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rawings/drawing2.xml" ContentType="application/vnd.openxmlformats-officedocument.drawingml.chartshapes+xml"/>
  <Override PartName="/ppt/diagrams/quickStyle2.xml" ContentType="application/vnd.openxmlformats-officedocument.drawingml.diagramStyle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Override1.xml" ContentType="application/vnd.openxmlformats-officedocument.themeOverride+xml"/>
  <Override PartName="/ppt/charts/chart13.xml" ContentType="application/vnd.openxmlformats-officedocument.drawingml.chart+xml"/>
  <Override PartName="/ppt/tags/tag38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charts/chart7.xml" ContentType="application/vnd.openxmlformats-officedocument.drawingml.chart+xml"/>
  <Override PartName="/ppt/tags/tag34.xml" ContentType="application/vnd.openxmlformats-officedocument.presentationml.tags+xml"/>
  <Override PartName="/ppt/charts/chart20.xml" ContentType="application/vnd.openxmlformats-officedocument.drawingml.chart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charts/chart3.xml" ContentType="application/vnd.openxmlformats-officedocument.drawingml.chart+xml"/>
  <Default Extension="xlsx" ContentType="application/vnd.openxmlformats-officedocument.spreadsheetml.sheet"/>
  <Override PartName="/ppt/diagrams/data2.xml" ContentType="application/vnd.openxmlformats-officedocument.drawingml.diagramData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rawings/drawing3.xml" ContentType="application/vnd.openxmlformats-officedocument.drawingml.chartshapes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diagrams/drawing3.xml" ContentType="application/vnd.ms-office.drawingml.diagramDrawing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diagrams/quickStyle3.xml" ContentType="application/vnd.openxmlformats-officedocument.drawingml.diagramStyle+xml"/>
  <Override PartName="/ppt/charts/chart18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Default Extension="emf" ContentType="image/x-emf"/>
  <Override PartName="/ppt/tags/tag39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charts/chart14.xml" ContentType="application/vnd.openxmlformats-officedocument.drawingml.char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charts/chart10.xml" ContentType="application/vnd.openxmlformats-officedocument.drawingml.chart+xml"/>
  <Override PartName="/ppt/tags/tag24.xml" ContentType="application/vnd.openxmlformats-officedocument.presentationml.tags+xml"/>
  <Override PartName="/ppt/notesSlides/notesSlide8.xml" ContentType="application/vnd.openxmlformats-officedocument.presentationml.notesSlide+xml"/>
  <Override PartName="/ppt/charts/chart4.xml" ContentType="application/vnd.openxmlformats-officedocument.drawingml.chart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diagrams/data3.xml" ContentType="application/vnd.openxmlformats-officedocument.drawingml.diagramData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tags/tag20.xml" ContentType="application/vnd.openxmlformats-officedocument.presentationml.tag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rawings/drawing4.xml" ContentType="application/vnd.openxmlformats-officedocument.drawingml.chartshapes+xml"/>
  <Override PartName="/ppt/tags/tag6.xml" ContentType="application/vnd.openxmlformats-officedocument.presentationml.tag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Default Extension="xls" ContentType="application/vnd.ms-excel"/>
  <Default Extension="wmf" ContentType="image/x-wmf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tags/tag29.xml" ContentType="application/vnd.openxmlformats-officedocument.presentationml.tags+xml"/>
  <Override PartName="/ppt/charts/chart15.xml" ContentType="application/vnd.openxmlformats-officedocument.drawingml.char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notesSlides/notesSlide14.xml" ContentType="application/vnd.openxmlformats-officedocument.presentationml.notesSlide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diagrams/layout3.xml" ContentType="application/vnd.openxmlformats-officedocument.drawingml.diagramLayout+xml"/>
  <Override PartName="/ppt/notesSlides/notesSlide9.xml" ContentType="application/vnd.openxmlformats-officedocument.presentationml.notesSlide+xml"/>
  <Override PartName="/ppt/diagrams/data4.xml" ContentType="application/vnd.openxmlformats-officedocument.drawingml.diagramData+xml"/>
  <Override PartName="/ppt/charts/chart5.xml" ContentType="application/vnd.openxmlformats-officedocument.drawingml.chart+xml"/>
  <Override PartName="/ppt/tags/tag32.xml" ContentType="application/vnd.openxmlformats-officedocument.presentationml.tags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rawings/drawing1.xml" ContentType="application/vnd.openxmlformats-officedocument.drawingml.chartshape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Override PartName="/ppt/tags/tag3.xml" ContentType="application/vnd.openxmlformats-officedocument.presentationml.tags+xml"/>
  <Override PartName="/ppt/charts/chart16.xml" ContentType="application/vnd.openxmlformats-officedocument.drawingml.char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notesSlides/notesSlide15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12.xml" ContentType="application/vnd.openxmlformats-officedocument.drawingml.chart+xml"/>
  <Override PartName="/ppt/tags/tag26.xml" ContentType="application/vnd.openxmlformats-officedocument.presentationml.tags+xml"/>
  <Override PartName="/ppt/diagrams/layout4.xml" ContentType="application/vnd.openxmlformats-officedocument.drawingml.diagramLayout+xml"/>
  <Override PartName="/ppt/charts/chart6.xml" ContentType="application/vnd.openxmlformats-officedocument.drawingml.chart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ppt/tags/tag11.xml" ContentType="application/vnd.openxmlformats-officedocument.presentationml.tags+xml"/>
  <Override PartName="/ppt/diagrams/colors3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3" r:id="rId1"/>
    <p:sldMasterId id="2147483676" r:id="rId2"/>
  </p:sldMasterIdLst>
  <p:notesMasterIdLst>
    <p:notesMasterId r:id="rId44"/>
  </p:notesMasterIdLst>
  <p:handoutMasterIdLst>
    <p:handoutMasterId r:id="rId45"/>
  </p:handoutMasterIdLst>
  <p:sldIdLst>
    <p:sldId id="256" r:id="rId3"/>
    <p:sldId id="306" r:id="rId4"/>
    <p:sldId id="307" r:id="rId5"/>
    <p:sldId id="308" r:id="rId6"/>
    <p:sldId id="358" r:id="rId7"/>
    <p:sldId id="365" r:id="rId8"/>
    <p:sldId id="348" r:id="rId9"/>
    <p:sldId id="371" r:id="rId10"/>
    <p:sldId id="374" r:id="rId11"/>
    <p:sldId id="375" r:id="rId12"/>
    <p:sldId id="370" r:id="rId13"/>
    <p:sldId id="329" r:id="rId14"/>
    <p:sldId id="364" r:id="rId15"/>
    <p:sldId id="357" r:id="rId16"/>
    <p:sldId id="272" r:id="rId17"/>
    <p:sldId id="287" r:id="rId18"/>
    <p:sldId id="288" r:id="rId19"/>
    <p:sldId id="339" r:id="rId20"/>
    <p:sldId id="359" r:id="rId21"/>
    <p:sldId id="290" r:id="rId22"/>
    <p:sldId id="292" r:id="rId23"/>
    <p:sldId id="291" r:id="rId24"/>
    <p:sldId id="343" r:id="rId25"/>
    <p:sldId id="344" r:id="rId26"/>
    <p:sldId id="367" r:id="rId27"/>
    <p:sldId id="356" r:id="rId28"/>
    <p:sldId id="369" r:id="rId29"/>
    <p:sldId id="267" r:id="rId30"/>
    <p:sldId id="350" r:id="rId31"/>
    <p:sldId id="351" r:id="rId32"/>
    <p:sldId id="352" r:id="rId33"/>
    <p:sldId id="294" r:id="rId34"/>
    <p:sldId id="295" r:id="rId35"/>
    <p:sldId id="296" r:id="rId36"/>
    <p:sldId id="362" r:id="rId37"/>
    <p:sldId id="299" r:id="rId38"/>
    <p:sldId id="353" r:id="rId39"/>
    <p:sldId id="361" r:id="rId40"/>
    <p:sldId id="366" r:id="rId41"/>
    <p:sldId id="368" r:id="rId42"/>
    <p:sldId id="363" r:id="rId43"/>
  </p:sldIdLst>
  <p:sldSz cx="9144000" cy="6858000" type="screen4x3"/>
  <p:notesSz cx="6797675" cy="99822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b="1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b="1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200" b="1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200" b="1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200" b="1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Попов Г. Э." initials="" lastIdx="2" clrIdx="0"/>
  <p:cmAuthor id="1" name="Shilin_VA" initials="" lastIdx="0" clrIdx="1"/>
  <p:cmAuthor id="2" name="George" initials="PGE" lastIdx="9" clrIdx="2"/>
  <p:cmAuthor id="3" name="Замыслов А.Д." initials="AZ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FF"/>
    <a:srgbClr val="3333CC"/>
    <a:srgbClr val="787BF8"/>
    <a:srgbClr val="5D55F9"/>
    <a:srgbClr val="9933FF"/>
    <a:srgbClr val="8096B6"/>
    <a:srgbClr val="627EA6"/>
    <a:srgbClr val="4B6285"/>
    <a:srgbClr val="585878"/>
    <a:srgbClr val="565A6E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06" autoAdjust="0"/>
    <p:restoredTop sz="89947" autoAdjust="0"/>
  </p:normalViewPr>
  <p:slideViewPr>
    <p:cSldViewPr snapToGrid="0">
      <p:cViewPr>
        <p:scale>
          <a:sx n="90" d="100"/>
          <a:sy n="90" d="100"/>
        </p:scale>
        <p:origin x="-1602" y="-78"/>
      </p:cViewPr>
      <p:guideLst>
        <p:guide orient="horz" pos="799"/>
        <p:guide orient="horz" pos="3974"/>
        <p:guide orient="horz" pos="4319"/>
        <p:guide pos="295"/>
        <p:guide pos="5511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4" d="100"/>
          <a:sy n="74" d="100"/>
        </p:scale>
        <p:origin x="-2124" y="-90"/>
      </p:cViewPr>
      <p:guideLst>
        <p:guide orient="horz" pos="3145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57;&#1090;&#1077;&#1087;&#1072;&#1085;&#1086;&#1074;%20&#1040;.&#1070;\&#1047;&#1040;&#1042;&#1045;&#1056;&#1064;&#1045;&#1053;&#1048;&#1045;%20&#1054;&#1047;&#1055;\&#1056;&#1072;&#1073;&#1086;&#1095;&#1072;&#1103;\&#1054;&#1090;%20&#1040;&#1055;&#1041;&#1069;\&#1056;&#1072;&#1073;&#1086;&#1095;&#1072;&#1103;%20&#1094;&#1080;&#1092;&#1088;&#1099;%20&#1087;&#1086;%20&#1090;&#1086;&#1087;&#1083;&#1080;&#1074;&#1091;.xls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J:\&#1052;&#1080;&#1085;&#1101;&#1085;&#1077;&#1088;&#1075;&#1086;\&#1052;&#1072;&#1090;&#1077;&#1088;&#1080;&#1072;&#1083;&#1099;%20&#1087;&#1086;%20&#1088;&#1077;&#1079;&#1091;&#1083;&#1100;&#1090;&#1072;&#1090;&#1072;&#1084;%20&#1054;&#1047;&#1055;\&#1050;&#1086;&#1087;&#1080;&#1103;%20&#1057;&#1042;&#1054;&#1044;%20&#1048;&#1055;&#1056;!!!!!%20(2).xls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J:\&#1052;&#1080;&#1085;&#1101;&#1085;&#1077;&#1088;&#1075;&#1086;\&#1052;&#1072;&#1090;&#1077;&#1088;&#1080;&#1072;&#1083;&#1099;%20&#1087;&#1086;%20&#1088;&#1077;&#1079;&#1091;&#1083;&#1100;&#1090;&#1072;&#1090;&#1072;&#1084;%20&#1054;&#1047;&#1055;\&#1050;&#1086;&#1087;&#1080;&#1103;%20&#1057;&#1042;&#1054;&#1044;%20&#1048;&#1055;&#1056;!!!!!%20(2).xls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LavrentyevMG\Local%20Settings\Temporary%20Internet%20Files\Content.Outlook\1K230JR3\&#1043;&#1088;&#1072;&#1092;&#1080;&#1082;&#1080;-2.xlsx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LavrentyevMG\Local%20Settings\Temporary%20Internet%20Files\Content.Outlook\1K230JR3\&#1043;&#1088;&#1072;&#1092;&#1080;&#1082;&#1080;-2.xlsx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file:///J:\&#1052;&#1080;&#1085;&#1101;&#1085;&#1077;&#1088;&#1075;&#1086;\&#1052;&#1072;&#1090;&#1077;&#1088;&#1080;&#1072;&#1083;&#1099;%20&#1087;&#1086;%20&#1088;&#1077;&#1079;&#1091;&#1083;&#1100;&#1090;&#1072;&#1090;&#1072;&#1084;%20&#1054;&#1047;&#1055;\&#1050;&#1086;&#1087;&#1080;&#1103;%20&#1050;&#1086;&#1087;&#1080;&#1103;%20&#1057;&#1042;&#1054;&#1044;%20&#1048;&#1055;&#1056;!!!!!_1.xlsx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file:///J:\&#1052;&#1080;&#1085;&#1101;&#1085;&#1077;&#1088;&#1075;&#1086;\&#1052;&#1072;&#1090;&#1077;&#1088;&#1080;&#1072;&#1083;&#1099;%20&#1087;&#1086;%20&#1088;&#1077;&#1079;&#1091;&#1083;&#1100;&#1090;&#1072;&#1090;&#1072;&#1084;%20&#1054;&#1047;&#1055;\&#1050;&#1086;&#1087;&#1080;&#1103;%20&#1057;&#1042;&#1054;&#1044;%20&#1048;&#1055;&#1056;!!!!!%20(2).xls" TargetMode="Externa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1057;&#1090;&#1077;&#1087;&#1072;&#1085;&#1086;&#1074;%20&#1040;.&#1070;\&#1047;&#1040;&#1042;&#1045;&#1056;&#1064;&#1045;&#1053;&#1048;&#1045;%20&#1054;&#1047;&#1055;\&#1056;&#1072;&#1073;&#1086;&#1095;&#1072;&#1103;\&#1054;&#1090;%20&#1040;&#1055;&#1041;&#1069;\&#1056;&#1072;&#1073;&#1086;&#1095;&#1072;&#1103;%20&#1094;&#1080;&#1092;&#1088;&#1099;%20&#1087;&#1086;%20&#1090;&#1086;&#1087;&#1083;&#1080;&#1074;&#1091;.xls" TargetMode="Externa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slavik\&#1056;&#1072;&#1073;&#1086;&#1095;&#1080;&#1081;%20&#1089;&#1090;&#1086;&#1083;\&#1045;&#1078;&#1077;&#1085;&#1077;&#1076;%20&#1073;&#1102;&#1083;&#1083;&#1077;&#1090;&#1077;&#1085;&#1100;%2031%2003%202011(%20PP4&#1085;&#1077;&#1076;%20&#1084;&#1072;&#1088;)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LakhovSV\Local%20Settings\Temporary%20Internet%20Files\Content.Outlook\HW8YVZRR\&#1056;&#1072;&#1073;&#1086;&#1095;&#1072;&#1103;%20&#1094;&#1080;&#1092;&#1088;&#1099;%20&#1087;&#1086;%20&#1090;&#1086;&#1087;&#1083;&#1080;&#1074;&#1091;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3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4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5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r>
              <a:rPr lang="ru-RU" dirty="0"/>
              <a:t>Запасы мазута на станциях в ОЗП 2010-2011 гг.</a:t>
            </a:r>
          </a:p>
        </c:rich>
      </c:tx>
      <c:layout>
        <c:manualLayout>
          <c:xMode val="edge"/>
          <c:yMode val="edge"/>
          <c:x val="0.14147307167999348"/>
          <c:y val="3.1400966183575116E-2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9.4961420030546528E-2"/>
          <c:y val="0.22705367568141341"/>
          <c:w val="0.84108686312769332"/>
          <c:h val="0.60386615872716098"/>
        </c:manualLayout>
      </c:layout>
      <c:barChart>
        <c:barDir val="col"/>
        <c:grouping val="clustered"/>
        <c:ser>
          <c:idx val="0"/>
          <c:order val="0"/>
          <c:spPr>
            <a:gradFill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5400000" scaled="0"/>
            </a:gradFill>
            <a:ln w="12700">
              <a:noFill/>
              <a:prstDash val="solid"/>
            </a:ln>
            <a:scene3d>
              <a:camera prst="orthographicFront"/>
              <a:lightRig rig="threePt" dir="t"/>
            </a:scene3d>
            <a:sp3d>
              <a:bevelT/>
            </a:sp3d>
          </c:spPr>
          <c:dLbls>
            <c:dLbl>
              <c:idx val="0"/>
              <c:layout>
                <c:manualLayout>
                  <c:x val="-2.5839793281653952E-3"/>
                  <c:y val="7.7831456287832029E-2"/>
                </c:manualLayout>
              </c:layout>
              <c:showVal val="1"/>
            </c:dLbl>
            <c:dLbl>
              <c:idx val="1"/>
              <c:layout>
                <c:manualLayout>
                  <c:x val="-3.9276485788113874E-3"/>
                  <c:y val="8.1933848164924605E-2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0"/>
                  <c:y val="7.7831456287832029E-2"/>
                </c:manualLayout>
              </c:layout>
              <c:showVal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0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</c:dLbls>
          <c:cat>
            <c:multiLvlStrRef>
              <c:f>'графики первых слайдов'!$D$12:$F$13</c:f>
              <c:multiLvlStrCache>
                <c:ptCount val="3"/>
                <c:lvl>
                  <c:pt idx="0">
                    <c:v>норматив   факт</c:v>
                  </c:pt>
                  <c:pt idx="1">
                    <c:v>норматив   факт</c:v>
                  </c:pt>
                  <c:pt idx="2">
                    <c:v>норматив   факт</c:v>
                  </c:pt>
                </c:lvl>
                <c:lvl>
                  <c:pt idx="0">
                    <c:v>на 01.10.2010</c:v>
                  </c:pt>
                  <c:pt idx="1">
                    <c:v>на 01.01.2011</c:v>
                  </c:pt>
                  <c:pt idx="2">
                    <c:v>на 01.04.2011</c:v>
                  </c:pt>
                </c:lvl>
              </c:multiLvlStrCache>
            </c:multiLvlStrRef>
          </c:cat>
          <c:val>
            <c:numRef>
              <c:f>'графики первых слайдов'!$D$14:$F$14</c:f>
              <c:numCache>
                <c:formatCode>General</c:formatCode>
                <c:ptCount val="3"/>
                <c:pt idx="0">
                  <c:v>2.66</c:v>
                </c:pt>
                <c:pt idx="1">
                  <c:v>2.34</c:v>
                </c:pt>
                <c:pt idx="2">
                  <c:v>1.7400000000000033</c:v>
                </c:pt>
              </c:numCache>
            </c:numRef>
          </c:val>
        </c:ser>
        <c:ser>
          <c:idx val="1"/>
          <c:order val="1"/>
          <c:spPr>
            <a:gradFill>
              <a:gsLst>
                <a:gs pos="0">
                  <a:srgbClr val="D6B19C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5400000" scaled="0"/>
            </a:gradFill>
            <a:scene3d>
              <a:camera prst="orthographicFront"/>
              <a:lightRig rig="threePt" dir="t"/>
            </a:scene3d>
            <a:sp3d>
              <a:bevelT/>
            </a:sp3d>
          </c:spPr>
          <c:dLbls>
            <c:dLbl>
              <c:idx val="0"/>
              <c:layout>
                <c:manualLayout>
                  <c:x val="0"/>
                  <c:y val="8.5614601916615005E-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/>
                      <a:t>3,24</a:t>
                    </a:r>
                  </a:p>
                </c:rich>
              </c:tx>
              <c:showVal val="1"/>
            </c:dLbl>
            <c:dLbl>
              <c:idx val="1"/>
              <c:layout>
                <c:manualLayout>
                  <c:x val="0"/>
                  <c:y val="8.1723029102223815E-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/>
                      <a:t>3,25</a:t>
                    </a:r>
                  </a:p>
                </c:rich>
              </c:tx>
              <c:showVal val="1"/>
            </c:dLbl>
            <c:dLbl>
              <c:idx val="2"/>
              <c:layout>
                <c:manualLayout>
                  <c:x val="0"/>
                  <c:y val="8.1723029102223788E-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>
                        <a:solidFill>
                          <a:srgbClr val="FF0000"/>
                        </a:solidFill>
                      </a:rPr>
                      <a:t>2,76</a:t>
                    </a:r>
                  </a:p>
                </c:rich>
              </c:tx>
              <c:showVal val="1"/>
            </c:dLbl>
            <c:spPr>
              <a:noFill/>
              <a:ln w="25400">
                <a:noFill/>
              </a:ln>
            </c:spPr>
            <c:showVal val="1"/>
          </c:dLbls>
          <c:cat>
            <c:multiLvlStrRef>
              <c:f>'графики первых слайдов'!$D$12:$F$13</c:f>
              <c:multiLvlStrCache>
                <c:ptCount val="3"/>
                <c:lvl>
                  <c:pt idx="0">
                    <c:v>норматив   факт</c:v>
                  </c:pt>
                  <c:pt idx="1">
                    <c:v>норматив   факт</c:v>
                  </c:pt>
                  <c:pt idx="2">
                    <c:v>норматив   факт</c:v>
                  </c:pt>
                </c:lvl>
                <c:lvl>
                  <c:pt idx="0">
                    <c:v>на 01.10.2010</c:v>
                  </c:pt>
                  <c:pt idx="1">
                    <c:v>на 01.01.2011</c:v>
                  </c:pt>
                  <c:pt idx="2">
                    <c:v>на 01.04.2011</c:v>
                  </c:pt>
                </c:lvl>
              </c:multiLvlStrCache>
            </c:multiLvlStrRef>
          </c:cat>
          <c:val>
            <c:numRef>
              <c:f>'графики первых слайдов'!$D$15:$F$15</c:f>
              <c:numCache>
                <c:formatCode>General</c:formatCode>
                <c:ptCount val="3"/>
                <c:pt idx="0">
                  <c:v>3.24</c:v>
                </c:pt>
                <c:pt idx="1">
                  <c:v>3.25</c:v>
                </c:pt>
                <c:pt idx="2">
                  <c:v>2.7600000000000002</c:v>
                </c:pt>
              </c:numCache>
            </c:numRef>
          </c:val>
        </c:ser>
        <c:dLbls>
          <c:showVal val="1"/>
        </c:dLbls>
        <c:axId val="49171072"/>
        <c:axId val="49238400"/>
      </c:barChart>
      <c:catAx>
        <c:axId val="49171072"/>
        <c:scaling>
          <c:orientation val="minMax"/>
        </c:scaling>
        <c:axPos val="b"/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49238400"/>
        <c:crosses val="autoZero"/>
        <c:auto val="1"/>
        <c:lblAlgn val="ctr"/>
        <c:lblOffset val="100"/>
        <c:tickLblSkip val="1"/>
        <c:tickMarkSkip val="1"/>
      </c:catAx>
      <c:valAx>
        <c:axId val="49238400"/>
        <c:scaling>
          <c:orientation val="minMax"/>
        </c:scaling>
        <c:axPos val="l"/>
        <c:title>
          <c:tx>
            <c:rich>
              <a:bodyPr/>
              <a:lstStyle/>
              <a:p>
                <a:pPr>
                  <a:defRPr sz="10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r>
                  <a:rPr lang="ru-RU"/>
                  <a:t>млн.т</a:t>
                </a:r>
              </a:p>
            </c:rich>
          </c:tx>
          <c:layout>
            <c:manualLayout>
              <c:xMode val="edge"/>
              <c:yMode val="edge"/>
              <c:x val="9.6899224806201549E-3"/>
              <c:y val="0.49275489114585558"/>
            </c:manualLayout>
          </c:layout>
          <c:spPr>
            <a:noFill/>
            <a:ln w="25400">
              <a:noFill/>
            </a:ln>
          </c:spPr>
        </c:title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0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4917107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spPr>
    <a:noFill/>
    <a:ln w="9525"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200" b="1" i="0" u="none" strike="noStrike" baseline="0">
                <a:solidFill>
                  <a:srgbClr val="003366"/>
                </a:solidFill>
                <a:latin typeface="Arial"/>
                <a:ea typeface="Arial"/>
                <a:cs typeface="Arial"/>
              </a:defRPr>
            </a:pPr>
            <a:r>
              <a:rPr lang="ru-RU" dirty="0"/>
              <a:t>Инвестиционные программы государственных энергетических компаний, млрд. руб.*</a:t>
            </a:r>
          </a:p>
        </c:rich>
      </c:tx>
      <c:layout/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1349209126636948"/>
          <c:y val="0.23723791878956321"/>
          <c:w val="0.81481691989324956"/>
          <c:h val="0.62462645641674475"/>
        </c:manualLayout>
      </c:layout>
      <c:barChart>
        <c:barDir val="col"/>
        <c:grouping val="clustered"/>
        <c:ser>
          <c:idx val="0"/>
          <c:order val="0"/>
          <c:tx>
            <c:v>Инвестиционная программа государственных энергетических компаний*</c:v>
          </c:tx>
          <c:dPt>
            <c:idx val="0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spPr>
              <a:gradFill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3"/>
            <c:spPr>
              <a:gradFill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4"/>
            <c:spPr>
              <a:gradFill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54</a:t>
                    </a:r>
                    <a:r>
                      <a:rPr lang="ru-RU" smtClean="0"/>
                      <a:t>3</a:t>
                    </a:r>
                    <a:endParaRPr lang="en-US" dirty="0"/>
                  </a:p>
                </c:rich>
              </c:tx>
              <c:showVal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200" b="1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Val val="1"/>
          </c:dLbls>
          <c:cat>
            <c:strRef>
              <c:f>Лист1!$K$6:$K$10</c:f>
              <c:strCache>
                <c:ptCount val="5"/>
                <c:pt idx="0">
                  <c:v>2009</c:v>
                </c:pt>
                <c:pt idx="1">
                  <c:v>2010</c:v>
                </c:pt>
                <c:pt idx="2">
                  <c:v>2011*</c:v>
                </c:pt>
                <c:pt idx="3">
                  <c:v>2012*</c:v>
                </c:pt>
                <c:pt idx="4">
                  <c:v>2013*</c:v>
                </c:pt>
              </c:strCache>
            </c:strRef>
          </c:cat>
          <c:val>
            <c:numRef>
              <c:f>Лист1!$L$6:$L$10</c:f>
              <c:numCache>
                <c:formatCode>General</c:formatCode>
                <c:ptCount val="5"/>
                <c:pt idx="0">
                  <c:v>454</c:v>
                </c:pt>
                <c:pt idx="1">
                  <c:v>543</c:v>
                </c:pt>
                <c:pt idx="2">
                  <c:v>807</c:v>
                </c:pt>
                <c:pt idx="3">
                  <c:v>906</c:v>
                </c:pt>
                <c:pt idx="4">
                  <c:v>928</c:v>
                </c:pt>
              </c:numCache>
            </c:numRef>
          </c:val>
        </c:ser>
        <c:gapWidth val="86"/>
        <c:overlap val="55"/>
        <c:axId val="51083136"/>
        <c:axId val="51084672"/>
      </c:barChart>
      <c:catAx>
        <c:axId val="51083136"/>
        <c:scaling>
          <c:orientation val="minMax"/>
        </c:scaling>
        <c:axPos val="b"/>
        <c:numFmt formatCode="General" sourceLinked="1"/>
        <c:tickLblPos val="nextTo"/>
        <c:txPr>
          <a:bodyPr rot="0" vert="horz"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51084672"/>
        <c:crosses val="autoZero"/>
        <c:auto val="1"/>
        <c:lblAlgn val="ctr"/>
        <c:lblOffset val="100"/>
      </c:catAx>
      <c:valAx>
        <c:axId val="51084672"/>
        <c:scaling>
          <c:orientation val="minMax"/>
        </c:scaling>
        <c:delete val="1"/>
        <c:axPos val="l"/>
        <c:numFmt formatCode="General" sourceLinked="1"/>
        <c:tickLblPos val="none"/>
        <c:crossAx val="51083136"/>
        <c:crosses val="autoZero"/>
        <c:crossBetween val="between"/>
      </c:valAx>
    </c:plotArea>
    <c:plotVisOnly val="1"/>
    <c:dispBlanksAs val="gap"/>
  </c:chart>
  <c:spPr>
    <a:noFill/>
    <a:ln w="9525">
      <a:noFill/>
    </a:ln>
  </c:sp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ru-RU" sz="1200" b="1" i="0" u="none" strike="noStrike" kern="1200" baseline="0" dirty="0">
                <a:solidFill>
                  <a:srgbClr val="003366"/>
                </a:solidFill>
                <a:latin typeface="Arial"/>
                <a:ea typeface="Arial"/>
                <a:cs typeface="Arial"/>
              </a:rPr>
              <a:t>Инвестиционные программы государственных энергетических компаний на 2011 г., млн. руб.</a:t>
            </a:r>
          </a:p>
        </c:rich>
      </c:tx>
      <c:layout>
        <c:manualLayout>
          <c:xMode val="edge"/>
          <c:yMode val="edge"/>
          <c:x val="0.16390724235783624"/>
          <c:y val="2.7910405748549982E-2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34111310592459632"/>
          <c:y val="0.19354889519514357"/>
          <c:w val="0.63195691202873072"/>
          <c:h val="0.76613104348077843"/>
        </c:manualLayout>
      </c:layout>
      <c:barChart>
        <c:barDir val="bar"/>
        <c:grouping val="clustered"/>
        <c:ser>
          <c:idx val="0"/>
          <c:order val="0"/>
          <c:dLbls>
            <c:dLbl>
              <c:idx val="0"/>
              <c:layout>
                <c:manualLayout>
                  <c:x val="1.7593312505595688E-3"/>
                  <c:y val="7.1749959826450393E-4"/>
                </c:manualLayout>
              </c:layout>
              <c:dLblPos val="outEnd"/>
              <c:showVal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200" b="1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Val val="1"/>
          </c:dLbls>
          <c:cat>
            <c:strRef>
              <c:f>Лист3!$A$2:$A$10</c:f>
              <c:strCache>
                <c:ptCount val="9"/>
                <c:pt idx="0">
                  <c:v>ОАО "ИНТЕР РАО"</c:v>
                </c:pt>
                <c:pt idx="1">
                  <c:v>ОАО "СО ЕЭС"</c:v>
                </c:pt>
                <c:pt idx="2">
                  <c:v>ОАО "ДВЭУК"</c:v>
                </c:pt>
                <c:pt idx="3">
                  <c:v>ОАО "ОГК-1"</c:v>
                </c:pt>
                <c:pt idx="4">
                  <c:v>ОАО "РАО ЭС Востока"</c:v>
                </c:pt>
                <c:pt idx="5">
                  <c:v>ОАО "РусГидро"</c:v>
                </c:pt>
                <c:pt idx="6">
                  <c:v>ОАО "ФСК ЕЭС"</c:v>
                </c:pt>
                <c:pt idx="7">
                  <c:v>ОАО "Холдинг МРСК"</c:v>
                </c:pt>
                <c:pt idx="8">
                  <c:v>ОАО "Концерн
Росэнергоатом"</c:v>
                </c:pt>
              </c:strCache>
            </c:strRef>
          </c:cat>
          <c:val>
            <c:numRef>
              <c:f>Лист3!$B$2:$B$10</c:f>
              <c:numCache>
                <c:formatCode>_-* #,##0_р_._-;\-* #,##0_р_._-;_-* "-"_р_._-;_-@_-</c:formatCode>
                <c:ptCount val="9"/>
                <c:pt idx="0" formatCode="#,##0">
                  <c:v>2910</c:v>
                </c:pt>
                <c:pt idx="1">
                  <c:v>7843.3817961439299</c:v>
                </c:pt>
                <c:pt idx="2" formatCode="#,##0">
                  <c:v>19089</c:v>
                </c:pt>
                <c:pt idx="3" formatCode="#,##0">
                  <c:v>19781.321192300005</c:v>
                </c:pt>
                <c:pt idx="4" formatCode="#,##0">
                  <c:v>30766</c:v>
                </c:pt>
                <c:pt idx="5" formatCode="#,##0">
                  <c:v>108845</c:v>
                </c:pt>
                <c:pt idx="6" formatCode="#,##0">
                  <c:v>189566</c:v>
                </c:pt>
                <c:pt idx="7" formatCode="#,##0">
                  <c:v>196153</c:v>
                </c:pt>
                <c:pt idx="8" formatCode="#,##0">
                  <c:v>232471</c:v>
                </c:pt>
              </c:numCache>
            </c:numRef>
          </c:val>
        </c:ser>
        <c:axId val="51112960"/>
        <c:axId val="48759552"/>
      </c:barChart>
      <c:catAx>
        <c:axId val="51112960"/>
        <c:scaling>
          <c:orientation val="minMax"/>
        </c:scaling>
        <c:axPos val="l"/>
        <c:numFmt formatCode="General" sourceLinked="1"/>
        <c:tickLblPos val="nextTo"/>
        <c:txPr>
          <a:bodyPr rot="0" vert="horz"/>
          <a:lstStyle/>
          <a:p>
            <a:pPr>
              <a:defRPr sz="800" b="1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ru-RU"/>
          </a:p>
        </c:txPr>
        <c:crossAx val="48759552"/>
        <c:crosses val="autoZero"/>
        <c:auto val="1"/>
        <c:lblAlgn val="ctr"/>
        <c:lblOffset val="100"/>
      </c:catAx>
      <c:valAx>
        <c:axId val="48759552"/>
        <c:scaling>
          <c:orientation val="minMax"/>
        </c:scaling>
        <c:delete val="1"/>
        <c:axPos val="b"/>
        <c:majorGridlines/>
        <c:numFmt formatCode="#,##0" sourceLinked="1"/>
        <c:tickLblPos val="none"/>
        <c:crossAx val="51112960"/>
        <c:crosses val="autoZero"/>
        <c:crossBetween val="between"/>
      </c:valAx>
    </c:plotArea>
    <c:plotVisOnly val="1"/>
    <c:dispBlanksAs val="gap"/>
  </c:chart>
  <c:spPr>
    <a:noFill/>
    <a:ln w="9525">
      <a:noFill/>
    </a:ln>
  </c:sp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1200"/>
              <a:t>Ввод трансформаторных</a:t>
            </a:r>
            <a:r>
              <a:rPr lang="ru-RU" sz="1200" baseline="0"/>
              <a:t> мощностей, МВА</a:t>
            </a:r>
            <a:endParaRPr lang="ru-RU" sz="1200"/>
          </a:p>
        </c:rich>
      </c:tx>
      <c:layout>
        <c:manualLayout>
          <c:xMode val="edge"/>
          <c:yMode val="edge"/>
          <c:x val="0.18893744531933784"/>
          <c:y val="1.3888888888889051E-2"/>
        </c:manualLayout>
      </c:layout>
    </c:title>
    <c:plotArea>
      <c:layout>
        <c:manualLayout>
          <c:layoutTarget val="inner"/>
          <c:xMode val="edge"/>
          <c:yMode val="edge"/>
          <c:x val="0.13186111111111121"/>
          <c:y val="9.1666666666667757E-2"/>
          <c:w val="0.83758333333333335"/>
          <c:h val="0.7626388888888973"/>
        </c:manualLayout>
      </c:layout>
      <c:barChart>
        <c:barDir val="col"/>
        <c:grouping val="clustered"/>
        <c:ser>
          <c:idx val="0"/>
          <c:order val="0"/>
          <c:spPr>
            <a:solidFill>
              <a:srgbClr val="20CAEC"/>
            </a:solidFill>
            <a:scene3d>
              <a:camera prst="orthographicFront"/>
              <a:lightRig rig="threePt" dir="t"/>
            </a:scene3d>
            <a:sp3d prstMaterial="matte">
              <a:bevelT/>
              <a:bevelB/>
            </a:sp3d>
          </c:spPr>
          <c:dPt>
            <c:idx val="0"/>
            <c:spPr>
              <a:solidFill>
                <a:srgbClr val="7030A0"/>
              </a:solidFill>
              <a:scene3d>
                <a:camera prst="orthographicFront"/>
                <a:lightRig rig="threePt" dir="t"/>
              </a:scene3d>
              <a:sp3d prstMaterial="matte">
                <a:bevelT/>
                <a:bevelB/>
              </a:sp3d>
            </c:spPr>
          </c:dPt>
          <c:dPt>
            <c:idx val="1"/>
            <c:spPr>
              <a:solidFill>
                <a:srgbClr val="7030A0"/>
              </a:solidFill>
              <a:scene3d>
                <a:camera prst="orthographicFront"/>
                <a:lightRig rig="threePt" dir="t"/>
              </a:scene3d>
              <a:sp3d prstMaterial="matte">
                <a:bevelT/>
                <a:bevelB/>
              </a:sp3d>
            </c:spPr>
          </c:dPt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3</a:t>
                    </a:r>
                    <a:r>
                      <a:rPr lang="ru-RU" smtClean="0"/>
                      <a:t>9</a:t>
                    </a:r>
                    <a:r>
                      <a:rPr lang="ru-RU" baseline="0" smtClean="0"/>
                      <a:t> 296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numRef>
              <c:f>Лист1!$E$16:$I$16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Лист1!$E$17:$I$17</c:f>
              <c:numCache>
                <c:formatCode>#,##0</c:formatCode>
                <c:ptCount val="5"/>
                <c:pt idx="0">
                  <c:v>16348</c:v>
                </c:pt>
                <c:pt idx="1">
                  <c:v>19271</c:v>
                </c:pt>
                <c:pt idx="2">
                  <c:v>38904</c:v>
                </c:pt>
                <c:pt idx="3">
                  <c:v>37896</c:v>
                </c:pt>
                <c:pt idx="4">
                  <c:v>34311</c:v>
                </c:pt>
              </c:numCache>
            </c:numRef>
          </c:val>
        </c:ser>
        <c:axId val="51262976"/>
        <c:axId val="51264512"/>
      </c:barChart>
      <c:catAx>
        <c:axId val="51262976"/>
        <c:scaling>
          <c:orientation val="minMax"/>
        </c:scaling>
        <c:axPos val="b"/>
        <c:numFmt formatCode="General" sourceLinked="1"/>
        <c:majorTickMark val="none"/>
        <c:tickLblPos val="nextTo"/>
        <c:crossAx val="51264512"/>
        <c:crosses val="autoZero"/>
        <c:auto val="1"/>
        <c:lblAlgn val="ctr"/>
        <c:lblOffset val="100"/>
      </c:catAx>
      <c:valAx>
        <c:axId val="51264512"/>
        <c:scaling>
          <c:orientation val="minMax"/>
        </c:scaling>
        <c:axPos val="l"/>
        <c:numFmt formatCode="#,##0" sourceLinked="1"/>
        <c:majorTickMark val="none"/>
        <c:tickLblPos val="nextTo"/>
        <c:crossAx val="51262976"/>
        <c:crosses val="autoZero"/>
        <c:crossBetween val="between"/>
      </c:valAx>
      <c:spPr>
        <a:noFill/>
        <a:ln>
          <a:noFill/>
        </a:ln>
      </c:spPr>
    </c:plotArea>
    <c:plotVisOnly val="1"/>
  </c:chart>
  <c:spPr>
    <a:noFill/>
    <a:ln>
      <a:noFill/>
    </a:ln>
  </c:spPr>
  <c:txPr>
    <a:bodyPr/>
    <a:lstStyle/>
    <a:p>
      <a:pPr>
        <a:defRPr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1200" dirty="0"/>
              <a:t>Ввод линий электропередач</a:t>
            </a:r>
            <a:r>
              <a:rPr lang="ru-RU" sz="1200" baseline="0" dirty="0"/>
              <a:t>, км</a:t>
            </a:r>
            <a:endParaRPr lang="ru-RU" sz="1200" dirty="0"/>
          </a:p>
        </c:rich>
      </c:tx>
      <c:layout>
        <c:manualLayout>
          <c:xMode val="edge"/>
          <c:yMode val="edge"/>
          <c:x val="0.23076544137343052"/>
          <c:y val="1.3888694661105637E-2"/>
        </c:manualLayout>
      </c:layout>
    </c:title>
    <c:plotArea>
      <c:layout>
        <c:manualLayout>
          <c:layoutTarget val="inner"/>
          <c:xMode val="edge"/>
          <c:yMode val="edge"/>
          <c:x val="0.13186111111111121"/>
          <c:y val="9.166666666666784E-2"/>
          <c:w val="0.83758333333333335"/>
          <c:h val="0.76263888888889808"/>
        </c:manualLayout>
      </c:layout>
      <c:barChart>
        <c:barDir val="col"/>
        <c:grouping val="clustered"/>
        <c:ser>
          <c:idx val="0"/>
          <c:order val="0"/>
          <c:spPr>
            <a:solidFill>
              <a:srgbClr val="20CAEC"/>
            </a:solidFill>
            <a:scene3d>
              <a:camera prst="orthographicFront"/>
              <a:lightRig rig="threePt" dir="t"/>
            </a:scene3d>
            <a:sp3d prstMaterial="matte">
              <a:bevelT/>
              <a:bevelB/>
            </a:sp3d>
          </c:spPr>
          <c:dPt>
            <c:idx val="0"/>
            <c:spPr>
              <a:solidFill>
                <a:srgbClr val="7030A0"/>
              </a:solidFill>
              <a:scene3d>
                <a:camera prst="orthographicFront"/>
                <a:lightRig rig="threePt" dir="t"/>
              </a:scene3d>
              <a:sp3d prstMaterial="matte">
                <a:bevelT/>
                <a:bevelB/>
              </a:sp3d>
            </c:spPr>
          </c:dPt>
          <c:dPt>
            <c:idx val="1"/>
            <c:spPr>
              <a:solidFill>
                <a:srgbClr val="7030A0"/>
              </a:solidFill>
              <a:scene3d>
                <a:camera prst="orthographicFront"/>
                <a:lightRig rig="threePt" dir="t"/>
              </a:scene3d>
              <a:sp3d prstMaterial="matte">
                <a:bevelT/>
                <a:bevelB/>
              </a:sp3d>
            </c:spPr>
          </c:dPt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en-US"/>
                      <a:t>21 </a:t>
                    </a:r>
                    <a:r>
                      <a:rPr lang="ru-RU" smtClean="0"/>
                      <a:t>320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numRef>
              <c:f>Лист1!$E$16:$I$16</c:f>
              <c:numCache>
                <c:formatCode>General</c:formatCode>
                <c:ptCount val="5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</c:numCache>
            </c:numRef>
          </c:cat>
          <c:val>
            <c:numRef>
              <c:f>Лист1!$E$15:$I$15</c:f>
              <c:numCache>
                <c:formatCode>#,##0</c:formatCode>
                <c:ptCount val="5"/>
                <c:pt idx="0">
                  <c:v>12270</c:v>
                </c:pt>
                <c:pt idx="1">
                  <c:v>19078</c:v>
                </c:pt>
                <c:pt idx="2">
                  <c:v>21073</c:v>
                </c:pt>
                <c:pt idx="3">
                  <c:v>26509</c:v>
                </c:pt>
                <c:pt idx="4">
                  <c:v>32726</c:v>
                </c:pt>
              </c:numCache>
            </c:numRef>
          </c:val>
        </c:ser>
        <c:axId val="51305856"/>
        <c:axId val="51307648"/>
      </c:barChart>
      <c:catAx>
        <c:axId val="51305856"/>
        <c:scaling>
          <c:orientation val="minMax"/>
        </c:scaling>
        <c:axPos val="b"/>
        <c:numFmt formatCode="General" sourceLinked="1"/>
        <c:majorTickMark val="none"/>
        <c:tickLblPos val="nextTo"/>
        <c:crossAx val="51307648"/>
        <c:crosses val="autoZero"/>
        <c:auto val="1"/>
        <c:lblAlgn val="ctr"/>
        <c:lblOffset val="100"/>
      </c:catAx>
      <c:valAx>
        <c:axId val="51307648"/>
        <c:scaling>
          <c:orientation val="minMax"/>
        </c:scaling>
        <c:axPos val="l"/>
        <c:numFmt formatCode="#,##0" sourceLinked="1"/>
        <c:majorTickMark val="none"/>
        <c:tickLblPos val="nextTo"/>
        <c:crossAx val="51305856"/>
        <c:crosses val="autoZero"/>
        <c:crossBetween val="between"/>
      </c:valAx>
      <c:spPr>
        <a:noFill/>
        <a:ln>
          <a:noFill/>
        </a:ln>
      </c:spPr>
    </c:plotArea>
    <c:plotVisOnly val="1"/>
  </c:chart>
  <c:spPr>
    <a:noFill/>
    <a:ln>
      <a:noFill/>
    </a:ln>
  </c:spPr>
  <c:txPr>
    <a:bodyPr/>
    <a:lstStyle/>
    <a:p>
      <a:pPr>
        <a:defRPr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1050" dirty="0"/>
              <a:t>Ввод генерирующих</a:t>
            </a:r>
            <a:r>
              <a:rPr lang="ru-RU" sz="1050" baseline="0" dirty="0"/>
              <a:t> мощностей в 2010-2013 гг., МВт</a:t>
            </a:r>
            <a:endParaRPr lang="ru-RU" sz="1050" dirty="0"/>
          </a:p>
        </c:rich>
      </c:tx>
      <c:layout/>
      <c:spPr>
        <a:noFill/>
        <a:ln w="25400">
          <a:noFill/>
        </a:ln>
      </c:spPr>
    </c:title>
    <c:plotArea>
      <c:layout/>
      <c:lineChart>
        <c:grouping val="standard"/>
        <c:ser>
          <c:idx val="0"/>
          <c:order val="0"/>
          <c:tx>
            <c:v>Ввод генерирующих мощностей, МВт</c:v>
          </c:tx>
          <c:dLbls>
            <c:dLbl>
              <c:idx val="0"/>
              <c:layout>
                <c:manualLayout>
                  <c:x val="-5.9153289528404013E-2"/>
                  <c:y val="7.1707489903783533E-2"/>
                </c:manualLayout>
              </c:layout>
              <c:showVal val="1"/>
            </c:dLbl>
            <c:dLbl>
              <c:idx val="1"/>
              <c:layout>
                <c:manualLayout>
                  <c:x val="-7.5000000000000011E-2"/>
                  <c:y val="-6.9444444444444503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ru-RU" dirty="0" smtClean="0"/>
                      <a:t>6317</a:t>
                    </a:r>
                    <a:endParaRPr lang="en-US" dirty="0"/>
                  </a:p>
                </c:rich>
              </c:tx>
              <c:spPr>
                <a:noFill/>
                <a:ln w="25400">
                  <a:noFill/>
                </a:ln>
              </c:spPr>
              <c:dLblPos val="r"/>
              <c:showVal val="1"/>
            </c:dLbl>
            <c:dLbl>
              <c:idx val="2"/>
              <c:layout>
                <c:manualLayout>
                  <c:x val="-5.6336466217527956E-2"/>
                  <c:y val="-7.7520313593227475E-2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dirty="0" smtClean="0"/>
                      <a:t>6</a:t>
                    </a:r>
                    <a:r>
                      <a:rPr lang="ru-RU" dirty="0" smtClean="0"/>
                      <a:t>718</a:t>
                    </a:r>
                    <a:endParaRPr lang="en-US" dirty="0"/>
                  </a:p>
                </c:rich>
              </c:tx>
              <c:spPr>
                <a:noFill/>
                <a:ln w="25400">
                  <a:noFill/>
                </a:ln>
              </c:spPr>
              <c:dLblPos val="r"/>
              <c:showVal val="1"/>
            </c:dLbl>
            <c:dLbl>
              <c:idx val="3"/>
              <c:layout>
                <c:manualLayout>
                  <c:x val="-6.7603981258144749E-2"/>
                  <c:y val="-4.7804993269188814E-2"/>
                </c:manualLayout>
              </c:layout>
              <c:tx>
                <c:rich>
                  <a:bodyPr/>
                  <a:lstStyle/>
                  <a:p>
                    <a:r>
                      <a:rPr lang="ru-RU" smtClean="0"/>
                      <a:t>6773,9</a:t>
                    </a:r>
                    <a:endParaRPr lang="en-US"/>
                  </a:p>
                </c:rich>
              </c:tx>
              <c:showVal val="1"/>
            </c:dLbl>
            <c:spPr>
              <a:noFill/>
              <a:ln w="25400">
                <a:noFill/>
              </a:ln>
            </c:spPr>
            <c:showVal val="1"/>
          </c:dLbls>
          <c:cat>
            <c:strRef>
              <c:f>Лист1!$D$85:$G$85</c:f>
              <c:strCache>
                <c:ptCount val="4"/>
                <c:pt idx="0">
                  <c:v>2010 (факт)</c:v>
                </c:pt>
                <c:pt idx="1">
                  <c:v>2011 (план)</c:v>
                </c:pt>
                <c:pt idx="2">
                  <c:v>2012 (план)</c:v>
                </c:pt>
                <c:pt idx="3">
                  <c:v>2013 (план)</c:v>
                </c:pt>
              </c:strCache>
            </c:strRef>
          </c:cat>
          <c:val>
            <c:numRef>
              <c:f>Лист1!$D$89:$G$89</c:f>
              <c:numCache>
                <c:formatCode>0.0</c:formatCode>
                <c:ptCount val="4"/>
                <c:pt idx="0" formatCode="General">
                  <c:v>3257</c:v>
                </c:pt>
                <c:pt idx="1">
                  <c:v>7470.45</c:v>
                </c:pt>
                <c:pt idx="2">
                  <c:v>6228.2</c:v>
                </c:pt>
                <c:pt idx="3">
                  <c:v>5896.6</c:v>
                </c:pt>
              </c:numCache>
            </c:numRef>
          </c:val>
        </c:ser>
        <c:ser>
          <c:idx val="1"/>
          <c:order val="1"/>
          <c:tx>
            <c:v>в т.ч. по ДПМ, МВт</c:v>
          </c:tx>
          <c:dLbls>
            <c:dLbl>
              <c:idx val="0"/>
              <c:layout>
                <c:manualLayout>
                  <c:x val="0"/>
                  <c:y val="1.1951248317297243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8</a:t>
                    </a:r>
                    <a:r>
                      <a:rPr lang="ru-RU" smtClean="0"/>
                      <a:t>86</a:t>
                    </a:r>
                    <a:endParaRPr lang="en-US"/>
                  </a:p>
                </c:rich>
              </c:tx>
              <c:showVal val="1"/>
            </c:dLbl>
            <c:dLbl>
              <c:idx val="1"/>
              <c:layout>
                <c:manualLayout>
                  <c:x val="-4.5069172974022007E-2"/>
                  <c:y val="9.560998653837754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5296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-5.3519642906651142E-2"/>
                  <c:y val="-7.7683114062431724E-2"/>
                </c:manualLayout>
              </c:layout>
              <c:showVal val="1"/>
            </c:dLbl>
            <c:dLbl>
              <c:idx val="3"/>
              <c:layout>
                <c:manualLayout>
                  <c:x val="-6.1970112839280368E-2"/>
                  <c:y val="-8.3658738221081205E-2"/>
                </c:manualLayout>
              </c:layout>
              <c:showVal val="1"/>
            </c:dLbl>
            <c:spPr>
              <a:noFill/>
              <a:ln w="25400">
                <a:noFill/>
              </a:ln>
            </c:spPr>
            <c:showVal val="1"/>
          </c:dLbls>
          <c:val>
            <c:numRef>
              <c:f>Лист1!$D$88:$G$88</c:f>
              <c:numCache>
                <c:formatCode>0</c:formatCode>
                <c:ptCount val="4"/>
                <c:pt idx="0" formatCode="General">
                  <c:v>877</c:v>
                </c:pt>
                <c:pt idx="1">
                  <c:v>6317.6500000000024</c:v>
                </c:pt>
                <c:pt idx="2">
                  <c:v>3147</c:v>
                </c:pt>
                <c:pt idx="3">
                  <c:v>2568</c:v>
                </c:pt>
              </c:numCache>
            </c:numRef>
          </c:val>
        </c:ser>
        <c:marker val="1"/>
        <c:axId val="51213824"/>
        <c:axId val="51215360"/>
      </c:lineChart>
      <c:catAx>
        <c:axId val="51213824"/>
        <c:scaling>
          <c:orientation val="minMax"/>
        </c:scaling>
        <c:axPos val="b"/>
        <c:numFmt formatCode="General" sourceLinked="1"/>
        <c:majorTickMark val="none"/>
        <c:tickLblPos val="nextTo"/>
        <c:crossAx val="51215360"/>
        <c:crosses val="autoZero"/>
        <c:auto val="1"/>
        <c:lblAlgn val="ctr"/>
        <c:lblOffset val="100"/>
      </c:catAx>
      <c:valAx>
        <c:axId val="51215360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spPr>
          <a:ln w="9525">
            <a:noFill/>
          </a:ln>
        </c:spPr>
        <c:crossAx val="51213824"/>
        <c:crosses val="autoZero"/>
        <c:crossBetween val="between"/>
      </c:valAx>
    </c:plotArea>
    <c:plotVisOnly val="1"/>
    <c:dispBlanksAs val="gap"/>
  </c:chart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15000000000000024"/>
          <c:y val="7.5757575757575843E-2"/>
          <c:w val="0.76428571428571945"/>
          <c:h val="0.76893939393939992"/>
        </c:manualLayout>
      </c:layout>
      <c:scatterChart>
        <c:scatterStyle val="lineMarker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ln w="25384">
              <a:solidFill>
                <a:srgbClr val="0000FF"/>
              </a:solidFill>
              <a:prstDash val="solid"/>
            </a:ln>
          </c:spPr>
          <c:marker>
            <c:symbol val="none"/>
          </c:marker>
          <c:xVal>
            <c:numRef>
              <c:f>Sheet1!$B$1:$V$1</c:f>
              <c:numCache>
                <c:formatCode>General</c:formatCode>
                <c:ptCount val="21"/>
                <c:pt idx="0">
                  <c:v>2000.0000000002281</c:v>
                </c:pt>
                <c:pt idx="1">
                  <c:v>2001.0000000002281</c:v>
                </c:pt>
                <c:pt idx="2">
                  <c:v>2002.0000000002281</c:v>
                </c:pt>
                <c:pt idx="3">
                  <c:v>2003.0000000002281</c:v>
                </c:pt>
                <c:pt idx="4">
                  <c:v>2004.0000000002281</c:v>
                </c:pt>
                <c:pt idx="5">
                  <c:v>2005.0000000002281</c:v>
                </c:pt>
                <c:pt idx="6">
                  <c:v>2006.0000000002281</c:v>
                </c:pt>
                <c:pt idx="7">
                  <c:v>2007.0000000002283</c:v>
                </c:pt>
                <c:pt idx="8">
                  <c:v>2008.0000000002283</c:v>
                </c:pt>
                <c:pt idx="9">
                  <c:v>2009.0000000002283</c:v>
                </c:pt>
                <c:pt idx="10">
                  <c:v>2010.0000000002285</c:v>
                </c:pt>
                <c:pt idx="11">
                  <c:v>2011.0000000002287</c:v>
                </c:pt>
                <c:pt idx="12">
                  <c:v>2012.0000000002287</c:v>
                </c:pt>
                <c:pt idx="13">
                  <c:v>2013.0000000002287</c:v>
                </c:pt>
                <c:pt idx="14">
                  <c:v>2014.0000000002301</c:v>
                </c:pt>
                <c:pt idx="15">
                  <c:v>2015.0000000002301</c:v>
                </c:pt>
                <c:pt idx="16">
                  <c:v>2016.0000000002301</c:v>
                </c:pt>
                <c:pt idx="17">
                  <c:v>2017.0000000002301</c:v>
                </c:pt>
                <c:pt idx="18">
                  <c:v>2018.0000000002301</c:v>
                </c:pt>
                <c:pt idx="19">
                  <c:v>2019.0000000002301</c:v>
                </c:pt>
                <c:pt idx="20">
                  <c:v>2020.0000000002301</c:v>
                </c:pt>
              </c:numCache>
            </c:numRef>
          </c:xVal>
          <c:yVal>
            <c:numRef>
              <c:f>Sheet1!$B$2:$V$2</c:f>
              <c:numCache>
                <c:formatCode>General</c:formatCode>
                <c:ptCount val="21"/>
                <c:pt idx="0">
                  <c:v>600.00000000006821</c:v>
                </c:pt>
                <c:pt idx="1">
                  <c:v>570.0000000000648</c:v>
                </c:pt>
                <c:pt idx="2">
                  <c:v>550.00000000006253</c:v>
                </c:pt>
                <c:pt idx="3">
                  <c:v>530.00000000006025</c:v>
                </c:pt>
                <c:pt idx="4">
                  <c:v>490.00000000005571</c:v>
                </c:pt>
                <c:pt idx="5">
                  <c:v>470.00000000005372</c:v>
                </c:pt>
                <c:pt idx="6">
                  <c:v>450.00000000005178</c:v>
                </c:pt>
                <c:pt idx="7">
                  <c:v>420.00000000004775</c:v>
                </c:pt>
                <c:pt idx="8">
                  <c:v>430.000000000049</c:v>
                </c:pt>
                <c:pt idx="9">
                  <c:v>440.00000000005002</c:v>
                </c:pt>
                <c:pt idx="10">
                  <c:v>416.00000000004735</c:v>
                </c:pt>
                <c:pt idx="11">
                  <c:v>404.80000000004702</c:v>
                </c:pt>
                <c:pt idx="12">
                  <c:v>393.60000000004476</c:v>
                </c:pt>
                <c:pt idx="13">
                  <c:v>382.40000000004346</c:v>
                </c:pt>
                <c:pt idx="14">
                  <c:v>371.20000000004217</c:v>
                </c:pt>
                <c:pt idx="15">
                  <c:v>360.00000000004098</c:v>
                </c:pt>
                <c:pt idx="16">
                  <c:v>348.80000000003974</c:v>
                </c:pt>
                <c:pt idx="17">
                  <c:v>337.60000000003902</c:v>
                </c:pt>
                <c:pt idx="18">
                  <c:v>326.4000000000371</c:v>
                </c:pt>
                <c:pt idx="19">
                  <c:v>315.20000000003586</c:v>
                </c:pt>
                <c:pt idx="20">
                  <c:v>304.00000000003456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spPr>
            <a:ln w="25384">
              <a:solidFill>
                <a:srgbClr val="FF0000"/>
              </a:solidFill>
              <a:prstDash val="solid"/>
            </a:ln>
          </c:spPr>
          <c:marker>
            <c:symbol val="none"/>
          </c:marker>
          <c:xVal>
            <c:numRef>
              <c:f>Sheet1!$B$1:$V$1</c:f>
              <c:numCache>
                <c:formatCode>General</c:formatCode>
                <c:ptCount val="21"/>
                <c:pt idx="0">
                  <c:v>2000.0000000002281</c:v>
                </c:pt>
                <c:pt idx="1">
                  <c:v>2001.0000000002281</c:v>
                </c:pt>
                <c:pt idx="2">
                  <c:v>2002.0000000002281</c:v>
                </c:pt>
                <c:pt idx="3">
                  <c:v>2003.0000000002281</c:v>
                </c:pt>
                <c:pt idx="4">
                  <c:v>2004.0000000002281</c:v>
                </c:pt>
                <c:pt idx="5">
                  <c:v>2005.0000000002281</c:v>
                </c:pt>
                <c:pt idx="6">
                  <c:v>2006.0000000002281</c:v>
                </c:pt>
                <c:pt idx="7">
                  <c:v>2007.0000000002283</c:v>
                </c:pt>
                <c:pt idx="8">
                  <c:v>2008.0000000002283</c:v>
                </c:pt>
                <c:pt idx="9">
                  <c:v>2009.0000000002283</c:v>
                </c:pt>
                <c:pt idx="10">
                  <c:v>2010.0000000002285</c:v>
                </c:pt>
                <c:pt idx="11">
                  <c:v>2011.0000000002287</c:v>
                </c:pt>
                <c:pt idx="12">
                  <c:v>2012.0000000002287</c:v>
                </c:pt>
                <c:pt idx="13">
                  <c:v>2013.0000000002287</c:v>
                </c:pt>
                <c:pt idx="14">
                  <c:v>2014.0000000002301</c:v>
                </c:pt>
                <c:pt idx="15">
                  <c:v>2015.0000000002301</c:v>
                </c:pt>
                <c:pt idx="16">
                  <c:v>2016.0000000002301</c:v>
                </c:pt>
                <c:pt idx="17">
                  <c:v>2017.0000000002301</c:v>
                </c:pt>
                <c:pt idx="18">
                  <c:v>2018.0000000002301</c:v>
                </c:pt>
                <c:pt idx="19">
                  <c:v>2019.0000000002301</c:v>
                </c:pt>
                <c:pt idx="20">
                  <c:v>2020.0000000002301</c:v>
                </c:pt>
              </c:numCache>
            </c:numRef>
          </c:xVal>
          <c:yVal>
            <c:numRef>
              <c:f>Sheet1!$B$3:$V$3</c:f>
              <c:numCache>
                <c:formatCode>General</c:formatCode>
                <c:ptCount val="21"/>
                <c:pt idx="0">
                  <c:v>600.00000000006821</c:v>
                </c:pt>
                <c:pt idx="1">
                  <c:v>570.0000000000648</c:v>
                </c:pt>
                <c:pt idx="2">
                  <c:v>550.00000000006253</c:v>
                </c:pt>
                <c:pt idx="3">
                  <c:v>530.00000000006025</c:v>
                </c:pt>
                <c:pt idx="4">
                  <c:v>490.00000000005571</c:v>
                </c:pt>
                <c:pt idx="5">
                  <c:v>470.00000000005372</c:v>
                </c:pt>
                <c:pt idx="6">
                  <c:v>450.00000000005178</c:v>
                </c:pt>
                <c:pt idx="7">
                  <c:v>420.00000000004775</c:v>
                </c:pt>
                <c:pt idx="8">
                  <c:v>430.000000000049</c:v>
                </c:pt>
                <c:pt idx="9">
                  <c:v>440.00000000005002</c:v>
                </c:pt>
                <c:pt idx="10">
                  <c:v>416.00000000004735</c:v>
                </c:pt>
                <c:pt idx="11">
                  <c:v>400.00000000004547</c:v>
                </c:pt>
                <c:pt idx="12">
                  <c:v>380.00000000004331</c:v>
                </c:pt>
                <c:pt idx="13">
                  <c:v>363.75000000004138</c:v>
                </c:pt>
                <c:pt idx="14">
                  <c:v>347.50000000003951</c:v>
                </c:pt>
                <c:pt idx="15">
                  <c:v>331.25000000003774</c:v>
                </c:pt>
                <c:pt idx="16">
                  <c:v>315.00000000003581</c:v>
                </c:pt>
                <c:pt idx="17">
                  <c:v>298.75000000003405</c:v>
                </c:pt>
                <c:pt idx="18">
                  <c:v>282.50000000003212</c:v>
                </c:pt>
                <c:pt idx="19">
                  <c:v>266.2500000000303</c:v>
                </c:pt>
                <c:pt idx="20">
                  <c:v>250.00000000002842</c:v>
                </c:pt>
              </c:numCache>
            </c:numRef>
          </c:yVal>
        </c:ser>
        <c:ser>
          <c:idx val="2"/>
          <c:order val="2"/>
          <c:tx>
            <c:strRef>
              <c:f>Sheet1!$A$4</c:f>
              <c:strCache>
                <c:ptCount val="1"/>
              </c:strCache>
            </c:strRef>
          </c:tx>
          <c:spPr>
            <a:ln w="25384">
              <a:solidFill>
                <a:schemeClr val="tx1"/>
              </a:solidFill>
              <a:prstDash val="solid"/>
            </a:ln>
          </c:spPr>
          <c:marker>
            <c:symbol val="none"/>
          </c:marker>
          <c:xVal>
            <c:numRef>
              <c:f>Sheet1!$B$1:$V$1</c:f>
              <c:numCache>
                <c:formatCode>General</c:formatCode>
                <c:ptCount val="21"/>
                <c:pt idx="0">
                  <c:v>2000.0000000002281</c:v>
                </c:pt>
                <c:pt idx="1">
                  <c:v>2001.0000000002281</c:v>
                </c:pt>
                <c:pt idx="2">
                  <c:v>2002.0000000002281</c:v>
                </c:pt>
                <c:pt idx="3">
                  <c:v>2003.0000000002281</c:v>
                </c:pt>
                <c:pt idx="4">
                  <c:v>2004.0000000002281</c:v>
                </c:pt>
                <c:pt idx="5">
                  <c:v>2005.0000000002281</c:v>
                </c:pt>
                <c:pt idx="6">
                  <c:v>2006.0000000002281</c:v>
                </c:pt>
                <c:pt idx="7">
                  <c:v>2007.0000000002283</c:v>
                </c:pt>
                <c:pt idx="8">
                  <c:v>2008.0000000002283</c:v>
                </c:pt>
                <c:pt idx="9">
                  <c:v>2009.0000000002283</c:v>
                </c:pt>
                <c:pt idx="10">
                  <c:v>2010.0000000002285</c:v>
                </c:pt>
                <c:pt idx="11">
                  <c:v>2011.0000000002287</c:v>
                </c:pt>
                <c:pt idx="12">
                  <c:v>2012.0000000002287</c:v>
                </c:pt>
                <c:pt idx="13">
                  <c:v>2013.0000000002287</c:v>
                </c:pt>
                <c:pt idx="14">
                  <c:v>2014.0000000002301</c:v>
                </c:pt>
                <c:pt idx="15">
                  <c:v>2015.0000000002301</c:v>
                </c:pt>
                <c:pt idx="16">
                  <c:v>2016.0000000002301</c:v>
                </c:pt>
                <c:pt idx="17">
                  <c:v>2017.0000000002301</c:v>
                </c:pt>
                <c:pt idx="18">
                  <c:v>2018.0000000002301</c:v>
                </c:pt>
                <c:pt idx="19">
                  <c:v>2019.0000000002301</c:v>
                </c:pt>
                <c:pt idx="20">
                  <c:v>2020.0000000002301</c:v>
                </c:pt>
              </c:numCache>
            </c:numRef>
          </c:xVal>
          <c:yVal>
            <c:numRef>
              <c:f>Sheet1!$B$4:$V$4</c:f>
              <c:numCache>
                <c:formatCode>General</c:formatCode>
                <c:ptCount val="21"/>
                <c:pt idx="0">
                  <c:v>230.0000000000262</c:v>
                </c:pt>
                <c:pt idx="1">
                  <c:v>227.00000000002581</c:v>
                </c:pt>
                <c:pt idx="2">
                  <c:v>224.00000000002547</c:v>
                </c:pt>
                <c:pt idx="3">
                  <c:v>221.00000000002521</c:v>
                </c:pt>
                <c:pt idx="4">
                  <c:v>218.00000000002481</c:v>
                </c:pt>
                <c:pt idx="5">
                  <c:v>215.00000000002444</c:v>
                </c:pt>
                <c:pt idx="6">
                  <c:v>212.00000000002424</c:v>
                </c:pt>
                <c:pt idx="7">
                  <c:v>209.00000000002387</c:v>
                </c:pt>
                <c:pt idx="8">
                  <c:v>206.00000000002387</c:v>
                </c:pt>
                <c:pt idx="9">
                  <c:v>203.00000000002387</c:v>
                </c:pt>
                <c:pt idx="10">
                  <c:v>200.00000000002274</c:v>
                </c:pt>
                <c:pt idx="11">
                  <c:v>197.0000000000224</c:v>
                </c:pt>
                <c:pt idx="12">
                  <c:v>194.00000000002206</c:v>
                </c:pt>
                <c:pt idx="13">
                  <c:v>191.00000000002171</c:v>
                </c:pt>
                <c:pt idx="14">
                  <c:v>188.00000000002137</c:v>
                </c:pt>
                <c:pt idx="15">
                  <c:v>185.00000000002103</c:v>
                </c:pt>
                <c:pt idx="16">
                  <c:v>182.00000000002069</c:v>
                </c:pt>
                <c:pt idx="17">
                  <c:v>179.00000000002041</c:v>
                </c:pt>
                <c:pt idx="18">
                  <c:v>176.00000000002001</c:v>
                </c:pt>
                <c:pt idx="19">
                  <c:v>173.00000000001967</c:v>
                </c:pt>
                <c:pt idx="20">
                  <c:v>170.00000000001941</c:v>
                </c:pt>
              </c:numCache>
            </c:numRef>
          </c:yVal>
        </c:ser>
        <c:axId val="118348416"/>
        <c:axId val="118354304"/>
      </c:scatterChart>
      <c:valAx>
        <c:axId val="118348416"/>
        <c:scaling>
          <c:orientation val="minMax"/>
          <c:max val="2020"/>
          <c:min val="2000"/>
        </c:scaling>
        <c:axPos val="b"/>
        <c:numFmt formatCode="&quot;&quot;0&quot;&quot;;&quot;&quot;\-&quot;&quot;0&quot;&quot;" sourceLinked="0"/>
        <c:tickLblPos val="nextTo"/>
        <c:spPr>
          <a:ln w="1269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999" b="0" i="0" u="none" strike="noStrike" baseline="0">
                <a:solidFill>
                  <a:schemeClr val="tx1"/>
                </a:solidFill>
                <a:latin typeface="Tahoma"/>
                <a:ea typeface="Tahoma"/>
                <a:cs typeface="Tahoma"/>
              </a:defRPr>
            </a:pPr>
            <a:endParaRPr lang="ru-RU"/>
          </a:p>
        </c:txPr>
        <c:crossAx val="118354304"/>
        <c:crossesAt val="0"/>
        <c:crossBetween val="midCat"/>
        <c:majorUnit val="5"/>
      </c:valAx>
      <c:valAx>
        <c:axId val="118354304"/>
        <c:scaling>
          <c:orientation val="minMax"/>
          <c:max val="600"/>
          <c:min val="0"/>
        </c:scaling>
        <c:axPos val="l"/>
        <c:numFmt formatCode="&quot;&quot;#\ ##0&quot;&quot;;&quot;&quot;\-&quot;&quot;#\ ##0&quot;&quot;" sourceLinked="0"/>
        <c:tickLblPos val="nextTo"/>
        <c:spPr>
          <a:ln w="1269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999" b="0" i="0" u="none" strike="noStrike" baseline="0">
                <a:solidFill>
                  <a:schemeClr val="tx1"/>
                </a:solidFill>
                <a:latin typeface="Tahoma"/>
                <a:ea typeface="Tahoma"/>
                <a:cs typeface="Tahoma"/>
              </a:defRPr>
            </a:pPr>
            <a:endParaRPr lang="ru-RU"/>
          </a:p>
        </c:txPr>
        <c:crossAx val="118348416"/>
        <c:crossesAt val="2000"/>
        <c:crossBetween val="midCat"/>
        <c:majorUnit val="100"/>
      </c:valAx>
      <c:spPr>
        <a:noFill/>
        <a:ln w="25384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1199" b="1" i="0" u="none" strike="noStrike" baseline="0">
          <a:solidFill>
            <a:schemeClr val="tx1"/>
          </a:solidFill>
          <a:latin typeface="Tahoma"/>
          <a:ea typeface="Tahoma"/>
          <a:cs typeface="Tahoma"/>
        </a:defRPr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1.1538461538461541E-2"/>
          <c:y val="0.11153846153846148"/>
          <c:w val="0.97692307692308655"/>
          <c:h val="0.87307692307692308"/>
        </c:manualLayout>
      </c:layout>
      <c:barChart>
        <c:barDir val="col"/>
        <c:grouping val="stacked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accent1"/>
            </a:solidFill>
            <a:ln w="12692">
              <a:solidFill>
                <a:schemeClr val="tx1"/>
              </a:solidFill>
              <a:prstDash val="solid"/>
            </a:ln>
          </c:spPr>
          <c:dPt>
            <c:idx val="1"/>
            <c:spPr>
              <a:noFill/>
              <a:ln w="25385">
                <a:noFill/>
              </a:ln>
            </c:spPr>
          </c:dPt>
          <c:dPt>
            <c:idx val="2"/>
            <c:spPr>
              <a:noFill/>
              <a:ln w="25385">
                <a:noFill/>
              </a:ln>
            </c:spPr>
          </c:dPt>
          <c:dPt>
            <c:idx val="3"/>
            <c:spPr>
              <a:noFill/>
              <a:ln w="25385">
                <a:noFill/>
              </a:ln>
            </c:spPr>
          </c:dPt>
          <c:dPt>
            <c:idx val="4"/>
            <c:spPr>
              <a:noFill/>
              <a:ln w="25385">
                <a:noFill/>
              </a:ln>
            </c:spPr>
          </c:dPt>
          <c:cat>
            <c:numRef>
              <c:f>Sheet1!$B$1:$G$1</c:f>
              <c:numCache>
                <c:formatCode>General</c:formatCode>
                <c:ptCount val="6"/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1">
                  <c:v>13.500000000001535</c:v>
                </c:pt>
                <c:pt idx="2">
                  <c:v>19.000000000002164</c:v>
                </c:pt>
                <c:pt idx="3">
                  <c:v>23.600000000002691</c:v>
                </c:pt>
                <c:pt idx="4">
                  <c:v>23.600000000002691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spPr>
            <a:solidFill>
              <a:srgbClr val="0062A4"/>
            </a:solidFill>
            <a:ln w="12692">
              <a:solidFill>
                <a:srgbClr val="8C8C8C"/>
              </a:solidFill>
              <a:prstDash val="solid"/>
            </a:ln>
          </c:spPr>
          <c:dLbls>
            <c:dLbl>
              <c:idx val="0"/>
              <c:layout>
                <c:manualLayout>
                  <c:x val="2.8785833376655592E-3"/>
                  <c:y val="-0.19335832223038252"/>
                </c:manualLayout>
              </c:layout>
              <c:dLblPos val="ctr"/>
              <c:showVal val="1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layout>
                <c:manualLayout>
                  <c:x val="3.1461299559682224E-4"/>
                  <c:y val="-0.47722852868715082"/>
                </c:manualLayout>
              </c:layout>
              <c:dLblPos val="ctr"/>
              <c:showVal val="1"/>
            </c:dLbl>
            <c:spPr>
              <a:noFill/>
              <a:ln w="25385">
                <a:noFill/>
              </a:ln>
            </c:spPr>
            <c:txPr>
              <a:bodyPr/>
              <a:lstStyle/>
              <a:p>
                <a:pPr>
                  <a:defRPr sz="999" b="1" i="0" u="none" strike="noStrike" baseline="0">
                    <a:solidFill>
                      <a:schemeClr val="tx1"/>
                    </a:solidFill>
                    <a:latin typeface="Tahoma"/>
                    <a:ea typeface="Tahoma"/>
                    <a:cs typeface="Tahoma"/>
                  </a:defRPr>
                </a:pPr>
                <a:endParaRPr lang="ru-RU"/>
              </a:p>
            </c:txPr>
            <c:showVal val="1"/>
          </c:dLbls>
          <c:cat>
            <c:numRef>
              <c:f>Sheet1!$B$1:$G$1</c:f>
              <c:numCache>
                <c:formatCode>General</c:formatCode>
                <c:ptCount val="6"/>
              </c:numCache>
            </c:numRef>
          </c:cat>
          <c:val>
            <c:numRef>
              <c:f>Sheet1!$B$3:$G$3</c:f>
              <c:numCache>
                <c:formatCode>General</c:formatCode>
                <c:ptCount val="6"/>
                <c:pt idx="0" formatCode="&quot;&quot;#,##0.0&quot;&quot;;&quot;&quot;\-&quot;&quot;#,##0.0&quot;&quot;">
                  <c:v>13.500000000001535</c:v>
                </c:pt>
                <c:pt idx="1">
                  <c:v>5.5000000000006324</c:v>
                </c:pt>
                <c:pt idx="2">
                  <c:v>6.500000000000739</c:v>
                </c:pt>
                <c:pt idx="3">
                  <c:v>1.9000000000002235</c:v>
                </c:pt>
                <c:pt idx="4">
                  <c:v>16.400000000001789</c:v>
                </c:pt>
                <c:pt idx="5" formatCode="&quot;&quot;#,##0.0&quot;&quot;;&quot;&quot;\-&quot;&quot;#,##0.0&quot;&quot;">
                  <c:v>40.000000000004547</c:v>
                </c:pt>
              </c:numCache>
            </c:numRef>
          </c:val>
        </c:ser>
        <c:gapWidth val="80"/>
        <c:overlap val="100"/>
        <c:axId val="118735616"/>
        <c:axId val="118737152"/>
      </c:barChart>
      <c:catAx>
        <c:axId val="118735616"/>
        <c:scaling>
          <c:orientation val="minMax"/>
        </c:scaling>
        <c:axPos val="b"/>
        <c:numFmt formatCode="General" sourceLinked="1"/>
        <c:majorTickMark val="none"/>
        <c:tickLblPos val="none"/>
        <c:spPr>
          <a:ln w="12692">
            <a:solidFill>
              <a:schemeClr val="tx1"/>
            </a:solidFill>
            <a:prstDash val="solid"/>
          </a:ln>
        </c:spPr>
        <c:crossAx val="118737152"/>
        <c:crossesAt val="0"/>
        <c:auto val="1"/>
        <c:lblAlgn val="ctr"/>
        <c:lblOffset val="100"/>
        <c:tickLblSkip val="1"/>
        <c:tickMarkSkip val="1"/>
      </c:catAx>
      <c:valAx>
        <c:axId val="118737152"/>
        <c:scaling>
          <c:orientation val="minMax"/>
          <c:max val="40.000000000000007"/>
          <c:min val="0"/>
        </c:scaling>
        <c:axPos val="l"/>
        <c:numFmt formatCode="General" sourceLinked="1"/>
        <c:majorTickMark val="none"/>
        <c:tickLblPos val="none"/>
        <c:spPr>
          <a:ln w="9519">
            <a:noFill/>
          </a:ln>
        </c:spPr>
        <c:crossAx val="118735616"/>
        <c:crosses val="autoZero"/>
        <c:crossBetween val="between"/>
        <c:majorUnit val="1"/>
      </c:valAx>
      <c:spPr>
        <a:noFill/>
        <a:ln w="25385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1199" b="1" i="0" u="none" strike="noStrike" baseline="0">
          <a:solidFill>
            <a:schemeClr val="tx1"/>
          </a:solidFill>
          <a:latin typeface="Tahoma"/>
          <a:ea typeface="Tahoma"/>
          <a:cs typeface="Tahoma"/>
        </a:defRPr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0"/>
          <c:y val="7.407407407407407E-2"/>
          <c:w val="0.93888888888889055"/>
          <c:h val="0.8031558034412366"/>
        </c:manualLayout>
      </c:layout>
      <c:barChart>
        <c:barDir val="col"/>
        <c:grouping val="clustered"/>
        <c:ser>
          <c:idx val="0"/>
          <c:order val="0"/>
          <c:dPt>
            <c:idx val="1"/>
            <c:spPr>
              <a:solidFill>
                <a:srgbClr val="FF0000"/>
              </a:solidFill>
            </c:spPr>
          </c:dPt>
          <c:dPt>
            <c:idx val="2"/>
            <c:spPr>
              <a:solidFill>
                <a:srgbClr val="00B050"/>
              </a:solidFill>
            </c:spPr>
          </c:dPt>
          <c:cat>
            <c:strRef>
              <c:f>Лист1!$S$107:$U$107</c:f>
              <c:strCache>
                <c:ptCount val="3"/>
                <c:pt idx="0">
                  <c:v>План 2010</c:v>
                </c:pt>
                <c:pt idx="1">
                  <c:v>Введено в 2010 году</c:v>
                </c:pt>
                <c:pt idx="2">
                  <c:v>Перенос ввода </c:v>
                </c:pt>
              </c:strCache>
            </c:strRef>
          </c:cat>
          <c:val>
            <c:numRef>
              <c:f>Лист1!$S$108:$U$108</c:f>
              <c:numCache>
                <c:formatCode>General</c:formatCode>
                <c:ptCount val="3"/>
                <c:pt idx="0">
                  <c:v>7808</c:v>
                </c:pt>
                <c:pt idx="1">
                  <c:v>3257</c:v>
                </c:pt>
                <c:pt idx="2">
                  <c:v>4551</c:v>
                </c:pt>
              </c:numCache>
            </c:numRef>
          </c:val>
        </c:ser>
        <c:dLbls>
          <c:showVal val="1"/>
        </c:dLbls>
        <c:gapWidth val="75"/>
        <c:axId val="51150208"/>
        <c:axId val="51172480"/>
      </c:barChart>
      <c:catAx>
        <c:axId val="51150208"/>
        <c:scaling>
          <c:orientation val="minMax"/>
        </c:scaling>
        <c:axPos val="b"/>
        <c:majorTickMark val="none"/>
        <c:tickLblPos val="nextTo"/>
        <c:crossAx val="51172480"/>
        <c:crosses val="autoZero"/>
        <c:auto val="1"/>
        <c:lblAlgn val="ctr"/>
        <c:lblOffset val="100"/>
      </c:catAx>
      <c:valAx>
        <c:axId val="51172480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51150208"/>
        <c:crosses val="autoZero"/>
        <c:crossBetween val="between"/>
      </c:valAx>
      <c:spPr>
        <a:ln>
          <a:noFill/>
        </a:ln>
      </c:spPr>
    </c:plotArea>
    <c:plotVisOnly val="1"/>
  </c:chart>
  <c:spPr>
    <a:noFill/>
    <a:ln>
      <a:noFill/>
    </a:ln>
  </c:sp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3.8901601830663615E-2"/>
          <c:y val="0.10087719298245611"/>
          <c:w val="0.93821510297482835"/>
          <c:h val="0.67543859649122862"/>
        </c:manualLayout>
      </c:layout>
      <c:lineChart>
        <c:grouping val="standard"/>
        <c:ser>
          <c:idx val="1"/>
          <c:order val="0"/>
          <c:tx>
            <c:strRef>
              <c:f>Sheet1!$A$2</c:f>
              <c:strCache>
                <c:ptCount val="1"/>
                <c:pt idx="0">
                  <c:v>2006</c:v>
                </c:pt>
              </c:strCache>
            </c:strRef>
          </c:tx>
          <c:spPr>
            <a:ln w="25400">
              <a:solidFill>
                <a:srgbClr val="FF9900"/>
              </a:solidFill>
              <a:prstDash val="solid"/>
            </a:ln>
          </c:spPr>
          <c:marker>
            <c:symbol val="none"/>
          </c:marker>
          <c:dLbls>
            <c:dLbl>
              <c:idx val="8"/>
              <c:delete val="1"/>
            </c:dLbl>
            <c:dLbl>
              <c:idx val="9"/>
              <c:delete val="1"/>
            </c:dLbl>
            <c:dLbl>
              <c:idx val="10"/>
              <c:delete val="1"/>
            </c:dLbl>
            <c:dLbl>
              <c:idx val="11"/>
              <c:delete val="1"/>
            </c:dLbl>
            <c:dLbl>
              <c:idx val="12"/>
              <c:layout>
                <c:manualLayout>
                  <c:x val="-5.4612756851966475E-3"/>
                  <c:y val="-2.9325513196480937E-2"/>
                </c:manualLayout>
              </c:layout>
              <c:showVal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000" b="1" i="0" u="none" strike="noStrike" baseline="0">
                    <a:solidFill>
                      <a:srgbClr val="FF99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Val val="1"/>
          </c:dLbls>
          <c:cat>
            <c:strRef>
              <c:f>Sheet1!$B$1:$N$1</c:f>
              <c:strCache>
                <c:ptCount val="13"/>
                <c:pt idx="0">
                  <c:v>01.01</c:v>
                </c:pt>
                <c:pt idx="1">
                  <c:v>01.02</c:v>
                </c:pt>
                <c:pt idx="2">
                  <c:v>01.03</c:v>
                </c:pt>
                <c:pt idx="3">
                  <c:v>01.04</c:v>
                </c:pt>
                <c:pt idx="4">
                  <c:v>01.05</c:v>
                </c:pt>
                <c:pt idx="5">
                  <c:v>01.06</c:v>
                </c:pt>
                <c:pt idx="6">
                  <c:v>01.07</c:v>
                </c:pt>
                <c:pt idx="7">
                  <c:v>01.08</c:v>
                </c:pt>
                <c:pt idx="8">
                  <c:v>01.09</c:v>
                </c:pt>
                <c:pt idx="9">
                  <c:v>01.10</c:v>
                </c:pt>
                <c:pt idx="10">
                  <c:v>01.11</c:v>
                </c:pt>
                <c:pt idx="11">
                  <c:v>01.12</c:v>
                </c:pt>
                <c:pt idx="12">
                  <c:v>31.12</c:v>
                </c:pt>
              </c:strCache>
            </c:strRef>
          </c:cat>
          <c:val>
            <c:numRef>
              <c:f>Sheet1!$B$2:$N$2</c:f>
              <c:numCache>
                <c:formatCode>General</c:formatCode>
                <c:ptCount val="13"/>
                <c:pt idx="8" formatCode="0.0">
                  <c:v>0</c:v>
                </c:pt>
                <c:pt idx="9" formatCode="0.0">
                  <c:v>1.4019999999999875</c:v>
                </c:pt>
                <c:pt idx="10" formatCode="0.0">
                  <c:v>2.214</c:v>
                </c:pt>
                <c:pt idx="11" formatCode="0.0">
                  <c:v>2.5089999999999999</c:v>
                </c:pt>
                <c:pt idx="12" formatCode="0.0">
                  <c:v>1.353</c:v>
                </c:pt>
              </c:numCache>
            </c:numRef>
          </c:val>
        </c:ser>
        <c:ser>
          <c:idx val="0"/>
          <c:order val="1"/>
          <c:tx>
            <c:strRef>
              <c:f>Sheet1!$A$3</c:f>
              <c:strCache>
                <c:ptCount val="1"/>
                <c:pt idx="0">
                  <c:v>2007</c:v>
                </c:pt>
              </c:strCache>
            </c:strRef>
          </c:tx>
          <c:spPr>
            <a:ln w="25400">
              <a:solidFill>
                <a:srgbClr val="993300"/>
              </a:solidFill>
              <a:prstDash val="solid"/>
            </a:ln>
          </c:spPr>
          <c:marker>
            <c:symbol val="none"/>
          </c:marker>
          <c:dLbls>
            <c:dLbl>
              <c:idx val="0"/>
              <c:layout>
                <c:manualLayout>
                  <c:x val="-4.6420843324171006E-2"/>
                  <c:y val="-4.1055718475073257E-2"/>
                </c:manualLayout>
              </c:layout>
              <c:showVal val="1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dLbl>
              <c:idx val="7"/>
              <c:delete val="1"/>
            </c:dLbl>
            <c:dLbl>
              <c:idx val="8"/>
              <c:delete val="1"/>
            </c:dLbl>
            <c:dLbl>
              <c:idx val="9"/>
              <c:delete val="1"/>
            </c:dLbl>
            <c:dLbl>
              <c:idx val="10"/>
              <c:delete val="1"/>
            </c:dLbl>
            <c:dLbl>
              <c:idx val="11"/>
              <c:delete val="1"/>
            </c:dLbl>
            <c:dLbl>
              <c:idx val="12"/>
              <c:layout>
                <c:manualLayout>
                  <c:x val="-1.911446489818816E-2"/>
                  <c:y val="-5.2785923753665823E-2"/>
                </c:manualLayout>
              </c:layout>
              <c:showVal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000" b="1" i="0" u="none" strike="noStrike" baseline="0">
                    <a:solidFill>
                      <a:srgbClr val="993300"/>
                    </a:solidFill>
                    <a:latin typeface="+mn-lt"/>
                    <a:ea typeface="Calibri"/>
                    <a:cs typeface="Calibri"/>
                  </a:defRPr>
                </a:pPr>
                <a:endParaRPr lang="ru-RU"/>
              </a:p>
            </c:txPr>
            <c:showVal val="1"/>
          </c:dLbls>
          <c:cat>
            <c:strRef>
              <c:f>Sheet1!$B$1:$N$1</c:f>
              <c:strCache>
                <c:ptCount val="13"/>
                <c:pt idx="0">
                  <c:v>01.01</c:v>
                </c:pt>
                <c:pt idx="1">
                  <c:v>01.02</c:v>
                </c:pt>
                <c:pt idx="2">
                  <c:v>01.03</c:v>
                </c:pt>
                <c:pt idx="3">
                  <c:v>01.04</c:v>
                </c:pt>
                <c:pt idx="4">
                  <c:v>01.05</c:v>
                </c:pt>
                <c:pt idx="5">
                  <c:v>01.06</c:v>
                </c:pt>
                <c:pt idx="6">
                  <c:v>01.07</c:v>
                </c:pt>
                <c:pt idx="7">
                  <c:v>01.08</c:v>
                </c:pt>
                <c:pt idx="8">
                  <c:v>01.09</c:v>
                </c:pt>
                <c:pt idx="9">
                  <c:v>01.10</c:v>
                </c:pt>
                <c:pt idx="10">
                  <c:v>01.11</c:v>
                </c:pt>
                <c:pt idx="11">
                  <c:v>01.12</c:v>
                </c:pt>
                <c:pt idx="12">
                  <c:v>31.12</c:v>
                </c:pt>
              </c:strCache>
            </c:strRef>
          </c:cat>
          <c:val>
            <c:numRef>
              <c:f>Sheet1!$B$3:$N$3</c:f>
              <c:numCache>
                <c:formatCode>0.0</c:formatCode>
                <c:ptCount val="13"/>
                <c:pt idx="0">
                  <c:v>1.353</c:v>
                </c:pt>
                <c:pt idx="1">
                  <c:v>4.1259999999999764</c:v>
                </c:pt>
                <c:pt idx="2">
                  <c:v>8.7909999999999986</c:v>
                </c:pt>
                <c:pt idx="3">
                  <c:v>8.3340000000000014</c:v>
                </c:pt>
                <c:pt idx="4">
                  <c:v>9.4020000000000028</c:v>
                </c:pt>
                <c:pt idx="5">
                  <c:v>9.5660000000000007</c:v>
                </c:pt>
                <c:pt idx="6">
                  <c:v>10.292</c:v>
                </c:pt>
                <c:pt idx="7">
                  <c:v>12.216000000000001</c:v>
                </c:pt>
                <c:pt idx="8">
                  <c:v>11.964</c:v>
                </c:pt>
                <c:pt idx="9">
                  <c:v>13.858000000000002</c:v>
                </c:pt>
                <c:pt idx="10">
                  <c:v>14.08</c:v>
                </c:pt>
                <c:pt idx="11">
                  <c:v>10.994</c:v>
                </c:pt>
                <c:pt idx="12">
                  <c:v>7.9550000000000001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2008</c:v>
                </c:pt>
              </c:strCache>
            </c:strRef>
          </c:tx>
          <c:spPr>
            <a:ln w="25400">
              <a:solidFill>
                <a:srgbClr val="99CCFF"/>
              </a:solidFill>
              <a:prstDash val="solid"/>
            </a:ln>
          </c:spPr>
          <c:marker>
            <c:symbol val="none"/>
          </c:marker>
          <c:dLbls>
            <c:dLbl>
              <c:idx val="0"/>
              <c:layout>
                <c:manualLayout>
                  <c:x val="-4.9151481166769304E-2"/>
                  <c:y val="-2.9325513196480937E-2"/>
                </c:manualLayout>
              </c:layout>
              <c:dLblPos val="r"/>
              <c:showVal val="1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dLbl>
              <c:idx val="7"/>
              <c:delete val="1"/>
            </c:dLbl>
            <c:dLbl>
              <c:idx val="8"/>
              <c:delete val="1"/>
            </c:dLbl>
            <c:dLbl>
              <c:idx val="9"/>
              <c:delete val="1"/>
            </c:dLbl>
            <c:dLbl>
              <c:idx val="10"/>
              <c:delete val="1"/>
            </c:dLbl>
            <c:dLbl>
              <c:idx val="11"/>
              <c:delete val="1"/>
            </c:dLbl>
            <c:dLbl>
              <c:idx val="12"/>
              <c:layout>
                <c:manualLayout>
                  <c:x val="-3.5498291953777836E-2"/>
                  <c:y val="-5.3762819787534504E-17"/>
                </c:manualLayout>
              </c:layout>
              <c:dLblPos val="r"/>
              <c:showVal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000" b="1" i="0" u="none" strike="noStrike" baseline="0">
                    <a:solidFill>
                      <a:schemeClr val="accent1"/>
                    </a:solidFill>
                    <a:latin typeface="+mn-lt"/>
                    <a:ea typeface="Calibri"/>
                    <a:cs typeface="Calibri"/>
                  </a:defRPr>
                </a:pPr>
                <a:endParaRPr lang="ru-RU"/>
              </a:p>
            </c:txPr>
            <c:dLblPos val="r"/>
            <c:showVal val="1"/>
          </c:dLbls>
          <c:cat>
            <c:strRef>
              <c:f>Sheet1!$B$1:$N$1</c:f>
              <c:strCache>
                <c:ptCount val="13"/>
                <c:pt idx="0">
                  <c:v>01.01</c:v>
                </c:pt>
                <c:pt idx="1">
                  <c:v>01.02</c:v>
                </c:pt>
                <c:pt idx="2">
                  <c:v>01.03</c:v>
                </c:pt>
                <c:pt idx="3">
                  <c:v>01.04</c:v>
                </c:pt>
                <c:pt idx="4">
                  <c:v>01.05</c:v>
                </c:pt>
                <c:pt idx="5">
                  <c:v>01.06</c:v>
                </c:pt>
                <c:pt idx="6">
                  <c:v>01.07</c:v>
                </c:pt>
                <c:pt idx="7">
                  <c:v>01.08</c:v>
                </c:pt>
                <c:pt idx="8">
                  <c:v>01.09</c:v>
                </c:pt>
                <c:pt idx="9">
                  <c:v>01.10</c:v>
                </c:pt>
                <c:pt idx="10">
                  <c:v>01.11</c:v>
                </c:pt>
                <c:pt idx="11">
                  <c:v>01.12</c:v>
                </c:pt>
                <c:pt idx="12">
                  <c:v>31.12</c:v>
                </c:pt>
              </c:strCache>
            </c:strRef>
          </c:cat>
          <c:val>
            <c:numRef>
              <c:f>Sheet1!$B$4:$N$4</c:f>
              <c:numCache>
                <c:formatCode>0.0</c:formatCode>
                <c:ptCount val="13"/>
                <c:pt idx="0">
                  <c:v>7.9550000000000001</c:v>
                </c:pt>
                <c:pt idx="1">
                  <c:v>11.578000000000001</c:v>
                </c:pt>
                <c:pt idx="2">
                  <c:v>12.469000000000024</c:v>
                </c:pt>
                <c:pt idx="3">
                  <c:v>13.129999999999999</c:v>
                </c:pt>
                <c:pt idx="4">
                  <c:v>13.882000000000026</c:v>
                </c:pt>
                <c:pt idx="5">
                  <c:v>15.147999999999998</c:v>
                </c:pt>
                <c:pt idx="6">
                  <c:v>16.908999999999903</c:v>
                </c:pt>
                <c:pt idx="7">
                  <c:v>17.861999999999988</c:v>
                </c:pt>
                <c:pt idx="8">
                  <c:v>18.702999999999989</c:v>
                </c:pt>
                <c:pt idx="9">
                  <c:v>20.161999999999999</c:v>
                </c:pt>
                <c:pt idx="10">
                  <c:v>22.19</c:v>
                </c:pt>
                <c:pt idx="11">
                  <c:v>26.661000000000001</c:v>
                </c:pt>
                <c:pt idx="12">
                  <c:v>17.303000000000001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2009</c:v>
                </c:pt>
              </c:strCache>
            </c:strRef>
          </c:tx>
          <c:spPr>
            <a:ln w="25400">
              <a:solidFill>
                <a:srgbClr val="000080"/>
              </a:solidFill>
              <a:prstDash val="solid"/>
            </a:ln>
          </c:spPr>
          <c:marker>
            <c:symbol val="none"/>
          </c:marker>
          <c:dLbls>
            <c:dLbl>
              <c:idx val="0"/>
              <c:layout>
                <c:manualLayout>
                  <c:x val="-6.0074032537162467E-2"/>
                  <c:y val="2.9325513196480867E-2"/>
                </c:manualLayout>
              </c:layout>
              <c:showVal val="1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dLbl>
              <c:idx val="7"/>
              <c:delete val="1"/>
            </c:dLbl>
            <c:dLbl>
              <c:idx val="8"/>
              <c:delete val="1"/>
            </c:dLbl>
            <c:dLbl>
              <c:idx val="9"/>
              <c:delete val="1"/>
            </c:dLbl>
            <c:dLbl>
              <c:idx val="10"/>
              <c:delete val="1"/>
            </c:dLbl>
            <c:dLbl>
              <c:idx val="11"/>
              <c:delete val="1"/>
            </c:dLbl>
            <c:dLbl>
              <c:idx val="12"/>
              <c:layout>
                <c:manualLayout>
                  <c:x val="-2.7306378425983263E-3"/>
                  <c:y val="-8.211143695014661E-2"/>
                </c:manualLayout>
              </c:layout>
              <c:showVal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000" b="1" i="0" u="none" strike="noStrike" baseline="0">
                    <a:solidFill>
                      <a:schemeClr val="tx2"/>
                    </a:solidFill>
                    <a:latin typeface="+mn-lt"/>
                    <a:ea typeface="Calibri"/>
                    <a:cs typeface="Calibri"/>
                  </a:defRPr>
                </a:pPr>
                <a:endParaRPr lang="ru-RU"/>
              </a:p>
            </c:txPr>
            <c:showVal val="1"/>
          </c:dLbls>
          <c:cat>
            <c:strRef>
              <c:f>Sheet1!$B$1:$N$1</c:f>
              <c:strCache>
                <c:ptCount val="13"/>
                <c:pt idx="0">
                  <c:v>01.01</c:v>
                </c:pt>
                <c:pt idx="1">
                  <c:v>01.02</c:v>
                </c:pt>
                <c:pt idx="2">
                  <c:v>01.03</c:v>
                </c:pt>
                <c:pt idx="3">
                  <c:v>01.04</c:v>
                </c:pt>
                <c:pt idx="4">
                  <c:v>01.05</c:v>
                </c:pt>
                <c:pt idx="5">
                  <c:v>01.06</c:v>
                </c:pt>
                <c:pt idx="6">
                  <c:v>01.07</c:v>
                </c:pt>
                <c:pt idx="7">
                  <c:v>01.08</c:v>
                </c:pt>
                <c:pt idx="8">
                  <c:v>01.09</c:v>
                </c:pt>
                <c:pt idx="9">
                  <c:v>01.10</c:v>
                </c:pt>
                <c:pt idx="10">
                  <c:v>01.11</c:v>
                </c:pt>
                <c:pt idx="11">
                  <c:v>01.12</c:v>
                </c:pt>
                <c:pt idx="12">
                  <c:v>31.12</c:v>
                </c:pt>
              </c:strCache>
            </c:strRef>
          </c:cat>
          <c:val>
            <c:numRef>
              <c:f>Sheet1!$B$5:$N$5</c:f>
              <c:numCache>
                <c:formatCode>0.0</c:formatCode>
                <c:ptCount val="13"/>
                <c:pt idx="0">
                  <c:v>17.303000000000001</c:v>
                </c:pt>
                <c:pt idx="1">
                  <c:v>24.967999999999989</c:v>
                </c:pt>
                <c:pt idx="2">
                  <c:v>20.8170000000001</c:v>
                </c:pt>
                <c:pt idx="3">
                  <c:v>25.545000000000002</c:v>
                </c:pt>
                <c:pt idx="4">
                  <c:v>27.108000000000001</c:v>
                </c:pt>
                <c:pt idx="5">
                  <c:v>29.314000000000096</c:v>
                </c:pt>
                <c:pt idx="6">
                  <c:v>30.9</c:v>
                </c:pt>
                <c:pt idx="7">
                  <c:v>31.1</c:v>
                </c:pt>
                <c:pt idx="8">
                  <c:v>32</c:v>
                </c:pt>
                <c:pt idx="9">
                  <c:v>33.4</c:v>
                </c:pt>
                <c:pt idx="10">
                  <c:v>35.6</c:v>
                </c:pt>
                <c:pt idx="11">
                  <c:v>36.700000000000003</c:v>
                </c:pt>
                <c:pt idx="12">
                  <c:v>30.1</c:v>
                </c:pt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2010</c:v>
                </c:pt>
              </c:strCache>
            </c:strRef>
          </c:tx>
          <c:spPr>
            <a:ln w="25400">
              <a:solidFill>
                <a:srgbClr val="00B050"/>
              </a:solidFill>
              <a:prstDash val="solid"/>
            </a:ln>
          </c:spPr>
          <c:marker>
            <c:symbol val="none"/>
          </c:marker>
          <c:dLbls>
            <c:dLbl>
              <c:idx val="0"/>
              <c:layout>
                <c:manualLayout>
                  <c:x val="-6.0074032537162467E-2"/>
                  <c:y val="-4.6920821114369467E-2"/>
                </c:manualLayout>
              </c:layout>
              <c:showVal val="1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dLbl>
              <c:idx val="7"/>
              <c:delete val="1"/>
            </c:dLbl>
            <c:dLbl>
              <c:idx val="8"/>
              <c:delete val="1"/>
            </c:dLbl>
            <c:dLbl>
              <c:idx val="9"/>
              <c:delete val="1"/>
            </c:dLbl>
            <c:dLbl>
              <c:idx val="10"/>
              <c:delete val="1"/>
            </c:dLbl>
            <c:dLbl>
              <c:idx val="11"/>
              <c:delete val="1"/>
            </c:dLbl>
            <c:dLbl>
              <c:idx val="12"/>
              <c:layout>
                <c:manualLayout>
                  <c:x val="-1.911446489818816E-2"/>
                  <c:y val="-8.7976539589443042E-2"/>
                </c:manualLayout>
              </c:layout>
              <c:showVal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000" b="1" i="0" u="none" strike="noStrike" baseline="0">
                    <a:solidFill>
                      <a:srgbClr val="00B050"/>
                    </a:solidFill>
                    <a:latin typeface="+mn-lt"/>
                    <a:ea typeface="Calibri"/>
                    <a:cs typeface="Calibri"/>
                  </a:defRPr>
                </a:pPr>
                <a:endParaRPr lang="ru-RU"/>
              </a:p>
            </c:txPr>
            <c:showVal val="1"/>
          </c:dLbls>
          <c:cat>
            <c:strRef>
              <c:f>Sheet1!$B$1:$N$1</c:f>
              <c:strCache>
                <c:ptCount val="13"/>
                <c:pt idx="0">
                  <c:v>01.01</c:v>
                </c:pt>
                <c:pt idx="1">
                  <c:v>01.02</c:v>
                </c:pt>
                <c:pt idx="2">
                  <c:v>01.03</c:v>
                </c:pt>
                <c:pt idx="3">
                  <c:v>01.04</c:v>
                </c:pt>
                <c:pt idx="4">
                  <c:v>01.05</c:v>
                </c:pt>
                <c:pt idx="5">
                  <c:v>01.06</c:v>
                </c:pt>
                <c:pt idx="6">
                  <c:v>01.07</c:v>
                </c:pt>
                <c:pt idx="7">
                  <c:v>01.08</c:v>
                </c:pt>
                <c:pt idx="8">
                  <c:v>01.09</c:v>
                </c:pt>
                <c:pt idx="9">
                  <c:v>01.10</c:v>
                </c:pt>
                <c:pt idx="10">
                  <c:v>01.11</c:v>
                </c:pt>
                <c:pt idx="11">
                  <c:v>01.12</c:v>
                </c:pt>
                <c:pt idx="12">
                  <c:v>31.12</c:v>
                </c:pt>
              </c:strCache>
            </c:strRef>
          </c:cat>
          <c:val>
            <c:numRef>
              <c:f>Sheet1!$B$6:$N$6</c:f>
              <c:numCache>
                <c:formatCode>General</c:formatCode>
                <c:ptCount val="13"/>
                <c:pt idx="0">
                  <c:v>30.1</c:v>
                </c:pt>
                <c:pt idx="1">
                  <c:v>35.700000000000003</c:v>
                </c:pt>
                <c:pt idx="2">
                  <c:v>23.6</c:v>
                </c:pt>
                <c:pt idx="3">
                  <c:v>25.1</c:v>
                </c:pt>
                <c:pt idx="4">
                  <c:v>24.4</c:v>
                </c:pt>
                <c:pt idx="5">
                  <c:v>23.1</c:v>
                </c:pt>
                <c:pt idx="6" formatCode="0.0">
                  <c:v>23</c:v>
                </c:pt>
                <c:pt idx="7">
                  <c:v>24.7</c:v>
                </c:pt>
                <c:pt idx="8">
                  <c:v>24.3</c:v>
                </c:pt>
                <c:pt idx="9">
                  <c:v>24.6</c:v>
                </c:pt>
                <c:pt idx="10">
                  <c:v>25.9</c:v>
                </c:pt>
                <c:pt idx="11">
                  <c:v>27.6</c:v>
                </c:pt>
                <c:pt idx="12">
                  <c:v>21.9</c:v>
                </c:pt>
              </c:numCache>
            </c:numRef>
          </c:val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2011</c:v>
                </c:pt>
              </c:strCache>
            </c:strRef>
          </c:tx>
          <c:spPr>
            <a:ln w="28575">
              <a:solidFill>
                <a:srgbClr val="FF0000"/>
              </a:solidFill>
              <a:prstDash val="solid"/>
            </a:ln>
          </c:spPr>
          <c:marker>
            <c:symbol val="none"/>
          </c:marker>
          <c:dLbls>
            <c:dLbl>
              <c:idx val="0"/>
              <c:layout>
                <c:manualLayout>
                  <c:x val="-5.4979019231050967E-2"/>
                  <c:y val="-4.6629052715840655E-2"/>
                </c:manualLayout>
              </c:layout>
              <c:dLblPos val="r"/>
              <c:showVal val="1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layout>
                <c:manualLayout>
                  <c:x val="-2.730637842598321E-2"/>
                  <c:y val="4.1055718475073257E-2"/>
                </c:manualLayout>
              </c:layout>
              <c:showVal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100" b="1" i="0" u="none" strike="noStrike" baseline="0">
                    <a:solidFill>
                      <a:srgbClr val="FF0000"/>
                    </a:solidFill>
                    <a:latin typeface="+mn-lt"/>
                    <a:ea typeface="Calibri"/>
                    <a:cs typeface="Calibri"/>
                  </a:defRPr>
                </a:pPr>
                <a:endParaRPr lang="ru-RU"/>
              </a:p>
            </c:txPr>
            <c:showVal val="1"/>
          </c:dLbls>
          <c:cat>
            <c:strRef>
              <c:f>Sheet1!$B$1:$N$1</c:f>
              <c:strCache>
                <c:ptCount val="13"/>
                <c:pt idx="0">
                  <c:v>01.01</c:v>
                </c:pt>
                <c:pt idx="1">
                  <c:v>01.02</c:v>
                </c:pt>
                <c:pt idx="2">
                  <c:v>01.03</c:v>
                </c:pt>
                <c:pt idx="3">
                  <c:v>01.04</c:v>
                </c:pt>
                <c:pt idx="4">
                  <c:v>01.05</c:v>
                </c:pt>
                <c:pt idx="5">
                  <c:v>01.06</c:v>
                </c:pt>
                <c:pt idx="6">
                  <c:v>01.07</c:v>
                </c:pt>
                <c:pt idx="7">
                  <c:v>01.08</c:v>
                </c:pt>
                <c:pt idx="8">
                  <c:v>01.09</c:v>
                </c:pt>
                <c:pt idx="9">
                  <c:v>01.10</c:v>
                </c:pt>
                <c:pt idx="10">
                  <c:v>01.11</c:v>
                </c:pt>
                <c:pt idx="11">
                  <c:v>01.12</c:v>
                </c:pt>
                <c:pt idx="12">
                  <c:v>31.12</c:v>
                </c:pt>
              </c:strCache>
            </c:strRef>
          </c:cat>
          <c:val>
            <c:numRef>
              <c:f>Sheet1!$B$7:$N$7</c:f>
              <c:numCache>
                <c:formatCode>General</c:formatCode>
                <c:ptCount val="13"/>
                <c:pt idx="0">
                  <c:v>20.9</c:v>
                </c:pt>
                <c:pt idx="1">
                  <c:v>20.9</c:v>
                </c:pt>
                <c:pt idx="2">
                  <c:v>25.3</c:v>
                </c:pt>
                <c:pt idx="3">
                  <c:v>23.6</c:v>
                </c:pt>
              </c:numCache>
            </c:numRef>
          </c:val>
        </c:ser>
        <c:dLbls>
          <c:showVal val="1"/>
        </c:dLbls>
        <c:marker val="1"/>
        <c:axId val="70744320"/>
        <c:axId val="70803456"/>
      </c:lineChart>
      <c:catAx>
        <c:axId val="70744320"/>
        <c:scaling>
          <c:orientation val="minMax"/>
        </c:scaling>
        <c:axPos val="b"/>
        <c:numFmt formatCode="dd/mm" sourceLinked="0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 Narrow"/>
                <a:ea typeface="Arial Narrow"/>
                <a:cs typeface="Arial Narrow"/>
              </a:defRPr>
            </a:pPr>
            <a:endParaRPr lang="ru-RU"/>
          </a:p>
        </c:txPr>
        <c:crossAx val="70803456"/>
        <c:crosses val="autoZero"/>
        <c:auto val="1"/>
        <c:lblAlgn val="ctr"/>
        <c:lblOffset val="100"/>
        <c:tickLblSkip val="1"/>
        <c:tickMarkSkip val="1"/>
      </c:catAx>
      <c:valAx>
        <c:axId val="70803456"/>
        <c:scaling>
          <c:orientation val="minMax"/>
        </c:scaling>
        <c:axPos val="l"/>
        <c:majorGridlines>
          <c:spPr>
            <a:ln w="6350">
              <a:solidFill>
                <a:srgbClr val="C0C0C0"/>
              </a:solidFill>
              <a:prstDash val="solid"/>
            </a:ln>
          </c:spPr>
        </c:majorGridlines>
        <c:title>
          <c:tx>
            <c:rich>
              <a:bodyPr rot="0" vert="horz"/>
              <a:lstStyle/>
              <a:p>
                <a:pPr algn="ctr">
                  <a:defRPr sz="800" b="1" i="0" u="none" strike="noStrike" baseline="0">
                    <a:solidFill>
                      <a:srgbClr val="000000"/>
                    </a:solidFill>
                    <a:latin typeface="+mn-lt"/>
                    <a:ea typeface="Calibri"/>
                    <a:cs typeface="Calibri"/>
                  </a:defRPr>
                </a:pPr>
                <a:r>
                  <a:rPr lang="ru-RU" sz="800">
                    <a:latin typeface="+mn-lt"/>
                  </a:rPr>
                  <a:t>млрд.руб. с НДС</a:t>
                </a:r>
              </a:p>
            </c:rich>
          </c:tx>
          <c:layout>
            <c:manualLayout>
              <c:xMode val="edge"/>
              <c:yMode val="edge"/>
              <c:x val="6.0746801498539713E-2"/>
              <c:y val="5.8651026392961885E-3"/>
            </c:manualLayout>
          </c:layout>
          <c:spPr>
            <a:noFill/>
            <a:ln w="25400">
              <a:noFill/>
            </a:ln>
          </c:spPr>
        </c:title>
        <c:numFmt formatCode="#,##0" sourceLinked="0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100" b="0" i="0" u="none" strike="noStrike" baseline="0">
                <a:solidFill>
                  <a:srgbClr val="000000"/>
                </a:solidFill>
                <a:latin typeface="Arial Narrow"/>
                <a:ea typeface="Arial Narrow"/>
                <a:cs typeface="Arial Narrow"/>
              </a:defRPr>
            </a:pPr>
            <a:endParaRPr lang="ru-RU"/>
          </a:p>
        </c:txPr>
        <c:crossAx val="7074432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1.1460078504763039E-2"/>
          <c:y val="0.89912280701754399"/>
          <c:w val="0.98853992149523318"/>
          <c:h val="0.10526315789473686"/>
        </c:manualLayout>
      </c:layout>
      <c:spPr>
        <a:noFill/>
        <a:ln w="25400">
          <a:noFill/>
        </a:ln>
      </c:spPr>
      <c:txPr>
        <a:bodyPr/>
        <a:lstStyle/>
        <a:p>
          <a:pPr>
            <a:defRPr sz="900" b="1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ru-RU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1000" b="1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3.1914893617021281E-2"/>
          <c:y val="9.5861411557667045E-2"/>
          <c:w val="0.92249240121580545"/>
          <c:h val="0.75152763042116755"/>
        </c:manualLayout>
      </c:layout>
      <c:lineChart>
        <c:grouping val="standard"/>
        <c:ser>
          <c:idx val="3"/>
          <c:order val="0"/>
          <c:tx>
            <c:strRef>
              <c:f>Sheet1!$A$3</c:f>
              <c:strCache>
                <c:ptCount val="1"/>
                <c:pt idx="0">
                  <c:v>Задолженность перед ГП</c:v>
                </c:pt>
              </c:strCache>
            </c:strRef>
          </c:tx>
          <c:spPr>
            <a:ln w="28575">
              <a:solidFill>
                <a:srgbClr val="FF0000"/>
              </a:solidFill>
              <a:prstDash val="solid"/>
            </a:ln>
          </c:spPr>
          <c:marker>
            <c:symbol val="none"/>
          </c:marker>
          <c:dLbls>
            <c:dLbl>
              <c:idx val="0"/>
              <c:layout>
                <c:manualLayout>
                  <c:x val="-3.0379746835443051E-2"/>
                  <c:y val="5.4621848739495667E-2"/>
                </c:manualLayout>
              </c:layout>
              <c:showVal val="1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dLbl>
              <c:idx val="7"/>
              <c:delete val="1"/>
            </c:dLbl>
            <c:dLbl>
              <c:idx val="8"/>
              <c:delete val="1"/>
            </c:dLbl>
            <c:dLbl>
              <c:idx val="9"/>
              <c:delete val="1"/>
            </c:dLbl>
            <c:dLbl>
              <c:idx val="10"/>
              <c:delete val="1"/>
            </c:dLbl>
            <c:dLbl>
              <c:idx val="11"/>
              <c:layout>
                <c:manualLayout>
                  <c:x val="0"/>
                  <c:y val="4.6271428511944046E-2"/>
                </c:manualLayout>
              </c:layout>
              <c:showVal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100" b="1" i="0" u="none" strike="noStrike" baseline="0">
                    <a:solidFill>
                      <a:schemeClr val="tx1"/>
                    </a:solidFill>
                    <a:latin typeface="+mn-lt"/>
                    <a:ea typeface="Calibri"/>
                    <a:cs typeface="Calibri"/>
                  </a:defRPr>
                </a:pPr>
                <a:endParaRPr lang="ru-RU"/>
              </a:p>
            </c:txPr>
            <c:showVal val="1"/>
          </c:dLbls>
          <c:cat>
            <c:strRef>
              <c:f>Sheet1!$B$1:$M$1</c:f>
              <c:strCache>
                <c:ptCount val="12"/>
                <c:pt idx="0">
                  <c:v>01.01</c:v>
                </c:pt>
                <c:pt idx="1">
                  <c:v>15.01</c:v>
                </c:pt>
                <c:pt idx="2">
                  <c:v>22.01</c:v>
                </c:pt>
                <c:pt idx="3">
                  <c:v>01.02</c:v>
                </c:pt>
                <c:pt idx="4">
                  <c:v>08.02</c:v>
                </c:pt>
                <c:pt idx="5">
                  <c:v>14.02</c:v>
                </c:pt>
                <c:pt idx="6">
                  <c:v>21.02</c:v>
                </c:pt>
                <c:pt idx="7">
                  <c:v>28.02</c:v>
                </c:pt>
                <c:pt idx="8">
                  <c:v>07.03</c:v>
                </c:pt>
                <c:pt idx="9">
                  <c:v>14.03</c:v>
                </c:pt>
                <c:pt idx="10">
                  <c:v>22.03</c:v>
                </c:pt>
                <c:pt idx="11">
                  <c:v>31.03</c:v>
                </c:pt>
              </c:strCache>
            </c:strRef>
          </c:cat>
          <c:val>
            <c:numRef>
              <c:f>Sheet1!$B$3:$M$3</c:f>
              <c:numCache>
                <c:formatCode>General</c:formatCode>
                <c:ptCount val="12"/>
                <c:pt idx="0">
                  <c:v>91.3</c:v>
                </c:pt>
                <c:pt idx="1">
                  <c:v>147.80000000000001</c:v>
                </c:pt>
                <c:pt idx="2">
                  <c:v>143.80000000000001</c:v>
                </c:pt>
                <c:pt idx="3">
                  <c:v>138.4</c:v>
                </c:pt>
                <c:pt idx="4">
                  <c:v>162</c:v>
                </c:pt>
                <c:pt idx="5">
                  <c:v>172.2</c:v>
                </c:pt>
                <c:pt idx="6">
                  <c:v>165.6</c:v>
                </c:pt>
                <c:pt idx="7">
                  <c:v>148.6</c:v>
                </c:pt>
                <c:pt idx="8">
                  <c:v>163.5</c:v>
                </c:pt>
                <c:pt idx="9">
                  <c:v>170.3</c:v>
                </c:pt>
                <c:pt idx="10">
                  <c:v>159.4</c:v>
                </c:pt>
                <c:pt idx="11">
                  <c:v>139.19999999999999</c:v>
                </c:pt>
              </c:numCache>
            </c:numRef>
          </c:val>
        </c:ser>
        <c:marker val="1"/>
        <c:axId val="70946816"/>
        <c:axId val="70948352"/>
      </c:lineChart>
      <c:catAx>
        <c:axId val="70946816"/>
        <c:scaling>
          <c:orientation val="minMax"/>
        </c:scaling>
        <c:axPos val="b"/>
        <c:numFmt formatCode="dd/mm/yy;@" sourceLinked="0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 Narrow"/>
                <a:ea typeface="Arial Narrow"/>
                <a:cs typeface="Arial Narrow"/>
              </a:defRPr>
            </a:pPr>
            <a:endParaRPr lang="ru-RU"/>
          </a:p>
        </c:txPr>
        <c:crossAx val="70948352"/>
        <c:crosses val="autoZero"/>
        <c:auto val="1"/>
        <c:lblAlgn val="ctr"/>
        <c:lblOffset val="100"/>
        <c:tickLblSkip val="1"/>
        <c:tickMarkSkip val="1"/>
      </c:catAx>
      <c:valAx>
        <c:axId val="70948352"/>
        <c:scaling>
          <c:orientation val="minMax"/>
          <c:max val="180"/>
          <c:min val="0"/>
        </c:scaling>
        <c:axPos val="l"/>
        <c:majorGridlines>
          <c:spPr>
            <a:ln w="6350">
              <a:solidFill>
                <a:srgbClr val="C0C0C0"/>
              </a:solidFill>
              <a:prstDash val="solid"/>
            </a:ln>
          </c:spPr>
        </c:majorGridlines>
        <c:title>
          <c:tx>
            <c:rich>
              <a:bodyPr rot="0" vert="horz"/>
              <a:lstStyle/>
              <a:p>
                <a:pPr algn="ctr">
                  <a:defRPr sz="800" b="1" i="0" u="none" strike="noStrike" baseline="0">
                    <a:solidFill>
                      <a:srgbClr val="000000"/>
                    </a:solidFill>
                    <a:latin typeface="+mn-lt"/>
                    <a:ea typeface="Calibri"/>
                    <a:cs typeface="Calibri"/>
                  </a:defRPr>
                </a:pPr>
                <a:r>
                  <a:rPr lang="ru-RU" dirty="0">
                    <a:latin typeface="+mn-lt"/>
                  </a:rPr>
                  <a:t>млрд.руб. с НДС</a:t>
                </a:r>
              </a:p>
            </c:rich>
          </c:tx>
          <c:layout>
            <c:manualLayout>
              <c:xMode val="edge"/>
              <c:yMode val="edge"/>
              <c:x val="6.8498945788617399E-2"/>
              <c:y val="3.4917952403410897E-3"/>
            </c:manualLayout>
          </c:layout>
          <c:spPr>
            <a:noFill/>
            <a:ln w="25400">
              <a:noFill/>
            </a:ln>
          </c:spPr>
        </c:title>
        <c:numFmt formatCode="#,##0" sourceLinked="0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100" b="0" i="0" u="none" strike="noStrike" baseline="0">
                <a:solidFill>
                  <a:srgbClr val="000000"/>
                </a:solidFill>
                <a:latin typeface="Arial Narrow"/>
                <a:ea typeface="Arial Narrow"/>
                <a:cs typeface="Arial Narrow"/>
              </a:defRPr>
            </a:pPr>
            <a:endParaRPr lang="ru-RU"/>
          </a:p>
        </c:txPr>
        <c:crossAx val="70946816"/>
        <c:crosses val="autoZero"/>
        <c:crossBetween val="between"/>
        <c:majorUnit val="30"/>
        <c:minorUnit val="6"/>
      </c:valAx>
      <c:spPr>
        <a:noFill/>
        <a:ln w="25400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r>
              <a:rPr lang="ru-RU"/>
              <a:t>Запасы угля на станциях в ОЗП 2010-2011 гг.</a:t>
            </a:r>
          </a:p>
        </c:rich>
      </c:tx>
      <c:layout>
        <c:manualLayout>
          <c:xMode val="edge"/>
          <c:yMode val="edge"/>
          <c:x val="0.16279090113735839"/>
          <c:y val="7.3154673057172312E-2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8.9147455538880552E-2"/>
          <c:y val="0.22705367568141338"/>
          <c:w val="0.84690082761936214"/>
          <c:h val="0.60386615872716098"/>
        </c:manualLayout>
      </c:layout>
      <c:barChart>
        <c:barDir val="col"/>
        <c:grouping val="clustered"/>
        <c:ser>
          <c:idx val="0"/>
          <c:order val="0"/>
          <c:spPr>
            <a:solidFill>
              <a:srgbClr val="92D050"/>
            </a:solidFill>
            <a:ln w="12700">
              <a:solidFill>
                <a:srgbClr val="000000"/>
              </a:solidFill>
              <a:prstDash val="solid"/>
            </a:ln>
            <a:scene3d>
              <a:camera prst="orthographicFront"/>
              <a:lightRig rig="threePt" dir="t"/>
            </a:scene3d>
            <a:sp3d>
              <a:bevelT/>
            </a:sp3d>
          </c:spPr>
          <c:dLbls>
            <c:dLbl>
              <c:idx val="0"/>
              <c:layout>
                <c:manualLayout>
                  <c:x val="-2.7898028531994812E-3"/>
                  <c:y val="7.8976023003787754E-2"/>
                </c:manualLayout>
              </c:layout>
              <c:showVal val="1"/>
            </c:dLbl>
            <c:dLbl>
              <c:idx val="1"/>
              <c:layout>
                <c:manualLayout>
                  <c:x val="-3.9103370543152284E-3"/>
                  <c:y val="7.7932855455844011E-2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-5.5796057063989702E-3"/>
                  <c:y val="7.8976023003787754E-2"/>
                </c:manualLayout>
              </c:layout>
              <c:showVal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0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</c:dLbls>
          <c:cat>
            <c:multiLvlStrRef>
              <c:f>'графики первых слайдов'!$D$3:$F$4</c:f>
              <c:multiLvlStrCache>
                <c:ptCount val="3"/>
                <c:lvl>
                  <c:pt idx="0">
                    <c:v>норматив   факт</c:v>
                  </c:pt>
                  <c:pt idx="1">
                    <c:v>норматив   факт</c:v>
                  </c:pt>
                  <c:pt idx="2">
                    <c:v>норматив   факт</c:v>
                  </c:pt>
                </c:lvl>
                <c:lvl>
                  <c:pt idx="0">
                    <c:v>на 01.10.2010</c:v>
                  </c:pt>
                  <c:pt idx="1">
                    <c:v>на 01.01.2011</c:v>
                  </c:pt>
                  <c:pt idx="2">
                    <c:v>на 01.04.2011</c:v>
                  </c:pt>
                </c:lvl>
              </c:multiLvlStrCache>
            </c:multiLvlStrRef>
          </c:cat>
          <c:val>
            <c:numRef>
              <c:f>'графики первых слайдов'!$D$5:$F$5</c:f>
              <c:numCache>
                <c:formatCode>General</c:formatCode>
                <c:ptCount val="3"/>
                <c:pt idx="0">
                  <c:v>13.52</c:v>
                </c:pt>
                <c:pt idx="1">
                  <c:v>11.78</c:v>
                </c:pt>
                <c:pt idx="2">
                  <c:v>6.38</c:v>
                </c:pt>
              </c:numCache>
            </c:numRef>
          </c:val>
        </c:ser>
        <c:ser>
          <c:idx val="1"/>
          <c:order val="1"/>
          <c:spPr>
            <a:gradFill>
              <a:gsLst>
                <a:gs pos="0">
                  <a:srgbClr val="E6DCAC"/>
                </a:gs>
                <a:gs pos="12000">
                  <a:srgbClr val="E6D78A"/>
                </a:gs>
                <a:gs pos="30000">
                  <a:srgbClr val="C7AC4C"/>
                </a:gs>
                <a:gs pos="45000">
                  <a:srgbClr val="E6D78A"/>
                </a:gs>
                <a:gs pos="77000">
                  <a:srgbClr val="C7AC4C"/>
                </a:gs>
                <a:gs pos="100000">
                  <a:srgbClr val="E6DCAC"/>
                </a:gs>
              </a:gsLst>
              <a:lin ang="5400000" scaled="0"/>
            </a:gradFill>
            <a:scene3d>
              <a:camera prst="orthographicFront"/>
              <a:lightRig rig="threePt" dir="t"/>
            </a:scene3d>
            <a:sp3d>
              <a:bevelT/>
            </a:sp3d>
          </c:spPr>
          <c:dLbls>
            <c:dLbl>
              <c:idx val="0"/>
              <c:layout>
                <c:manualLayout>
                  <c:x val="0"/>
                  <c:y val="7.8976023003787754E-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/>
                      <a:t>19,94</a:t>
                    </a:r>
                  </a:p>
                </c:rich>
              </c:tx>
              <c:showVal val="1"/>
            </c:dLbl>
            <c:dLbl>
              <c:idx val="1"/>
              <c:layout>
                <c:manualLayout>
                  <c:x val="-5.5796057063989702E-3"/>
                  <c:y val="7.1078420703408959E-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/>
                      <a:t>16,56</a:t>
                    </a:r>
                  </a:p>
                </c:rich>
              </c:tx>
              <c:showVal val="1"/>
            </c:dLbl>
            <c:dLbl>
              <c:idx val="2"/>
              <c:layout>
                <c:manualLayout>
                  <c:x val="-2.7898028531994812E-3"/>
                  <c:y val="7.897602300378781E-2"/>
                </c:manualLayout>
              </c:layout>
              <c:spPr>
                <a:noFill/>
                <a:ln w="25400">
                  <a:noFill/>
                </a:ln>
              </c:spPr>
              <c:txPr>
                <a:bodyPr/>
                <a:lstStyle/>
                <a:p>
                  <a:pPr>
                    <a:defRPr b="1">
                      <a:solidFill>
                        <a:srgbClr val="FF0000"/>
                      </a:solidFill>
                    </a:defRPr>
                  </a:pPr>
                  <a:endParaRPr lang="ru-RU"/>
                </a:p>
              </c:txPr>
              <c:showVal val="1"/>
            </c:dLbl>
            <c:spPr>
              <a:noFill/>
              <a:ln w="25400">
                <a:noFill/>
              </a:ln>
            </c:spPr>
            <c:showVal val="1"/>
          </c:dLbls>
          <c:cat>
            <c:multiLvlStrRef>
              <c:f>'графики первых слайдов'!$D$3:$F$4</c:f>
              <c:multiLvlStrCache>
                <c:ptCount val="3"/>
                <c:lvl>
                  <c:pt idx="0">
                    <c:v>норматив   факт</c:v>
                  </c:pt>
                  <c:pt idx="1">
                    <c:v>норматив   факт</c:v>
                  </c:pt>
                  <c:pt idx="2">
                    <c:v>норматив   факт</c:v>
                  </c:pt>
                </c:lvl>
                <c:lvl>
                  <c:pt idx="0">
                    <c:v>на 01.10.2010</c:v>
                  </c:pt>
                  <c:pt idx="1">
                    <c:v>на 01.01.2011</c:v>
                  </c:pt>
                  <c:pt idx="2">
                    <c:v>на 01.04.2011</c:v>
                  </c:pt>
                </c:lvl>
              </c:multiLvlStrCache>
            </c:multiLvlStrRef>
          </c:cat>
          <c:val>
            <c:numRef>
              <c:f>'графики первых слайдов'!$D$6:$F$6</c:f>
              <c:numCache>
                <c:formatCode>General</c:formatCode>
                <c:ptCount val="3"/>
                <c:pt idx="0">
                  <c:v>19.939999999999987</c:v>
                </c:pt>
                <c:pt idx="1">
                  <c:v>16.559999999999999</c:v>
                </c:pt>
                <c:pt idx="2" formatCode="0.00">
                  <c:v>12.6</c:v>
                </c:pt>
              </c:numCache>
            </c:numRef>
          </c:val>
        </c:ser>
        <c:dLbls>
          <c:showVal val="1"/>
        </c:dLbls>
        <c:axId val="49547136"/>
        <c:axId val="49548672"/>
      </c:barChart>
      <c:catAx>
        <c:axId val="49547136"/>
        <c:scaling>
          <c:orientation val="minMax"/>
        </c:scaling>
        <c:axPos val="b"/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49548672"/>
        <c:crosses val="autoZero"/>
        <c:auto val="1"/>
        <c:lblAlgn val="ctr"/>
        <c:lblOffset val="100"/>
        <c:tickLblSkip val="1"/>
        <c:tickMarkSkip val="1"/>
      </c:catAx>
      <c:valAx>
        <c:axId val="49548672"/>
        <c:scaling>
          <c:orientation val="minMax"/>
        </c:scaling>
        <c:axPos val="l"/>
        <c:title>
          <c:tx>
            <c:rich>
              <a:bodyPr/>
              <a:lstStyle/>
              <a:p>
                <a:pPr>
                  <a:defRPr sz="10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r>
                  <a:rPr lang="ru-RU"/>
                  <a:t>млн.т</a:t>
                </a:r>
              </a:p>
            </c:rich>
          </c:tx>
          <c:layout>
            <c:manualLayout>
              <c:xMode val="edge"/>
              <c:yMode val="edge"/>
              <c:x val="9.6899224806201549E-3"/>
              <c:y val="0.49275490128951466"/>
            </c:manualLayout>
          </c:layout>
          <c:spPr>
            <a:noFill/>
            <a:ln w="25400">
              <a:noFill/>
            </a:ln>
          </c:spPr>
        </c:title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90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4954713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spPr>
    <a:noFill/>
    <a:ln w="9525"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20"/>
      <c:perspective val="0"/>
    </c:view3D>
    <c:plotArea>
      <c:layout>
        <c:manualLayout>
          <c:layoutTarget val="inner"/>
          <c:xMode val="edge"/>
          <c:yMode val="edge"/>
          <c:x val="9.5346872422381167E-3"/>
          <c:y val="4.3404268212622825E-2"/>
          <c:w val="0.9285509077222418"/>
          <c:h val="0.66996954042143464"/>
        </c:manualLayout>
      </c:layout>
      <c:pie3DChart>
        <c:varyColors val="1"/>
        <c:ser>
          <c:idx val="0"/>
          <c:order val="0"/>
          <c:explosion val="13"/>
          <c:dPt>
            <c:idx val="0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chemeClr val="accent2"/>
              </a:solidFill>
            </c:spPr>
          </c:dPt>
          <c:dPt>
            <c:idx val="3"/>
            <c:spPr>
              <a:solidFill>
                <a:schemeClr val="accent5"/>
              </a:solidFill>
            </c:spPr>
          </c:dPt>
          <c:dPt>
            <c:idx val="4"/>
            <c:spPr>
              <a:solidFill>
                <a:schemeClr val="bg1">
                  <a:lumMod val="65000"/>
                </a:schemeClr>
              </a:solidFill>
            </c:spPr>
          </c:dPt>
          <c:dLbls>
            <c:dLbl>
              <c:idx val="0"/>
              <c:layout>
                <c:manualLayout>
                  <c:x val="-4.5577807051964798E-2"/>
                  <c:y val="-2.3065371963501641E-2"/>
                </c:manualLayout>
              </c:layout>
              <c:dLblPos val="bestFit"/>
              <c:showPercent val="1"/>
            </c:dLbl>
            <c:dLbl>
              <c:idx val="1"/>
              <c:layout>
                <c:manualLayout>
                  <c:x val="-3.8997621583528874E-2"/>
                  <c:y val="-4.8156183129410793E-2"/>
                </c:manualLayout>
              </c:layout>
              <c:dLblPos val="bestFit"/>
              <c:showPercent val="1"/>
            </c:dLbl>
            <c:dLbl>
              <c:idx val="2"/>
              <c:layout>
                <c:manualLayout>
                  <c:x val="2.9498610467809421E-2"/>
                  <c:y val="3.1348564650895146E-2"/>
                </c:manualLayout>
              </c:layout>
              <c:dLblPos val="bestFit"/>
              <c:showPercent val="1"/>
            </c:dLbl>
            <c:dLbl>
              <c:idx val="3"/>
              <c:layout>
                <c:manualLayout>
                  <c:x val="2.2317674757553682E-2"/>
                  <c:y val="-2.5937335465141754E-2"/>
                </c:manualLayout>
              </c:layout>
              <c:dLblPos val="bestFit"/>
              <c:showPercent val="1"/>
            </c:dLbl>
            <c:dLbl>
              <c:idx val="4"/>
              <c:layout>
                <c:manualLayout>
                  <c:x val="4.7475234838596496E-2"/>
                  <c:y val="-2.0745279510006282E-2"/>
                </c:manualLayout>
              </c:layout>
              <c:dLblPos val="bestFit"/>
              <c:showPercent val="1"/>
            </c:dLbl>
            <c:dLbl>
              <c:idx val="5"/>
              <c:layout>
                <c:manualLayout>
                  <c:x val="1.9864649271782348E-2"/>
                  <c:y val="-6.0525286688157265E-2"/>
                </c:manualLayout>
              </c:layout>
              <c:dLblPos val="bestFit"/>
              <c:showPercent val="1"/>
            </c:dLbl>
            <c:dLbl>
              <c:idx val="6"/>
              <c:layout>
                <c:manualLayout>
                  <c:x val="4.6185605475786075E-2"/>
                  <c:y val="-4.2762305718496922E-2"/>
                </c:manualLayout>
              </c:layout>
              <c:dLblPos val="bestFit"/>
              <c:showPercent val="1"/>
            </c:dLbl>
            <c:dLbl>
              <c:idx val="7"/>
              <c:layout>
                <c:manualLayout>
                  <c:xMode val="edge"/>
                  <c:yMode val="edge"/>
                  <c:x val="0.23774538256522992"/>
                  <c:y val="0.43624256379894893"/>
                </c:manualLayout>
              </c:layout>
              <c:dLblPos val="bestFit"/>
              <c:showPercent val="1"/>
            </c:dLbl>
            <c:dLbl>
              <c:idx val="8"/>
              <c:layout>
                <c:manualLayout>
                  <c:xMode val="edge"/>
                  <c:yMode val="edge"/>
                  <c:x val="0.15563744116383557"/>
                  <c:y val="0.72035951560646461"/>
                </c:manualLayout>
              </c:layout>
              <c:dLblPos val="bestFit"/>
              <c:showPercent val="1"/>
            </c:dLbl>
            <c:dLbl>
              <c:idx val="9"/>
              <c:layout>
                <c:manualLayout>
                  <c:xMode val="edge"/>
                  <c:yMode val="edge"/>
                  <c:x val="0.31740234064120498"/>
                  <c:y val="0.21923985257588202"/>
                </c:manualLayout>
              </c:layout>
              <c:dLblPos val="bestFit"/>
              <c:showPercent val="1"/>
            </c:dLbl>
            <c:dLbl>
              <c:idx val="10"/>
              <c:layout>
                <c:manualLayout>
                  <c:xMode val="edge"/>
                  <c:yMode val="edge"/>
                  <c:x val="0.47058879847962742"/>
                  <c:y val="0.33109692021663767"/>
                </c:manualLayout>
              </c:layout>
              <c:dLblPos val="bestFit"/>
              <c:showPercent val="1"/>
            </c:dLbl>
            <c:numFmt formatCode="0.0%" sourceLinked="0"/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Percent val="1"/>
          </c:dLbls>
          <c:cat>
            <c:strRef>
              <c:f>'Структ зад и уров расч(б) '!$D$42:$D$46</c:f>
              <c:strCache>
                <c:ptCount val="5"/>
                <c:pt idx="0">
                  <c:v>ОЭС Центра</c:v>
                </c:pt>
                <c:pt idx="1">
                  <c:v>ОЭС Северо-Запада</c:v>
                </c:pt>
                <c:pt idx="2">
                  <c:v>ОЭС Юга</c:v>
                </c:pt>
                <c:pt idx="3">
                  <c:v>ОЭС Сибири</c:v>
                </c:pt>
                <c:pt idx="4">
                  <c:v>Неценовые зоны</c:v>
                </c:pt>
              </c:strCache>
            </c:strRef>
          </c:cat>
          <c:val>
            <c:numRef>
              <c:f>'Структ зад и уров расч(б) '!$F$42:$F$46</c:f>
              <c:numCache>
                <c:formatCode>#,##0.0</c:formatCode>
                <c:ptCount val="5"/>
                <c:pt idx="0">
                  <c:v>2213.3949176200022</c:v>
                </c:pt>
                <c:pt idx="1">
                  <c:v>2368.113128870018</c:v>
                </c:pt>
                <c:pt idx="2">
                  <c:v>17283.093251770002</c:v>
                </c:pt>
                <c:pt idx="3">
                  <c:v>718.15189620000001</c:v>
                </c:pt>
                <c:pt idx="4">
                  <c:v>1493.6210941799998</c:v>
                </c:pt>
              </c:numCache>
            </c:numRef>
          </c:val>
        </c:ser>
        <c:dLbls>
          <c:showPercent val="1"/>
        </c:dLbls>
      </c:pie3DChart>
    </c:plotArea>
    <c:legend>
      <c:legendPos val="b"/>
      <c:legendEntry>
        <c:idx val="0"/>
        <c:txPr>
          <a:bodyPr/>
          <a:lstStyle/>
          <a:p>
            <a:pPr>
              <a:defRPr sz="1200"/>
            </a:pPr>
            <a:endParaRPr lang="ru-RU"/>
          </a:p>
        </c:txPr>
      </c:legendEntry>
      <c:layout>
        <c:manualLayout>
          <c:xMode val="edge"/>
          <c:yMode val="edge"/>
          <c:x val="1.4264492724608201E-4"/>
          <c:y val="0.78247853413112833"/>
          <c:w val="0.93328321574719919"/>
          <c:h val="0.19465409640474718"/>
        </c:manualLayout>
      </c:layout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200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r>
              <a:rPr lang="ru-RU"/>
              <a:t>Поставки топлива в 2009 и 2010 годах</a:t>
            </a:r>
          </a:p>
        </c:rich>
      </c:tx>
      <c:layout>
        <c:manualLayout>
          <c:xMode val="edge"/>
          <c:yMode val="edge"/>
          <c:x val="0.17998151639495769"/>
          <c:y val="3.1890590442061682E-2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8.7237548621097727E-2"/>
          <c:y val="0.2095674312707243"/>
          <c:w val="0.89660813860572564"/>
          <c:h val="0.71070694083114649"/>
        </c:manualLayout>
      </c:layout>
      <c:barChart>
        <c:barDir val="col"/>
        <c:grouping val="clustered"/>
        <c:ser>
          <c:idx val="0"/>
          <c:order val="0"/>
          <c:tx>
            <c:strRef>
              <c:f>'графики первых слайдов'!$D$54</c:f>
              <c:strCache>
                <c:ptCount val="1"/>
                <c:pt idx="0">
                  <c:v>Газ, млрд.куб.м</c:v>
                </c:pt>
              </c:strCache>
            </c:strRef>
          </c:tx>
          <c:spPr>
            <a:solidFill>
              <a:srgbClr val="9999FF"/>
            </a:solidFill>
            <a:ln w="25400">
              <a:solidFill>
                <a:srgbClr val="000000"/>
              </a:solidFill>
              <a:prstDash val="solid"/>
            </a:ln>
            <a:scene3d>
              <a:camera prst="orthographicFront"/>
              <a:lightRig rig="threePt" dir="t"/>
            </a:scene3d>
            <a:sp3d>
              <a:bevelT/>
            </a:sp3d>
          </c:spPr>
          <c:dLbls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0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</c:dLbls>
          <c:cat>
            <c:strRef>
              <c:f>'графики первых слайдов'!$C$55:$C$56</c:f>
              <c:strCache>
                <c:ptCount val="2"/>
                <c:pt idx="0">
                  <c:v>2009 г.</c:v>
                </c:pt>
                <c:pt idx="1">
                  <c:v>2010 г.</c:v>
                </c:pt>
              </c:strCache>
            </c:strRef>
          </c:cat>
          <c:val>
            <c:numRef>
              <c:f>'графики первых слайдов'!$D$55:$D$56</c:f>
              <c:numCache>
                <c:formatCode>General</c:formatCode>
                <c:ptCount val="2"/>
                <c:pt idx="0">
                  <c:v>150.4</c:v>
                </c:pt>
                <c:pt idx="1">
                  <c:v>162.1</c:v>
                </c:pt>
              </c:numCache>
            </c:numRef>
          </c:val>
        </c:ser>
        <c:ser>
          <c:idx val="1"/>
          <c:order val="1"/>
          <c:tx>
            <c:strRef>
              <c:f>'графики первых слайдов'!$E$54</c:f>
              <c:strCache>
                <c:ptCount val="1"/>
                <c:pt idx="0">
                  <c:v>Уголь, млн.т</c:v>
                </c:pt>
              </c:strCache>
            </c:strRef>
          </c:tx>
          <c:spPr>
            <a:solidFill>
              <a:srgbClr val="993366"/>
            </a:solidFill>
            <a:ln w="25400">
              <a:solidFill>
                <a:srgbClr val="000000"/>
              </a:solidFill>
              <a:prstDash val="solid"/>
            </a:ln>
            <a:scene3d>
              <a:camera prst="orthographicFront"/>
              <a:lightRig rig="threePt" dir="t"/>
            </a:scene3d>
            <a:sp3d>
              <a:bevelT/>
            </a:sp3d>
          </c:spPr>
          <c:dLbls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0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</c:dLbls>
          <c:cat>
            <c:strRef>
              <c:f>'графики первых слайдов'!$C$55:$C$56</c:f>
              <c:strCache>
                <c:ptCount val="2"/>
                <c:pt idx="0">
                  <c:v>2009 г.</c:v>
                </c:pt>
                <c:pt idx="1">
                  <c:v>2010 г.</c:v>
                </c:pt>
              </c:strCache>
            </c:strRef>
          </c:cat>
          <c:val>
            <c:numRef>
              <c:f>'графики первых слайдов'!$E$55:$E$56</c:f>
              <c:numCache>
                <c:formatCode>General</c:formatCode>
                <c:ptCount val="2"/>
                <c:pt idx="0">
                  <c:v>116.5</c:v>
                </c:pt>
                <c:pt idx="1">
                  <c:v>128.9</c:v>
                </c:pt>
              </c:numCache>
            </c:numRef>
          </c:val>
        </c:ser>
        <c:ser>
          <c:idx val="2"/>
          <c:order val="2"/>
          <c:tx>
            <c:strRef>
              <c:f>'графики первых слайдов'!$F$54</c:f>
              <c:strCache>
                <c:ptCount val="1"/>
                <c:pt idx="0">
                  <c:v>Мазут, млн.т</c:v>
                </c:pt>
              </c:strCache>
            </c:strRef>
          </c:tx>
          <c:spPr>
            <a:solidFill>
              <a:srgbClr val="FFFFCC"/>
            </a:solidFill>
            <a:ln w="25400">
              <a:solidFill>
                <a:srgbClr val="000000"/>
              </a:solidFill>
              <a:prstDash val="solid"/>
            </a:ln>
            <a:scene3d>
              <a:camera prst="orthographicFront"/>
              <a:lightRig rig="threePt" dir="t"/>
            </a:scene3d>
            <a:sp3d>
              <a:bevelT/>
            </a:sp3d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/>
                      <a:t>3,38</a:t>
                    </a:r>
                  </a:p>
                </c:rich>
              </c:tx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/>
                      <a:t>3,44</a:t>
                    </a:r>
                  </a:p>
                </c:rich>
              </c:tx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000" b="0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</c:dLbls>
          <c:cat>
            <c:strRef>
              <c:f>'графики первых слайдов'!$C$55:$C$56</c:f>
              <c:strCache>
                <c:ptCount val="2"/>
                <c:pt idx="0">
                  <c:v>2009 г.</c:v>
                </c:pt>
                <c:pt idx="1">
                  <c:v>2010 г.</c:v>
                </c:pt>
              </c:strCache>
            </c:strRef>
          </c:cat>
          <c:val>
            <c:numRef>
              <c:f>'графики первых слайдов'!$F$55:$F$56</c:f>
              <c:numCache>
                <c:formatCode>General</c:formatCode>
                <c:ptCount val="2"/>
                <c:pt idx="0">
                  <c:v>13.38</c:v>
                </c:pt>
                <c:pt idx="1">
                  <c:v>13.44</c:v>
                </c:pt>
              </c:numCache>
            </c:numRef>
          </c:val>
        </c:ser>
        <c:dLbls>
          <c:showVal val="1"/>
        </c:dLbls>
        <c:gapWidth val="100"/>
        <c:axId val="49608576"/>
        <c:axId val="49610112"/>
      </c:barChart>
      <c:catAx>
        <c:axId val="49608576"/>
        <c:scaling>
          <c:orientation val="minMax"/>
        </c:scaling>
        <c:delete val="1"/>
        <c:axPos val="b"/>
        <c:numFmt formatCode="General" sourceLinked="1"/>
        <c:tickLblPos val="none"/>
        <c:crossAx val="49610112"/>
        <c:crosses val="autoZero"/>
        <c:auto val="1"/>
        <c:lblAlgn val="ctr"/>
        <c:lblOffset val="100"/>
        <c:tickLblSkip val="1"/>
        <c:tickMarkSkip val="1"/>
      </c:catAx>
      <c:valAx>
        <c:axId val="49610112"/>
        <c:scaling>
          <c:orientation val="minMax"/>
        </c:scaling>
        <c:axPos val="l"/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49608576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31391371853166333"/>
          <c:y val="0.13313762583339001"/>
          <c:w val="0.23200011090163025"/>
          <c:h val="0.20165858106729989"/>
        </c:manualLayout>
      </c:layout>
      <c:spPr>
        <a:noFill/>
        <a:ln w="25400">
          <a:noFill/>
        </a:ln>
      </c:spPr>
      <c:txPr>
        <a:bodyPr/>
        <a:lstStyle/>
        <a:p>
          <a:pPr>
            <a:defRPr sz="920" b="0" i="0" u="none" strike="noStrike" baseline="0">
              <a:solidFill>
                <a:srgbClr val="000000"/>
              </a:solidFill>
              <a:latin typeface="Arial Cyr"/>
              <a:ea typeface="Arial Cyr"/>
              <a:cs typeface="Arial Cyr"/>
            </a:defRPr>
          </a:pPr>
          <a:endParaRPr lang="ru-RU"/>
        </a:p>
      </c:txPr>
    </c:legend>
    <c:plotVisOnly val="1"/>
    <c:dispBlanksAs val="gap"/>
  </c:chart>
  <c:spPr>
    <a:solidFill>
      <a:srgbClr val="FFFFFF">
        <a:lumMod val="85000"/>
        <a:alpha val="12000"/>
      </a:srgbClr>
    </a:solidFill>
    <a:ln w="3175">
      <a:noFill/>
      <a:prstDash val="solid"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269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r>
              <a:rPr lang="ru-RU"/>
              <a:t>Суточный расход мазута на электростанциях отрасли электроэнергетика</a:t>
            </a:r>
          </a:p>
        </c:rich>
      </c:tx>
      <c:layout>
        <c:manualLayout>
          <c:xMode val="edge"/>
          <c:yMode val="edge"/>
          <c:x val="0.12428109116118294"/>
          <c:y val="9.2552561084503701E-2"/>
        </c:manualLayout>
      </c:layout>
      <c:spPr>
        <a:noFill/>
        <a:ln w="17902">
          <a:noFill/>
        </a:ln>
      </c:spPr>
    </c:title>
    <c:plotArea>
      <c:layout>
        <c:manualLayout>
          <c:layoutTarget val="inner"/>
          <c:xMode val="edge"/>
          <c:yMode val="edge"/>
          <c:x val="4.8606017673396403E-2"/>
          <c:y val="0.20579267797710854"/>
          <c:w val="0.94749794913863827"/>
          <c:h val="0.60638485266661446"/>
        </c:manualLayout>
      </c:layout>
      <c:lineChart>
        <c:grouping val="standard"/>
        <c:ser>
          <c:idx val="0"/>
          <c:order val="0"/>
          <c:spPr>
            <a:ln w="25400" cap="sq">
              <a:solidFill>
                <a:srgbClr val="000080"/>
              </a:solidFill>
              <a:prstDash val="solid"/>
              <a:bevel/>
            </a:ln>
          </c:spPr>
          <c:marker>
            <c:symbol val="diamond"/>
            <c:size val="4"/>
            <c:spPr>
              <a:solidFill>
                <a:srgbClr val="000080"/>
              </a:solidFill>
              <a:ln>
                <a:solidFill>
                  <a:srgbClr val="000080">
                    <a:alpha val="75000"/>
                  </a:srgbClr>
                </a:solidFill>
                <a:prstDash val="solid"/>
              </a:ln>
              <a:scene3d>
                <a:camera prst="orthographicFront"/>
                <a:lightRig rig="threePt" dir="t"/>
              </a:scene3d>
              <a:sp3d>
                <a:bevelT w="6350"/>
              </a:sp3d>
            </c:spPr>
          </c:marker>
          <c:dPt>
            <c:idx val="0"/>
            <c:marker>
              <c:spPr>
                <a:solidFill>
                  <a:srgbClr val="008000"/>
                </a:solidFill>
                <a:ln>
                  <a:solidFill>
                    <a:srgbClr val="00B050">
                      <a:alpha val="75000"/>
                    </a:srgbClr>
                  </a:solidFill>
                  <a:prstDash val="solid"/>
                </a:ln>
                <a:scene3d>
                  <a:camera prst="orthographicFront"/>
                  <a:lightRig rig="threePt" dir="t"/>
                </a:scene3d>
                <a:sp3d>
                  <a:bevelT w="6350"/>
                </a:sp3d>
              </c:spPr>
            </c:marker>
            <c:spPr>
              <a:ln w="25400" cap="sq">
                <a:solidFill>
                  <a:srgbClr val="008000"/>
                </a:solidFill>
                <a:prstDash val="solid"/>
                <a:bevel/>
              </a:ln>
            </c:spPr>
          </c:dPt>
          <c:dPt>
            <c:idx val="1"/>
            <c:marker>
              <c:spPr>
                <a:solidFill>
                  <a:srgbClr val="008000"/>
                </a:solidFill>
                <a:ln>
                  <a:solidFill>
                    <a:srgbClr val="00B050">
                      <a:alpha val="73000"/>
                    </a:srgbClr>
                  </a:solidFill>
                  <a:prstDash val="solid"/>
                </a:ln>
                <a:scene3d>
                  <a:camera prst="orthographicFront"/>
                  <a:lightRig rig="threePt" dir="t"/>
                </a:scene3d>
                <a:sp3d>
                  <a:bevelT w="6350"/>
                </a:sp3d>
              </c:spPr>
            </c:marker>
            <c:spPr>
              <a:ln w="25400" cap="sq">
                <a:solidFill>
                  <a:srgbClr val="008000"/>
                </a:solidFill>
                <a:prstDash val="solid"/>
                <a:bevel/>
              </a:ln>
            </c:spPr>
          </c:dPt>
          <c:dPt>
            <c:idx val="2"/>
            <c:marker>
              <c:spPr>
                <a:solidFill>
                  <a:srgbClr val="008000"/>
                </a:solidFill>
                <a:ln>
                  <a:solidFill>
                    <a:srgbClr val="00B050">
                      <a:alpha val="56000"/>
                    </a:srgbClr>
                  </a:solidFill>
                  <a:prstDash val="solid"/>
                </a:ln>
                <a:scene3d>
                  <a:camera prst="orthographicFront"/>
                  <a:lightRig rig="threePt" dir="t"/>
                </a:scene3d>
                <a:sp3d>
                  <a:bevelT w="6350"/>
                </a:sp3d>
              </c:spPr>
            </c:marker>
            <c:spPr>
              <a:ln w="25400" cap="sq">
                <a:solidFill>
                  <a:srgbClr val="008000"/>
                </a:solidFill>
                <a:prstDash val="solid"/>
                <a:bevel/>
              </a:ln>
            </c:spPr>
          </c:dPt>
          <c:dPt>
            <c:idx val="3"/>
            <c:marker>
              <c:spPr>
                <a:solidFill>
                  <a:srgbClr val="008000"/>
                </a:solidFill>
                <a:ln>
                  <a:solidFill>
                    <a:srgbClr val="00B050">
                      <a:alpha val="66000"/>
                    </a:srgbClr>
                  </a:solidFill>
                  <a:prstDash val="solid"/>
                </a:ln>
                <a:scene3d>
                  <a:camera prst="orthographicFront"/>
                  <a:lightRig rig="threePt" dir="t"/>
                </a:scene3d>
                <a:sp3d>
                  <a:bevelT w="6350"/>
                </a:sp3d>
              </c:spPr>
            </c:marker>
            <c:spPr>
              <a:ln w="25400" cap="sq">
                <a:solidFill>
                  <a:srgbClr val="008000"/>
                </a:solidFill>
                <a:prstDash val="solid"/>
                <a:bevel/>
              </a:ln>
            </c:spPr>
          </c:dPt>
          <c:dLbls>
            <c:dLbl>
              <c:idx val="0"/>
              <c:layout>
                <c:manualLayout>
                  <c:x val="-2.0866236723546192E-2"/>
                  <c:y val="-9.0332525899393043E-2"/>
                </c:manualLayout>
              </c:layout>
              <c:dLblPos val="r"/>
              <c:showVal val="1"/>
            </c:dLbl>
            <c:dLbl>
              <c:idx val="1"/>
              <c:layout>
                <c:manualLayout>
                  <c:x val="-2.0968760234610067E-2"/>
                  <c:y val="-5.3300458425110303E-2"/>
                </c:manualLayout>
              </c:layout>
              <c:dLblPos val="r"/>
              <c:showVal val="1"/>
            </c:dLbl>
            <c:dLbl>
              <c:idx val="2"/>
              <c:layout>
                <c:manualLayout>
                  <c:x val="-2.8454384648052979E-2"/>
                  <c:y val="-7.3929814640362204E-2"/>
                </c:manualLayout>
              </c:layout>
              <c:dLblPos val="r"/>
              <c:showVal val="1"/>
            </c:dLbl>
            <c:dLbl>
              <c:idx val="3"/>
              <c:layout>
                <c:manualLayout>
                  <c:x val="-1.8712773622611627E-2"/>
                  <c:y val="-5.4889467273231247E-2"/>
                </c:manualLayout>
              </c:layout>
              <c:dLblPos val="r"/>
              <c:showVal val="1"/>
            </c:dLbl>
            <c:dLbl>
              <c:idx val="4"/>
              <c:layout>
                <c:manualLayout>
                  <c:x val="-2.5378053491345715E-2"/>
                  <c:y val="-5.4735072533762162E-2"/>
                </c:manualLayout>
              </c:layout>
              <c:dLblPos val="r"/>
              <c:showVal val="1"/>
            </c:dLbl>
            <c:dLbl>
              <c:idx val="5"/>
              <c:layout>
                <c:manualLayout>
                  <c:x val="-2.2199198823574628E-2"/>
                  <c:y val="-4.8141923057070692E-2"/>
                </c:manualLayout>
              </c:layout>
              <c:dLblPos val="r"/>
              <c:showVal val="1"/>
            </c:dLbl>
            <c:dLbl>
              <c:idx val="6"/>
              <c:layout>
                <c:manualLayout>
                  <c:x val="-1.9020465247933289E-2"/>
                  <c:y val="-4.8069920232075111E-2"/>
                </c:manualLayout>
              </c:layout>
              <c:dLblPos val="r"/>
              <c:showVal val="1"/>
            </c:dLbl>
            <c:dLbl>
              <c:idx val="7"/>
              <c:layout>
                <c:manualLayout>
                  <c:x val="-3.639302872608061E-3"/>
                  <c:y val="2.0329166328435747E-2"/>
                </c:manualLayout>
              </c:layout>
              <c:dLblPos val="r"/>
              <c:showVal val="1"/>
            </c:dLbl>
            <c:dLbl>
              <c:idx val="8"/>
              <c:layout>
                <c:manualLayout>
                  <c:x val="-6.9203440994292896E-3"/>
                  <c:y val="2.282999456784102E-2"/>
                </c:manualLayout>
              </c:layout>
              <c:dLblPos val="r"/>
              <c:showVal val="1"/>
            </c:dLbl>
            <c:dLbl>
              <c:idx val="9"/>
              <c:layout>
                <c:manualLayout>
                  <c:x val="-3.7375615764718192E-2"/>
                  <c:y val="-8.4588801020854865E-2"/>
                </c:manualLayout>
              </c:layout>
              <c:dLblPos val="r"/>
              <c:showVal val="1"/>
            </c:dLbl>
            <c:dLbl>
              <c:idx val="10"/>
              <c:layout>
                <c:manualLayout>
                  <c:x val="-4.3220551088743397E-2"/>
                  <c:y val="-2.7501961739318681E-2"/>
                </c:manualLayout>
              </c:layout>
              <c:dLblPos val="r"/>
              <c:showVal val="1"/>
            </c:dLbl>
            <c:dLbl>
              <c:idx val="11"/>
              <c:layout>
                <c:manualLayout>
                  <c:x val="-4.7321956727727384E-2"/>
                  <c:y val="-4.2134101793976564E-3"/>
                </c:manualLayout>
              </c:layout>
              <c:dLblPos val="r"/>
              <c:showVal val="1"/>
            </c:dLbl>
            <c:dLbl>
              <c:idx val="12"/>
              <c:layout>
                <c:manualLayout>
                  <c:x val="-3.5528552010583449E-2"/>
                  <c:y val="5.1805747219741884E-2"/>
                </c:manualLayout>
              </c:layout>
              <c:dLblPos val="r"/>
              <c:showVal val="1"/>
            </c:dLbl>
            <c:dLbl>
              <c:idx val="13"/>
              <c:layout>
                <c:manualLayout>
                  <c:x val="-2.6301007275181011E-2"/>
                  <c:y val="4.6634174897331404E-2"/>
                </c:manualLayout>
              </c:layout>
              <c:dLblPos val="r"/>
              <c:showVal val="1"/>
            </c:dLbl>
            <c:dLbl>
              <c:idx val="14"/>
              <c:layout>
                <c:manualLayout>
                  <c:x val="-8.3559508026516769E-3"/>
                  <c:y val="3.2460786246473694E-2"/>
                </c:manualLayout>
              </c:layout>
              <c:dLblPos val="r"/>
              <c:showVal val="1"/>
            </c:dLbl>
            <c:dLbl>
              <c:idx val="15"/>
              <c:layout>
                <c:manualLayout>
                  <c:x val="-2.3633793180696777E-2"/>
                  <c:y val="-5.511932786752189E-2"/>
                </c:manualLayout>
              </c:layout>
              <c:dLblPos val="r"/>
              <c:showVal val="1"/>
            </c:dLbl>
            <c:dLbl>
              <c:idx val="16"/>
              <c:layout>
                <c:manualLayout>
                  <c:x val="-1.3483065093032293E-2"/>
                  <c:y val="-6.623213487034553E-2"/>
                </c:manualLayout>
              </c:layout>
              <c:dLblPos val="r"/>
              <c:showVal val="1"/>
            </c:dLbl>
            <c:dLbl>
              <c:idx val="17"/>
              <c:layout>
                <c:manualLayout>
                  <c:x val="-2.0148344961766432E-2"/>
                  <c:y val="3.4010511421063379E-2"/>
                </c:manualLayout>
              </c:layout>
              <c:dLblPos val="r"/>
              <c:showVal val="1"/>
            </c:dLbl>
            <c:dLbl>
              <c:idx val="18"/>
              <c:layout>
                <c:manualLayout>
                  <c:x val="-1.368823320728978E-2"/>
                  <c:y val="5.3917235860981481E-2"/>
                </c:manualLayout>
              </c:layout>
              <c:dLblPos val="r"/>
              <c:showVal val="1"/>
            </c:dLbl>
            <c:dLbl>
              <c:idx val="19"/>
              <c:layout>
                <c:manualLayout>
                  <c:x val="-2.6916269433694441E-2"/>
                  <c:y val="-6.0293915276963962E-2"/>
                </c:manualLayout>
              </c:layout>
              <c:dLblPos val="r"/>
              <c:showVal val="1"/>
            </c:dLbl>
            <c:dLbl>
              <c:idx val="20"/>
              <c:layout>
                <c:manualLayout>
                  <c:x val="-2.4084566034950077E-3"/>
                  <c:y val="-3.2730793429475213E-2"/>
                </c:manualLayout>
              </c:layout>
              <c:dLblPos val="r"/>
              <c:showVal val="1"/>
            </c:dLbl>
            <c:dLbl>
              <c:idx val="21"/>
              <c:layout>
                <c:manualLayout>
                  <c:x val="-2.3019593732278378E-2"/>
                  <c:y val="5.3562266208537122E-2"/>
                </c:manualLayout>
              </c:layout>
              <c:dLblPos val="r"/>
              <c:showVal val="1"/>
            </c:dLbl>
            <c:dLbl>
              <c:idx val="22"/>
              <c:layout>
                <c:manualLayout>
                  <c:x val="-2.7223839966886286E-2"/>
                  <c:y val="-8.3879340355348248E-2"/>
                </c:manualLayout>
              </c:layout>
              <c:dLblPos val="r"/>
              <c:showVal val="1"/>
            </c:dLbl>
            <c:dLbl>
              <c:idx val="23"/>
              <c:layout>
                <c:manualLayout>
                  <c:x val="0"/>
                  <c:y val="-8.0292637389398486E-2"/>
                </c:manualLayout>
              </c:layout>
              <c:dLblPos val="r"/>
              <c:showVal val="1"/>
            </c:dLbl>
            <c:spPr>
              <a:noFill/>
              <a:ln w="17902">
                <a:noFill/>
              </a:ln>
            </c:spPr>
            <c:txPr>
              <a:bodyPr/>
              <a:lstStyle/>
              <a:p>
                <a:pPr>
                  <a:defRPr sz="951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</c:dLbls>
          <c:cat>
            <c:strRef>
              <c:f>'слайд 12'!$B$49:$Y$49</c:f>
              <c:strCache>
                <c:ptCount val="24"/>
                <c:pt idx="0">
                  <c:v>01.01.11</c:v>
                </c:pt>
                <c:pt idx="1">
                  <c:v>10.01.11</c:v>
                </c:pt>
                <c:pt idx="2">
                  <c:v>20.01.11</c:v>
                </c:pt>
                <c:pt idx="3">
                  <c:v>01.02.11</c:v>
                </c:pt>
                <c:pt idx="4">
                  <c:v>10.02.11</c:v>
                </c:pt>
                <c:pt idx="5">
                  <c:v>11.02.11</c:v>
                </c:pt>
                <c:pt idx="6">
                  <c:v>12.02.11</c:v>
                </c:pt>
                <c:pt idx="7">
                  <c:v>13.02.11</c:v>
                </c:pt>
                <c:pt idx="8">
                  <c:v>14.02.11</c:v>
                </c:pt>
                <c:pt idx="9">
                  <c:v>15.02.11</c:v>
                </c:pt>
                <c:pt idx="10">
                  <c:v>16.02.11</c:v>
                </c:pt>
                <c:pt idx="11">
                  <c:v>17.02.11</c:v>
                </c:pt>
                <c:pt idx="12">
                  <c:v>18.02.11</c:v>
                </c:pt>
                <c:pt idx="13">
                  <c:v>19.02.11</c:v>
                </c:pt>
                <c:pt idx="14">
                  <c:v>20.02.11</c:v>
                </c:pt>
                <c:pt idx="15">
                  <c:v>21.02.11</c:v>
                </c:pt>
                <c:pt idx="16">
                  <c:v>22.02.11</c:v>
                </c:pt>
                <c:pt idx="17">
                  <c:v>23.02.11</c:v>
                </c:pt>
                <c:pt idx="18">
                  <c:v>24.02.11</c:v>
                </c:pt>
                <c:pt idx="19">
                  <c:v>25.02.11</c:v>
                </c:pt>
                <c:pt idx="20">
                  <c:v>26.02.11</c:v>
                </c:pt>
                <c:pt idx="21">
                  <c:v>27.02.11</c:v>
                </c:pt>
                <c:pt idx="22">
                  <c:v>28.02.11</c:v>
                </c:pt>
                <c:pt idx="23">
                  <c:v>05.03.11</c:v>
                </c:pt>
              </c:strCache>
            </c:strRef>
          </c:cat>
          <c:val>
            <c:numRef>
              <c:f>'слайд 12'!$B$50:$Y$50</c:f>
              <c:numCache>
                <c:formatCode>0.0</c:formatCode>
                <c:ptCount val="24"/>
                <c:pt idx="0">
                  <c:v>9.5660000000000007</c:v>
                </c:pt>
                <c:pt idx="1">
                  <c:v>9.25</c:v>
                </c:pt>
                <c:pt idx="2">
                  <c:v>11.94</c:v>
                </c:pt>
                <c:pt idx="3">
                  <c:v>9.02</c:v>
                </c:pt>
                <c:pt idx="4">
                  <c:v>10.664</c:v>
                </c:pt>
                <c:pt idx="5">
                  <c:v>10.402000000000006</c:v>
                </c:pt>
                <c:pt idx="6">
                  <c:v>10.007</c:v>
                </c:pt>
                <c:pt idx="7">
                  <c:v>9.8360000000000003</c:v>
                </c:pt>
                <c:pt idx="8">
                  <c:v>12.971</c:v>
                </c:pt>
                <c:pt idx="9">
                  <c:v>18.100000000000001</c:v>
                </c:pt>
                <c:pt idx="10">
                  <c:v>59.2</c:v>
                </c:pt>
                <c:pt idx="11">
                  <c:v>83.1</c:v>
                </c:pt>
                <c:pt idx="12">
                  <c:v>81.900000000000006</c:v>
                </c:pt>
                <c:pt idx="13">
                  <c:v>60.2</c:v>
                </c:pt>
                <c:pt idx="14">
                  <c:v>54.5</c:v>
                </c:pt>
                <c:pt idx="15">
                  <c:v>63.1</c:v>
                </c:pt>
                <c:pt idx="16">
                  <c:v>54</c:v>
                </c:pt>
                <c:pt idx="17">
                  <c:v>45.4</c:v>
                </c:pt>
                <c:pt idx="18">
                  <c:v>57.2</c:v>
                </c:pt>
                <c:pt idx="19">
                  <c:v>65.400000000000006</c:v>
                </c:pt>
                <c:pt idx="20">
                  <c:v>55.2</c:v>
                </c:pt>
                <c:pt idx="21">
                  <c:v>38.5</c:v>
                </c:pt>
                <c:pt idx="22">
                  <c:v>40.5</c:v>
                </c:pt>
                <c:pt idx="23">
                  <c:v>7.5</c:v>
                </c:pt>
              </c:numCache>
            </c:numRef>
          </c:val>
        </c:ser>
        <c:dLbls>
          <c:showVal val="1"/>
        </c:dLbls>
        <c:marker val="1"/>
        <c:axId val="101137408"/>
        <c:axId val="101139200"/>
      </c:lineChart>
      <c:catAx>
        <c:axId val="101137408"/>
        <c:scaling>
          <c:orientation val="minMax"/>
        </c:scaling>
        <c:axPos val="b"/>
        <c:numFmt formatCode="@" sourceLinked="1"/>
        <c:tickLblPos val="nextTo"/>
        <c:spPr>
          <a:ln w="2238">
            <a:solidFill>
              <a:srgbClr val="000000"/>
            </a:solidFill>
            <a:prstDash val="solid"/>
          </a:ln>
        </c:spPr>
        <c:txPr>
          <a:bodyPr rot="-2700000" vert="horz"/>
          <a:lstStyle/>
          <a:p>
            <a:pPr>
              <a:defRPr sz="74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101139200"/>
        <c:crosses val="autoZero"/>
        <c:auto val="1"/>
        <c:lblAlgn val="ctr"/>
        <c:lblOffset val="100"/>
        <c:tickLblSkip val="1"/>
        <c:tickMarkSkip val="1"/>
      </c:catAx>
      <c:valAx>
        <c:axId val="101139200"/>
        <c:scaling>
          <c:orientation val="minMax"/>
          <c:max val="85"/>
        </c:scaling>
        <c:axPos val="l"/>
        <c:title>
          <c:tx>
            <c:rich>
              <a:bodyPr/>
              <a:lstStyle/>
              <a:p>
                <a:pPr>
                  <a:defRPr sz="951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r>
                  <a:rPr lang="ru-RU"/>
                  <a:t>тыс.т</a:t>
                </a:r>
              </a:p>
            </c:rich>
          </c:tx>
          <c:layout>
            <c:manualLayout>
              <c:xMode val="edge"/>
              <c:yMode val="edge"/>
              <c:x val="0"/>
              <c:y val="0.45098039215686403"/>
            </c:manualLayout>
          </c:layout>
          <c:spPr>
            <a:noFill/>
            <a:ln w="17902">
              <a:noFill/>
            </a:ln>
          </c:spPr>
        </c:title>
        <c:numFmt formatCode="0" sourceLinked="0"/>
        <c:tickLblPos val="nextTo"/>
        <c:spPr>
          <a:ln w="2238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564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101137408"/>
        <c:crosses val="autoZero"/>
        <c:crossBetween val="between"/>
      </c:valAx>
      <c:spPr>
        <a:noFill/>
        <a:ln w="17902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617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316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r>
              <a:rPr lang="ru-RU"/>
              <a:t>Индекс равновесных цен покупки электроэнергии потребителями, Европа и Урал.</a:t>
            </a:r>
          </a:p>
        </c:rich>
      </c:tx>
      <c:layout>
        <c:manualLayout>
          <c:xMode val="edge"/>
          <c:yMode val="edge"/>
          <c:x val="0.16459074733096091"/>
          <c:y val="0.13348416289592832"/>
        </c:manualLayout>
      </c:layout>
      <c:spPr>
        <a:noFill/>
        <a:ln w="15191">
          <a:noFill/>
        </a:ln>
      </c:spPr>
    </c:title>
    <c:plotArea>
      <c:layout>
        <c:manualLayout>
          <c:layoutTarget val="inner"/>
          <c:xMode val="edge"/>
          <c:yMode val="edge"/>
          <c:x val="6.2277580071174378E-2"/>
          <c:y val="0.31674208144796484"/>
          <c:w val="0.93683274021352314"/>
          <c:h val="0.51131221719457065"/>
        </c:manualLayout>
      </c:layout>
      <c:lineChart>
        <c:grouping val="standard"/>
        <c:ser>
          <c:idx val="0"/>
          <c:order val="0"/>
          <c:spPr>
            <a:ln w="22225">
              <a:solidFill>
                <a:srgbClr val="660066"/>
              </a:solidFill>
              <a:prstDash val="solid"/>
            </a:ln>
          </c:spPr>
          <c:marker>
            <c:symbol val="circle"/>
            <c:size val="7"/>
            <c:spPr>
              <a:solidFill>
                <a:srgbClr val="800080"/>
              </a:solidFill>
              <a:ln>
                <a:solidFill>
                  <a:srgbClr val="80008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2.0526758786349911E-2"/>
                  <c:y val="5.9216096308564434E-2"/>
                </c:manualLayout>
              </c:layout>
              <c:dLblPos val="r"/>
              <c:showVal val="1"/>
            </c:dLbl>
            <c:dLbl>
              <c:idx val="1"/>
              <c:layout>
                <c:manualLayout>
                  <c:x val="-4.0989443210840221E-2"/>
                  <c:y val="-3.8647339242890572E-2"/>
                </c:manualLayout>
              </c:layout>
              <c:dLblPos val="r"/>
              <c:showVal val="1"/>
            </c:dLbl>
            <c:dLbl>
              <c:idx val="2"/>
              <c:layout>
                <c:manualLayout>
                  <c:x val="-3.9792501875667845E-2"/>
                  <c:y val="-5.6839713778071212E-2"/>
                </c:manualLayout>
              </c:layout>
              <c:dLblPos val="r"/>
              <c:showVal val="1"/>
            </c:dLbl>
            <c:dLbl>
              <c:idx val="4"/>
              <c:layout>
                <c:manualLayout>
                  <c:x val="-5.4043939887687457E-2"/>
                  <c:y val="-3.5862015398506752E-2"/>
                </c:manualLayout>
              </c:layout>
              <c:dLblPos val="r"/>
              <c:showVal val="1"/>
            </c:dLbl>
            <c:dLbl>
              <c:idx val="5"/>
              <c:layout>
                <c:manualLayout>
                  <c:x val="-2.9294824672421206E-2"/>
                  <c:y val="-4.7611483829626447E-2"/>
                </c:manualLayout>
              </c:layout>
              <c:dLblPos val="r"/>
              <c:showVal val="1"/>
            </c:dLbl>
            <c:dLbl>
              <c:idx val="6"/>
              <c:layout>
                <c:manualLayout>
                  <c:x val="-1.7130645002387215E-2"/>
                  <c:y val="-2.325504626348341E-2"/>
                </c:manualLayout>
              </c:layout>
              <c:dLblPos val="r"/>
              <c:showVal val="1"/>
            </c:dLbl>
            <c:dLbl>
              <c:idx val="7"/>
              <c:layout>
                <c:manualLayout>
                  <c:x val="-1.7729292860207111E-2"/>
                  <c:y val="5.2120045494449867E-2"/>
                </c:manualLayout>
              </c:layout>
              <c:dLblPos val="r"/>
              <c:showVal val="1"/>
            </c:dLbl>
            <c:dLbl>
              <c:idx val="8"/>
              <c:layout>
                <c:manualLayout>
                  <c:x val="-3.5975839882382392E-2"/>
                  <c:y val="-6.0779634358282465E-2"/>
                </c:manualLayout>
              </c:layout>
              <c:dLblPos val="r"/>
              <c:showVal val="1"/>
            </c:dLbl>
            <c:dLbl>
              <c:idx val="9"/>
              <c:layout>
                <c:manualLayout>
                  <c:x val="-3.5231848026984175E-2"/>
                  <c:y val="5.0595703771541774E-2"/>
                </c:manualLayout>
              </c:layout>
              <c:dLblPos val="r"/>
              <c:showVal val="1"/>
            </c:dLbl>
            <c:dLbl>
              <c:idx val="10"/>
              <c:layout>
                <c:manualLayout>
                  <c:x val="-1.6403130220554743E-2"/>
                  <c:y val="4.3185736157056412E-2"/>
                </c:manualLayout>
              </c:layout>
              <c:dLblPos val="r"/>
              <c:showVal val="1"/>
            </c:dLbl>
            <c:dLbl>
              <c:idx val="11"/>
              <c:layout>
                <c:manualLayout>
                  <c:x val="-5.7474100626738314E-2"/>
                  <c:y val="-5.5394234783537603E-2"/>
                </c:manualLayout>
              </c:layout>
              <c:dLblPos val="r"/>
              <c:showVal val="1"/>
            </c:dLbl>
            <c:dLbl>
              <c:idx val="12"/>
              <c:layout>
                <c:manualLayout>
                  <c:x val="-4.6652520215531429E-2"/>
                  <c:y val="-5.0659727953241605E-2"/>
                </c:manualLayout>
              </c:layout>
              <c:dLblPos val="r"/>
              <c:showVal val="1"/>
            </c:dLbl>
            <c:dLbl>
              <c:idx val="13"/>
              <c:layout>
                <c:manualLayout>
                  <c:x val="-2.4119497093662068E-2"/>
                  <c:y val="-4.6808353641368185E-2"/>
                </c:manualLayout>
              </c:layout>
              <c:dLblPos val="r"/>
              <c:showVal val="1"/>
            </c:dLbl>
            <c:dLbl>
              <c:idx val="14"/>
              <c:layout>
                <c:manualLayout>
                  <c:x val="-3.0945910240390034E-2"/>
                  <c:y val="5.5886887185617434E-2"/>
                </c:manualLayout>
              </c:layout>
              <c:dLblPos val="r"/>
              <c:showVal val="1"/>
            </c:dLbl>
            <c:dLbl>
              <c:idx val="15"/>
              <c:layout>
                <c:manualLayout>
                  <c:x val="-6.8166862928898439E-2"/>
                  <c:y val="-2.94411421814902E-3"/>
                </c:manualLayout>
              </c:layout>
              <c:dLblPos val="r"/>
              <c:showVal val="1"/>
            </c:dLbl>
            <c:dLbl>
              <c:idx val="16"/>
              <c:layout>
                <c:manualLayout>
                  <c:x val="-1.5821390949807921E-2"/>
                  <c:y val="-4.4644018757827898E-2"/>
                </c:manualLayout>
              </c:layout>
              <c:dLblPos val="r"/>
              <c:showVal val="1"/>
            </c:dLbl>
            <c:dLbl>
              <c:idx val="17"/>
              <c:layout>
                <c:manualLayout>
                  <c:x val="-3.3178466461947519E-2"/>
                  <c:y val="4.6989488820941457E-2"/>
                </c:manualLayout>
              </c:layout>
              <c:dLblPos val="r"/>
              <c:showVal val="1"/>
            </c:dLbl>
            <c:dLbl>
              <c:idx val="18"/>
              <c:layout>
                <c:manualLayout>
                  <c:x val="-3.3777178237705853E-2"/>
                  <c:y val="-5.2388710350787071E-2"/>
                </c:manualLayout>
              </c:layout>
              <c:dLblPos val="r"/>
              <c:showVal val="1"/>
            </c:dLbl>
            <c:dLbl>
              <c:idx val="19"/>
              <c:layout>
                <c:manualLayout>
                  <c:x val="-1.4204304870441701E-2"/>
                  <c:y val="-2.1939990608170149E-2"/>
                </c:manualLayout>
              </c:layout>
              <c:dLblPos val="r"/>
              <c:showVal val="1"/>
            </c:dLbl>
            <c:dLbl>
              <c:idx val="20"/>
              <c:layout>
                <c:manualLayout>
                  <c:x val="-5.4984127989279513E-2"/>
                  <c:y val="4.3461274648556793E-2"/>
                </c:manualLayout>
              </c:layout>
              <c:dLblPos val="r"/>
              <c:showVal val="1"/>
            </c:dLbl>
            <c:dLbl>
              <c:idx val="21"/>
              <c:layout>
                <c:manualLayout>
                  <c:x val="-1.9769796444021204E-2"/>
                  <c:y val="4.3524413156698409E-2"/>
                </c:manualLayout>
              </c:layout>
              <c:dLblPos val="r"/>
              <c:showVal val="1"/>
            </c:dLbl>
            <c:dLbl>
              <c:idx val="22"/>
              <c:layout>
                <c:manualLayout>
                  <c:x val="0"/>
                  <c:y val="-4.2232686388924023E-2"/>
                </c:manualLayout>
              </c:layout>
              <c:dLblPos val="r"/>
              <c:showVal val="1"/>
            </c:dLbl>
            <c:numFmt formatCode="#,##0" sourceLinked="0"/>
            <c:spPr>
              <a:noFill/>
              <a:ln w="15191">
                <a:noFill/>
              </a:ln>
            </c:spPr>
            <c:txPr>
              <a:bodyPr/>
              <a:lstStyle/>
              <a:p>
                <a:pPr>
                  <a:defRPr sz="957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endParaRPr lang="ru-RU"/>
              </a:p>
            </c:txPr>
            <c:showVal val="1"/>
          </c:dLbls>
          <c:cat>
            <c:strRef>
              <c:f>'слайд 12 и для ШАн'!$B$21:$X$21</c:f>
              <c:strCache>
                <c:ptCount val="23"/>
                <c:pt idx="0">
                  <c:v>01.01.11</c:v>
                </c:pt>
                <c:pt idx="1">
                  <c:v>10.01.11</c:v>
                </c:pt>
                <c:pt idx="2">
                  <c:v>20.01.11</c:v>
                </c:pt>
                <c:pt idx="3">
                  <c:v>30.01.11</c:v>
                </c:pt>
                <c:pt idx="4">
                  <c:v>10.02.11</c:v>
                </c:pt>
                <c:pt idx="5">
                  <c:v>11.02.11</c:v>
                </c:pt>
                <c:pt idx="6">
                  <c:v>12.02.11</c:v>
                </c:pt>
                <c:pt idx="7">
                  <c:v>13.02.11</c:v>
                </c:pt>
                <c:pt idx="8">
                  <c:v>14.02.11</c:v>
                </c:pt>
                <c:pt idx="9">
                  <c:v>15.02.11</c:v>
                </c:pt>
                <c:pt idx="10">
                  <c:v>16.02.11</c:v>
                </c:pt>
                <c:pt idx="11">
                  <c:v>17.02.11</c:v>
                </c:pt>
                <c:pt idx="12">
                  <c:v>18.02.11</c:v>
                </c:pt>
                <c:pt idx="13">
                  <c:v>19.02.11</c:v>
                </c:pt>
                <c:pt idx="14">
                  <c:v>20.02.11</c:v>
                </c:pt>
                <c:pt idx="15">
                  <c:v>21.02.11</c:v>
                </c:pt>
                <c:pt idx="16">
                  <c:v>22.02.11</c:v>
                </c:pt>
                <c:pt idx="17">
                  <c:v>23.02.11</c:v>
                </c:pt>
                <c:pt idx="18">
                  <c:v>24.02.11</c:v>
                </c:pt>
                <c:pt idx="19">
                  <c:v>25.02.11</c:v>
                </c:pt>
                <c:pt idx="20">
                  <c:v>26.02.11</c:v>
                </c:pt>
                <c:pt idx="21">
                  <c:v>27.02.11</c:v>
                </c:pt>
                <c:pt idx="22">
                  <c:v>27.02.11</c:v>
                </c:pt>
              </c:strCache>
            </c:strRef>
          </c:cat>
          <c:val>
            <c:numRef>
              <c:f>'слайд 12 и для ШАн'!$B$22:$X$22</c:f>
              <c:numCache>
                <c:formatCode>0</c:formatCode>
                <c:ptCount val="23"/>
                <c:pt idx="0">
                  <c:v>894.54</c:v>
                </c:pt>
                <c:pt idx="1">
                  <c:v>917.82999999999947</c:v>
                </c:pt>
                <c:pt idx="2">
                  <c:v>1028.3699999999999</c:v>
                </c:pt>
                <c:pt idx="3">
                  <c:v>886.93999999999949</c:v>
                </c:pt>
                <c:pt idx="4">
                  <c:v>1068.5999999999999</c:v>
                </c:pt>
                <c:pt idx="5">
                  <c:v>1092.52</c:v>
                </c:pt>
                <c:pt idx="6">
                  <c:v>1039.79</c:v>
                </c:pt>
                <c:pt idx="7">
                  <c:v>987.1</c:v>
                </c:pt>
                <c:pt idx="8">
                  <c:v>1068.1599999999999</c:v>
                </c:pt>
                <c:pt idx="9">
                  <c:v>1065.94</c:v>
                </c:pt>
                <c:pt idx="10">
                  <c:v>1072.6299999999999</c:v>
                </c:pt>
                <c:pt idx="11">
                  <c:v>1126.42</c:v>
                </c:pt>
                <c:pt idx="12">
                  <c:v>1229.4100000000001</c:v>
                </c:pt>
                <c:pt idx="13">
                  <c:v>1188.77</c:v>
                </c:pt>
                <c:pt idx="14">
                  <c:v>1109.92</c:v>
                </c:pt>
                <c:pt idx="15">
                  <c:v>1466.75</c:v>
                </c:pt>
                <c:pt idx="16">
                  <c:v>1385.02</c:v>
                </c:pt>
                <c:pt idx="17">
                  <c:v>1083.03</c:v>
                </c:pt>
                <c:pt idx="18">
                  <c:v>1366.08</c:v>
                </c:pt>
                <c:pt idx="19">
                  <c:v>1321.7</c:v>
                </c:pt>
                <c:pt idx="20">
                  <c:v>1232.1299999999999</c:v>
                </c:pt>
                <c:pt idx="21">
                  <c:v>1166.3</c:v>
                </c:pt>
                <c:pt idx="22">
                  <c:v>1335.55</c:v>
                </c:pt>
              </c:numCache>
            </c:numRef>
          </c:val>
        </c:ser>
        <c:dLbls>
          <c:showVal val="1"/>
        </c:dLbls>
        <c:marker val="1"/>
        <c:axId val="101895552"/>
        <c:axId val="102417536"/>
      </c:lineChart>
      <c:catAx>
        <c:axId val="101895552"/>
        <c:scaling>
          <c:orientation val="minMax"/>
        </c:scaling>
        <c:axPos val="b"/>
        <c:numFmt formatCode="@" sourceLinked="1"/>
        <c:tickLblPos val="nextTo"/>
        <c:spPr>
          <a:ln w="1899">
            <a:solidFill>
              <a:srgbClr val="000000"/>
            </a:solidFill>
            <a:prstDash val="solid"/>
          </a:ln>
        </c:spPr>
        <c:txPr>
          <a:bodyPr rot="-2700000" vert="horz"/>
          <a:lstStyle/>
          <a:p>
            <a:pPr>
              <a:defRPr sz="658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102417536"/>
        <c:crosses val="autoZero"/>
        <c:auto val="1"/>
        <c:lblAlgn val="ctr"/>
        <c:lblOffset val="100"/>
        <c:tickLblSkip val="1"/>
        <c:tickMarkSkip val="1"/>
      </c:catAx>
      <c:valAx>
        <c:axId val="102417536"/>
        <c:scaling>
          <c:orientation val="minMax"/>
          <c:max val="1500"/>
          <c:min val="700"/>
        </c:scaling>
        <c:axPos val="l"/>
        <c:title>
          <c:tx>
            <c:rich>
              <a:bodyPr/>
              <a:lstStyle/>
              <a:p>
                <a:pPr>
                  <a:defRPr sz="1000" b="1" i="0" u="none" strike="noStrike" baseline="0">
                    <a:solidFill>
                      <a:srgbClr val="000000"/>
                    </a:solidFill>
                    <a:latin typeface="Arial Cyr"/>
                    <a:ea typeface="Arial Cyr"/>
                    <a:cs typeface="Arial Cyr"/>
                  </a:defRPr>
                </a:pPr>
                <a:r>
                  <a:rPr lang="ru-RU" sz="1000"/>
                  <a:t>руб./МВт.ч.</a:t>
                </a:r>
              </a:p>
            </c:rich>
          </c:tx>
          <c:layout>
            <c:manualLayout>
              <c:xMode val="edge"/>
              <c:yMode val="edge"/>
              <c:x val="0"/>
              <c:y val="0.4660633484162886"/>
            </c:manualLayout>
          </c:layout>
          <c:spPr>
            <a:noFill/>
            <a:ln w="15191">
              <a:noFill/>
            </a:ln>
          </c:spPr>
        </c:title>
        <c:numFmt formatCode="0" sourceLinked="1"/>
        <c:tickLblPos val="nextTo"/>
        <c:spPr>
          <a:ln w="1899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538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101895552"/>
        <c:crosses val="autoZero"/>
        <c:crossBetween val="between"/>
      </c:valAx>
      <c:spPr>
        <a:noFill/>
        <a:ln w="15191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553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5"/>
  <c:chart>
    <c:title>
      <c:tx>
        <c:rich>
          <a:bodyPr/>
          <a:lstStyle/>
          <a:p>
            <a:pPr>
              <a:defRPr sz="1050"/>
            </a:pPr>
            <a:r>
              <a:rPr lang="ru-RU" sz="1050"/>
              <a:t>Каширская ГРЭС ОАО "ОГК-1", уголь кузнецкий марки Т.</a:t>
            </a:r>
          </a:p>
        </c:rich>
      </c:tx>
      <c:layout>
        <c:manualLayout>
          <c:xMode val="edge"/>
          <c:yMode val="edge"/>
          <c:x val="0.15270932512746349"/>
          <c:y val="3.9940618788247258E-3"/>
        </c:manualLayout>
      </c:layout>
    </c:title>
    <c:plotArea>
      <c:layout>
        <c:manualLayout>
          <c:layoutTarget val="inner"/>
          <c:xMode val="edge"/>
          <c:yMode val="edge"/>
          <c:x val="0.10388618176084972"/>
          <c:y val="0.14694646459338151"/>
          <c:w val="0.87356321839080464"/>
          <c:h val="0.7532133676092545"/>
        </c:manualLayout>
      </c:layout>
      <c:barChart>
        <c:barDir val="col"/>
        <c:grouping val="clustered"/>
        <c:ser>
          <c:idx val="0"/>
          <c:order val="0"/>
          <c:tx>
            <c:strRef>
              <c:f>Лист1!$A$5</c:f>
              <c:strCache>
                <c:ptCount val="1"/>
                <c:pt idx="0">
                  <c:v>общая цена</c:v>
                </c:pt>
              </c:strCache>
            </c:strRef>
          </c:tx>
          <c:spPr>
            <a:solidFill>
              <a:srgbClr val="92D050">
                <a:alpha val="88000"/>
              </a:srgbClr>
            </a:solidFill>
            <a:ln w="15875">
              <a:solidFill>
                <a:srgbClr val="000000"/>
              </a:solidFill>
            </a:ln>
          </c:spPr>
          <c:dLbls>
            <c:dLbl>
              <c:idx val="0"/>
              <c:layout>
                <c:manualLayout>
                  <c:x val="-8.8870561118905775E-3"/>
                  <c:y val="2.092106214692311E-2"/>
                </c:manualLayout>
              </c:layout>
              <c:tx>
                <c:rich>
                  <a:bodyPr/>
                  <a:lstStyle/>
                  <a:p>
                    <a:r>
                      <a:rPr lang="ru-RU" sz="900" b="1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rPr>
                      <a:t>113,7%</a:t>
                    </a:r>
                  </a:p>
                </c:rich>
              </c:tx>
              <c:dLblPos val="outEnd"/>
            </c:dLbl>
            <c:dLbl>
              <c:idx val="1"/>
              <c:layout>
                <c:manualLayout>
                  <c:x val="-8.3417503846501938E-3"/>
                  <c:y val="1.8974001076207257E-2"/>
                </c:manualLayout>
              </c:layout>
              <c:tx>
                <c:rich>
                  <a:bodyPr/>
                  <a:lstStyle/>
                  <a:p>
                    <a:r>
                      <a:rPr lang="ru-RU" sz="900" b="1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rPr>
                      <a:t>134,1%</a:t>
                    </a:r>
                  </a:p>
                </c:rich>
              </c:tx>
              <c:dLblPos val="outEnd"/>
            </c:dLbl>
            <c:txPr>
              <a:bodyPr/>
              <a:lstStyle/>
              <a:p>
                <a:pPr algn="ctr" rtl="0">
                  <a:defRPr lang="ru-RU" sz="900" b="1" i="0" u="none" strike="noStrike" kern="1200" baseline="0" dirty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</c:dLbls>
          <c:cat>
            <c:strRef>
              <c:f>Лист1!$B$4:$C$4</c:f>
              <c:strCache>
                <c:ptCount val="2"/>
                <c:pt idx="0">
                  <c:v>2010/2009</c:v>
                </c:pt>
                <c:pt idx="1">
                  <c:v>2011/2010</c:v>
                </c:pt>
              </c:strCache>
            </c:strRef>
          </c:cat>
          <c:val>
            <c:numRef>
              <c:f>Лист1!$B$5:$C$5</c:f>
              <c:numCache>
                <c:formatCode>General</c:formatCode>
                <c:ptCount val="2"/>
                <c:pt idx="0" formatCode="0.0">
                  <c:v>113.7</c:v>
                </c:pt>
                <c:pt idx="1">
                  <c:v>134.1</c:v>
                </c:pt>
              </c:numCache>
            </c:numRef>
          </c:val>
        </c:ser>
        <c:ser>
          <c:idx val="1"/>
          <c:order val="1"/>
          <c:tx>
            <c:strRef>
              <c:f>Лист1!$A$6</c:f>
              <c:strCache>
                <c:ptCount val="1"/>
                <c:pt idx="0">
                  <c:v>уголь</c:v>
                </c:pt>
              </c:strCache>
            </c:strRef>
          </c:tx>
          <c:spPr>
            <a:solidFill>
              <a:schemeClr val="tx2">
                <a:lumMod val="75000"/>
                <a:lumOff val="25000"/>
                <a:alpha val="74000"/>
              </a:schemeClr>
            </a:solidFill>
            <a:ln w="15875">
              <a:solidFill>
                <a:srgbClr val="000000"/>
              </a:solidFill>
            </a:ln>
          </c:spPr>
          <c:dLbls>
            <c:dLbl>
              <c:idx val="0"/>
              <c:layout>
                <c:manualLayout>
                  <c:x val="-5.1357532415139599E-4"/>
                  <c:y val="7.6763413721561312E-3"/>
                </c:manualLayout>
              </c:layout>
              <c:tx>
                <c:rich>
                  <a:bodyPr/>
                  <a:lstStyle/>
                  <a:p>
                    <a:r>
                      <a:rPr lang="ru-RU" sz="900" b="1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rPr>
                      <a:t>110,2 %</a:t>
                    </a:r>
                  </a:p>
                </c:rich>
              </c:tx>
              <c:dLblPos val="outEnd"/>
            </c:dLbl>
            <c:dLbl>
              <c:idx val="1"/>
              <c:layout>
                <c:manualLayout>
                  <c:x val="-1.7372311219718284E-3"/>
                  <c:y val="1.3554560571528712E-2"/>
                </c:manualLayout>
              </c:layout>
              <c:tx>
                <c:rich>
                  <a:bodyPr/>
                  <a:lstStyle/>
                  <a:p>
                    <a:r>
                      <a:rPr lang="ru-RU" sz="900" b="1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rPr>
                      <a:t>140,1%</a:t>
                    </a:r>
                  </a:p>
                </c:rich>
              </c:tx>
              <c:dLblPos val="outEnd"/>
            </c:dLbl>
            <c:txPr>
              <a:bodyPr/>
              <a:lstStyle/>
              <a:p>
                <a:pPr algn="ctr" rtl="0">
                  <a:defRPr lang="ru-RU" sz="900" b="1" i="0" u="none" strike="noStrike" kern="1200" baseline="0" dirty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</c:dLbls>
          <c:cat>
            <c:strRef>
              <c:f>Лист1!$B$4:$C$4</c:f>
              <c:strCache>
                <c:ptCount val="2"/>
                <c:pt idx="0">
                  <c:v>2010/2009</c:v>
                </c:pt>
                <c:pt idx="1">
                  <c:v>2011/2010</c:v>
                </c:pt>
              </c:strCache>
            </c:strRef>
          </c:cat>
          <c:val>
            <c:numRef>
              <c:f>Лист1!$B$6:$C$6</c:f>
              <c:numCache>
                <c:formatCode>General</c:formatCode>
                <c:ptCount val="2"/>
                <c:pt idx="0">
                  <c:v>110.2</c:v>
                </c:pt>
                <c:pt idx="1">
                  <c:v>140.1</c:v>
                </c:pt>
              </c:numCache>
            </c:numRef>
          </c:val>
        </c:ser>
        <c:ser>
          <c:idx val="2"/>
          <c:order val="2"/>
          <c:tx>
            <c:strRef>
              <c:f>Лист1!$A$7</c:f>
              <c:strCache>
                <c:ptCount val="1"/>
                <c:pt idx="0">
                  <c:v>ж/д</c:v>
                </c:pt>
              </c:strCache>
            </c:strRef>
          </c:tx>
          <c:spPr>
            <a:solidFill>
              <a:srgbClr val="C5654B">
                <a:alpha val="85000"/>
              </a:srgbClr>
            </a:solidFill>
            <a:ln w="15875">
              <a:solidFill>
                <a:srgbClr val="000000">
                  <a:alpha val="82000"/>
                </a:srgbClr>
              </a:solidFill>
            </a:ln>
          </c:spPr>
          <c:dLbls>
            <c:dLbl>
              <c:idx val="0"/>
              <c:layout>
                <c:manualLayout>
                  <c:x val="1.1435673989027367E-2"/>
                  <c:y val="6.0185942699728231E-3"/>
                </c:manualLayout>
              </c:layout>
              <c:tx>
                <c:rich>
                  <a:bodyPr/>
                  <a:lstStyle/>
                  <a:p>
                    <a:r>
                      <a:rPr lang="ru-RU" sz="900" b="1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rPr>
                      <a:t>116,9%</a:t>
                    </a:r>
                  </a:p>
                </c:rich>
              </c:tx>
              <c:dLblPos val="outEnd"/>
            </c:dLbl>
            <c:dLbl>
              <c:idx val="1"/>
              <c:layout>
                <c:manualLayout>
                  <c:x val="9.5208787416073571E-3"/>
                  <c:y val="3.9248607905149361E-3"/>
                </c:manualLayout>
              </c:layout>
              <c:tx>
                <c:rich>
                  <a:bodyPr/>
                  <a:lstStyle/>
                  <a:p>
                    <a:r>
                      <a:rPr lang="ru-RU" sz="900" b="1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rPr>
                      <a:t>117,1%</a:t>
                    </a:r>
                  </a:p>
                </c:rich>
              </c:tx>
              <c:dLblPos val="outEnd"/>
            </c:dLbl>
            <c:txPr>
              <a:bodyPr/>
              <a:lstStyle/>
              <a:p>
                <a:pPr algn="ctr" rtl="0">
                  <a:defRPr lang="ru-RU" sz="900" b="1" i="0" u="none" strike="noStrike" kern="1200" baseline="0" dirty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</c:dLbls>
          <c:cat>
            <c:strRef>
              <c:f>Лист1!$B$4:$C$4</c:f>
              <c:strCache>
                <c:ptCount val="2"/>
                <c:pt idx="0">
                  <c:v>2010/2009</c:v>
                </c:pt>
                <c:pt idx="1">
                  <c:v>2011/2010</c:v>
                </c:pt>
              </c:strCache>
            </c:strRef>
          </c:cat>
          <c:val>
            <c:numRef>
              <c:f>Лист1!$B$7:$C$7</c:f>
              <c:numCache>
                <c:formatCode>General</c:formatCode>
                <c:ptCount val="2"/>
                <c:pt idx="0">
                  <c:v>116.9</c:v>
                </c:pt>
                <c:pt idx="1">
                  <c:v>117.1</c:v>
                </c:pt>
              </c:numCache>
            </c:numRef>
          </c:val>
        </c:ser>
        <c:dLbls>
          <c:showVal val="1"/>
        </c:dLbls>
        <c:axId val="104322176"/>
        <c:axId val="104323712"/>
      </c:barChart>
      <c:catAx>
        <c:axId val="104322176"/>
        <c:scaling>
          <c:orientation val="minMax"/>
        </c:scaling>
        <c:axPos val="b"/>
        <c:numFmt formatCode="General" sourceLinked="1"/>
        <c:tickLblPos val="nextTo"/>
        <c:txPr>
          <a:bodyPr rot="0" vert="horz"/>
          <a:lstStyle/>
          <a:p>
            <a:pPr>
              <a:defRPr sz="800"/>
            </a:pPr>
            <a:endParaRPr lang="ru-RU"/>
          </a:p>
        </c:txPr>
        <c:crossAx val="104323712"/>
        <c:crosses val="autoZero"/>
        <c:auto val="1"/>
        <c:lblAlgn val="ctr"/>
        <c:lblOffset val="100"/>
        <c:tickLblSkip val="1"/>
        <c:tickMarkSkip val="1"/>
      </c:catAx>
      <c:valAx>
        <c:axId val="104323712"/>
        <c:scaling>
          <c:orientation val="minMax"/>
        </c:scaling>
        <c:axPos val="l"/>
        <c:title>
          <c:tx>
            <c:rich>
              <a:bodyPr/>
              <a:lstStyle/>
              <a:p>
                <a:pPr>
                  <a:defRPr sz="800"/>
                </a:pPr>
                <a:r>
                  <a:rPr lang="ru-RU" sz="800"/>
                  <a:t>% роста</a:t>
                </a:r>
              </a:p>
            </c:rich>
          </c:tx>
          <c:layout>
            <c:manualLayout>
              <c:xMode val="edge"/>
              <c:yMode val="edge"/>
              <c:x val="1.3136288998357963E-2"/>
              <c:y val="0.47300771208226311"/>
            </c:manualLayout>
          </c:layout>
        </c:title>
        <c:numFmt formatCode="0" sourceLinked="0"/>
        <c:tickLblPos val="nextTo"/>
        <c:txPr>
          <a:bodyPr rot="0" vert="horz"/>
          <a:lstStyle/>
          <a:p>
            <a:pPr>
              <a:defRPr sz="600"/>
            </a:pPr>
            <a:endParaRPr lang="ru-RU"/>
          </a:p>
        </c:txPr>
        <c:crossAx val="10432217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5"/>
  <c:chart>
    <c:title>
      <c:tx>
        <c:rich>
          <a:bodyPr/>
          <a:lstStyle/>
          <a:p>
            <a:pPr algn="ctr">
              <a:defRPr sz="1000"/>
            </a:pPr>
            <a:r>
              <a:rPr lang="ru-RU" sz="1000" dirty="0" err="1"/>
              <a:t>Черепетская</a:t>
            </a:r>
            <a:r>
              <a:rPr lang="ru-RU" sz="1000" dirty="0"/>
              <a:t> ГРЭС ОАО "ОГК-3", уголь кузнецкий </a:t>
            </a:r>
            <a:r>
              <a:rPr lang="ru-RU" sz="1000" dirty="0" smtClean="0"/>
              <a:t>марки</a:t>
            </a:r>
            <a:r>
              <a:rPr lang="ru-RU" sz="1000" baseline="0" dirty="0" smtClean="0"/>
              <a:t> </a:t>
            </a:r>
            <a:r>
              <a:rPr lang="ru-RU" sz="1000" dirty="0" smtClean="0"/>
              <a:t>Т</a:t>
            </a:r>
            <a:r>
              <a:rPr lang="ru-RU" sz="1000" dirty="0"/>
              <a:t>.</a:t>
            </a:r>
          </a:p>
        </c:rich>
      </c:tx>
      <c:layout>
        <c:manualLayout>
          <c:xMode val="edge"/>
          <c:yMode val="edge"/>
          <c:x val="0.1360433458774091"/>
          <c:y val="2.6564454130298978E-2"/>
        </c:manualLayout>
      </c:layout>
    </c:title>
    <c:plotArea>
      <c:layout>
        <c:manualLayout>
          <c:layoutTarget val="inner"/>
          <c:xMode val="edge"/>
          <c:yMode val="edge"/>
          <c:x val="0.10152284263959392"/>
          <c:y val="0.17824773413897349"/>
          <c:w val="0.87986463620981792"/>
          <c:h val="0.74320241691843125"/>
        </c:manualLayout>
      </c:layout>
      <c:barChart>
        <c:barDir val="col"/>
        <c:grouping val="clustered"/>
        <c:ser>
          <c:idx val="0"/>
          <c:order val="0"/>
          <c:tx>
            <c:strRef>
              <c:f>Лист1!$A$32</c:f>
              <c:strCache>
                <c:ptCount val="1"/>
                <c:pt idx="0">
                  <c:v>общая цена</c:v>
                </c:pt>
              </c:strCache>
            </c:strRef>
          </c:tx>
          <c:spPr>
            <a:solidFill>
              <a:srgbClr val="92D050">
                <a:alpha val="88000"/>
              </a:srgbClr>
            </a:solidFill>
            <a:ln w="15875">
              <a:solidFill>
                <a:srgbClr val="000000"/>
              </a:solidFill>
            </a:ln>
          </c:spPr>
          <c:dLbls>
            <c:dLbl>
              <c:idx val="0"/>
              <c:layout>
                <c:manualLayout>
                  <c:x val="-1.8168686555267881E-3"/>
                  <c:y val="1.3906015572810005E-2"/>
                </c:manualLayout>
              </c:layout>
              <c:tx>
                <c:rich>
                  <a:bodyPr/>
                  <a:lstStyle/>
                  <a:p>
                    <a:r>
                      <a:rPr lang="ru-RU" sz="900" b="1"/>
                      <a:t>115,7%</a:t>
                    </a:r>
                  </a:p>
                </c:rich>
              </c:tx>
              <c:dLblPos val="outEnd"/>
            </c:dLbl>
            <c:dLbl>
              <c:idx val="1"/>
              <c:layout>
                <c:manualLayout>
                  <c:x val="-8.5889426385527268E-3"/>
                  <c:y val="9.5859297142794828E-3"/>
                </c:manualLayout>
              </c:layout>
              <c:tx>
                <c:rich>
                  <a:bodyPr/>
                  <a:lstStyle/>
                  <a:p>
                    <a:r>
                      <a:rPr lang="ru-RU" sz="900" b="1"/>
                      <a:t>138,8%</a:t>
                    </a:r>
                  </a:p>
                </c:rich>
              </c:tx>
              <c:dLblPos val="outEnd"/>
            </c:dLbl>
            <c:txPr>
              <a:bodyPr/>
              <a:lstStyle/>
              <a:p>
                <a:pPr>
                  <a:defRPr sz="900" b="1"/>
                </a:pPr>
                <a:endParaRPr lang="ru-RU"/>
              </a:p>
            </c:txPr>
            <c:showVal val="1"/>
          </c:dLbls>
          <c:cat>
            <c:strRef>
              <c:f>Лист1!$B$31:$C$31</c:f>
              <c:strCache>
                <c:ptCount val="2"/>
                <c:pt idx="0">
                  <c:v>2010/2009</c:v>
                </c:pt>
                <c:pt idx="1">
                  <c:v>2011/2010</c:v>
                </c:pt>
              </c:strCache>
            </c:strRef>
          </c:cat>
          <c:val>
            <c:numRef>
              <c:f>Лист1!$B$32:$C$32</c:f>
              <c:numCache>
                <c:formatCode>0.0</c:formatCode>
                <c:ptCount val="2"/>
                <c:pt idx="0">
                  <c:v>115.7</c:v>
                </c:pt>
                <c:pt idx="1">
                  <c:v>138.80000000000001</c:v>
                </c:pt>
              </c:numCache>
            </c:numRef>
          </c:val>
        </c:ser>
        <c:ser>
          <c:idx val="1"/>
          <c:order val="1"/>
          <c:tx>
            <c:strRef>
              <c:f>Лист1!$A$33</c:f>
              <c:strCache>
                <c:ptCount val="1"/>
                <c:pt idx="0">
                  <c:v>уголь</c:v>
                </c:pt>
              </c:strCache>
            </c:strRef>
          </c:tx>
          <c:spPr>
            <a:solidFill>
              <a:schemeClr val="tx2">
                <a:lumMod val="75000"/>
                <a:lumOff val="25000"/>
                <a:alpha val="74000"/>
              </a:schemeClr>
            </a:solidFill>
            <a:ln w="15875">
              <a:solidFill>
                <a:srgbClr val="000000"/>
              </a:solidFill>
            </a:ln>
          </c:spPr>
          <c:dLbls>
            <c:dLbl>
              <c:idx val="0"/>
              <c:layout>
                <c:manualLayout>
                  <c:x val="-1.6359949818001908E-3"/>
                  <c:y val="1.4191188549275572E-2"/>
                </c:manualLayout>
              </c:layout>
              <c:tx>
                <c:rich>
                  <a:bodyPr/>
                  <a:lstStyle/>
                  <a:p>
                    <a:r>
                      <a:rPr lang="ru-RU" sz="900" b="1"/>
                      <a:t>112,2%</a:t>
                    </a:r>
                  </a:p>
                </c:rich>
              </c:tx>
              <c:dLblPos val="outEnd"/>
            </c:dLbl>
            <c:dLbl>
              <c:idx val="1"/>
              <c:layout>
                <c:manualLayout>
                  <c:x val="1.243225408249931E-2"/>
                  <c:y val="1.7632538630863125E-2"/>
                </c:manualLayout>
              </c:layout>
              <c:tx>
                <c:rich>
                  <a:bodyPr/>
                  <a:lstStyle/>
                  <a:p>
                    <a:r>
                      <a:rPr lang="ru-RU" sz="900" b="1"/>
                      <a:t>162,7%</a:t>
                    </a:r>
                  </a:p>
                </c:rich>
              </c:tx>
              <c:dLblPos val="outEnd"/>
            </c:dLbl>
            <c:txPr>
              <a:bodyPr/>
              <a:lstStyle/>
              <a:p>
                <a:pPr>
                  <a:defRPr sz="900" b="1"/>
                </a:pPr>
                <a:endParaRPr lang="ru-RU"/>
              </a:p>
            </c:txPr>
            <c:showVal val="1"/>
          </c:dLbls>
          <c:cat>
            <c:strRef>
              <c:f>Лист1!$B$31:$C$31</c:f>
              <c:strCache>
                <c:ptCount val="2"/>
                <c:pt idx="0">
                  <c:v>2010/2009</c:v>
                </c:pt>
                <c:pt idx="1">
                  <c:v>2011/2010</c:v>
                </c:pt>
              </c:strCache>
            </c:strRef>
          </c:cat>
          <c:val>
            <c:numRef>
              <c:f>Лист1!$B$33:$C$33</c:f>
              <c:numCache>
                <c:formatCode>0.0</c:formatCode>
                <c:ptCount val="2"/>
                <c:pt idx="0">
                  <c:v>112.2</c:v>
                </c:pt>
                <c:pt idx="1">
                  <c:v>162.69999999999999</c:v>
                </c:pt>
              </c:numCache>
            </c:numRef>
          </c:val>
        </c:ser>
        <c:ser>
          <c:idx val="2"/>
          <c:order val="2"/>
          <c:tx>
            <c:strRef>
              <c:f>Лист1!$A$34</c:f>
              <c:strCache>
                <c:ptCount val="1"/>
                <c:pt idx="0">
                  <c:v>ж/д</c:v>
                </c:pt>
              </c:strCache>
            </c:strRef>
          </c:tx>
          <c:spPr>
            <a:solidFill>
              <a:srgbClr val="C5654B">
                <a:alpha val="85000"/>
              </a:srgbClr>
            </a:solidFill>
            <a:ln w="15875">
              <a:solidFill>
                <a:srgbClr val="000000"/>
              </a:solidFill>
            </a:ln>
          </c:spPr>
          <c:dLbls>
            <c:dLbl>
              <c:idx val="0"/>
              <c:layout>
                <c:manualLayout>
                  <c:x val="8.0710904392302246E-3"/>
                  <c:y val="1.5992146530427659E-2"/>
                </c:manualLayout>
              </c:layout>
              <c:tx>
                <c:rich>
                  <a:bodyPr/>
                  <a:lstStyle/>
                  <a:p>
                    <a:r>
                      <a:rPr lang="ru-RU" sz="900" b="1"/>
                      <a:t>118,9%</a:t>
                    </a:r>
                  </a:p>
                </c:rich>
              </c:tx>
              <c:dLblPos val="outEnd"/>
            </c:dLbl>
            <c:dLbl>
              <c:idx val="1"/>
              <c:layout>
                <c:manualLayout>
                  <c:x val="4.0109227927935505E-3"/>
                  <c:y val="1.8945823705277524E-2"/>
                </c:manualLayout>
              </c:layout>
              <c:tx>
                <c:rich>
                  <a:bodyPr/>
                  <a:lstStyle/>
                  <a:p>
                    <a:r>
                      <a:rPr lang="ru-RU" sz="900" b="1"/>
                      <a:t>118,5%</a:t>
                    </a:r>
                  </a:p>
                </c:rich>
              </c:tx>
              <c:dLblPos val="outEnd"/>
            </c:dLbl>
            <c:txPr>
              <a:bodyPr/>
              <a:lstStyle/>
              <a:p>
                <a:pPr>
                  <a:defRPr sz="900" b="1"/>
                </a:pPr>
                <a:endParaRPr lang="ru-RU"/>
              </a:p>
            </c:txPr>
            <c:showVal val="1"/>
          </c:dLbls>
          <c:cat>
            <c:strRef>
              <c:f>Лист1!$B$31:$C$31</c:f>
              <c:strCache>
                <c:ptCount val="2"/>
                <c:pt idx="0">
                  <c:v>2010/2009</c:v>
                </c:pt>
                <c:pt idx="1">
                  <c:v>2011/2010</c:v>
                </c:pt>
              </c:strCache>
            </c:strRef>
          </c:cat>
          <c:val>
            <c:numRef>
              <c:f>Лист1!$B$34:$C$34</c:f>
              <c:numCache>
                <c:formatCode>0.0</c:formatCode>
                <c:ptCount val="2"/>
                <c:pt idx="0">
                  <c:v>118.9</c:v>
                </c:pt>
                <c:pt idx="1">
                  <c:v>118.5</c:v>
                </c:pt>
              </c:numCache>
            </c:numRef>
          </c:val>
        </c:ser>
        <c:dLbls>
          <c:showVal val="1"/>
        </c:dLbls>
        <c:axId val="104778752"/>
        <c:axId val="104469248"/>
      </c:barChart>
      <c:catAx>
        <c:axId val="104778752"/>
        <c:scaling>
          <c:orientation val="minMax"/>
        </c:scaling>
        <c:axPos val="b"/>
        <c:numFmt formatCode="General" sourceLinked="1"/>
        <c:tickLblPos val="nextTo"/>
        <c:txPr>
          <a:bodyPr rot="0" vert="horz"/>
          <a:lstStyle/>
          <a:p>
            <a:pPr>
              <a:defRPr sz="800"/>
            </a:pPr>
            <a:endParaRPr lang="ru-RU"/>
          </a:p>
        </c:txPr>
        <c:crossAx val="104469248"/>
        <c:crosses val="autoZero"/>
        <c:auto val="1"/>
        <c:lblAlgn val="ctr"/>
        <c:lblOffset val="100"/>
        <c:tickLblSkip val="1"/>
        <c:tickMarkSkip val="1"/>
      </c:catAx>
      <c:valAx>
        <c:axId val="104469248"/>
        <c:scaling>
          <c:orientation val="minMax"/>
        </c:scaling>
        <c:axPos val="l"/>
        <c:title>
          <c:tx>
            <c:rich>
              <a:bodyPr/>
              <a:lstStyle/>
              <a:p>
                <a:pPr>
                  <a:defRPr sz="800"/>
                </a:pPr>
                <a:r>
                  <a:rPr lang="ru-RU" sz="800"/>
                  <a:t>% роста</a:t>
                </a:r>
              </a:p>
            </c:rich>
          </c:tx>
          <c:layout>
            <c:manualLayout>
              <c:xMode val="edge"/>
              <c:yMode val="edge"/>
              <c:x val="1.35363790186126E-2"/>
              <c:y val="0.47734138972809681"/>
            </c:manualLayout>
          </c:layout>
        </c:title>
        <c:numFmt formatCode="0" sourceLinked="0"/>
        <c:tickLblPos val="nextTo"/>
        <c:txPr>
          <a:bodyPr rot="0" vert="horz"/>
          <a:lstStyle/>
          <a:p>
            <a:pPr>
              <a:defRPr sz="600"/>
            </a:pPr>
            <a:endParaRPr lang="ru-RU"/>
          </a:p>
        </c:txPr>
        <c:crossAx val="1047787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5"/>
  <c:chart>
    <c:title>
      <c:tx>
        <c:rich>
          <a:bodyPr/>
          <a:lstStyle/>
          <a:p>
            <a:pPr>
              <a:defRPr sz="1000"/>
            </a:pPr>
            <a:r>
              <a:rPr lang="ru-RU" sz="1000" dirty="0" err="1"/>
              <a:t>Харанорская</a:t>
            </a:r>
            <a:r>
              <a:rPr lang="ru-RU" sz="1000" dirty="0"/>
              <a:t>  ГРЭС ОАО </a:t>
            </a:r>
            <a:r>
              <a:rPr lang="ru-RU" sz="1000" dirty="0" smtClean="0"/>
              <a:t>«ОГК-3», </a:t>
            </a:r>
            <a:r>
              <a:rPr lang="ru-RU" sz="1000" dirty="0" err="1" smtClean="0"/>
              <a:t>харанорский</a:t>
            </a:r>
            <a:r>
              <a:rPr lang="ru-RU" sz="1000" dirty="0" smtClean="0"/>
              <a:t>  уголь</a:t>
            </a:r>
            <a:r>
              <a:rPr lang="ru-RU" sz="1000" dirty="0"/>
              <a:t>.</a:t>
            </a:r>
          </a:p>
        </c:rich>
      </c:tx>
      <c:layout>
        <c:manualLayout>
          <c:xMode val="edge"/>
          <c:yMode val="edge"/>
          <c:x val="0.19932432432432431"/>
          <c:y val="2.7190332326284056E-2"/>
        </c:manualLayout>
      </c:layout>
    </c:title>
    <c:plotArea>
      <c:layout>
        <c:manualLayout>
          <c:layoutTarget val="inner"/>
          <c:xMode val="edge"/>
          <c:yMode val="edge"/>
          <c:x val="9.5383366133407047E-2"/>
          <c:y val="0.18428993032222254"/>
          <c:w val="0.88175675675675658"/>
          <c:h val="0.70444032130700651"/>
        </c:manualLayout>
      </c:layout>
      <c:barChart>
        <c:barDir val="col"/>
        <c:grouping val="clustered"/>
        <c:ser>
          <c:idx val="0"/>
          <c:order val="0"/>
          <c:tx>
            <c:strRef>
              <c:f>Лист1!$A$43</c:f>
              <c:strCache>
                <c:ptCount val="1"/>
                <c:pt idx="0">
                  <c:v>общая цена</c:v>
                </c:pt>
              </c:strCache>
            </c:strRef>
          </c:tx>
          <c:spPr>
            <a:solidFill>
              <a:srgbClr val="92D050">
                <a:alpha val="88000"/>
              </a:srgbClr>
            </a:solidFill>
            <a:ln w="15875">
              <a:solidFill>
                <a:srgbClr val="000000"/>
              </a:solidFill>
            </a:ln>
          </c:spPr>
          <c:dLbls>
            <c:dLbl>
              <c:idx val="0"/>
              <c:layout>
                <c:manualLayout>
                  <c:x val="3.7367648413284818E-3"/>
                  <c:y val="2.2791808706652202E-2"/>
                </c:manualLayout>
              </c:layout>
              <c:tx>
                <c:rich>
                  <a:bodyPr/>
                  <a:lstStyle/>
                  <a:p>
                    <a:r>
                      <a:rPr lang="ru-RU" sz="900" b="1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rPr>
                      <a:t>106,0%</a:t>
                    </a:r>
                  </a:p>
                </c:rich>
              </c:tx>
              <c:dLblPos val="outEnd"/>
            </c:dLbl>
            <c:dLbl>
              <c:idx val="1"/>
              <c:layout>
                <c:manualLayout>
                  <c:x val="-7.2890548215441059E-3"/>
                  <c:y val="1.6054615492624488E-2"/>
                </c:manualLayout>
              </c:layout>
              <c:tx>
                <c:rich>
                  <a:bodyPr/>
                  <a:lstStyle/>
                  <a:p>
                    <a:r>
                      <a:rPr lang="ru-RU" sz="900" b="1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rPr>
                      <a:t>126,3%</a:t>
                    </a:r>
                  </a:p>
                </c:rich>
              </c:tx>
              <c:dLblPos val="outEnd"/>
            </c:dLbl>
            <c:txPr>
              <a:bodyPr/>
              <a:lstStyle/>
              <a:p>
                <a:pPr algn="ctr" rtl="0">
                  <a:defRPr lang="ru-RU" sz="900" b="1" i="0" u="none" strike="noStrike" kern="1200" baseline="0" dirty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</c:dLbls>
          <c:cat>
            <c:strRef>
              <c:f>Лист1!$B$42:$C$42</c:f>
              <c:strCache>
                <c:ptCount val="2"/>
                <c:pt idx="0">
                  <c:v>2010/2009</c:v>
                </c:pt>
                <c:pt idx="1">
                  <c:v>2011/2010</c:v>
                </c:pt>
              </c:strCache>
            </c:strRef>
          </c:cat>
          <c:val>
            <c:numRef>
              <c:f>Лист1!$B$43:$C$43</c:f>
              <c:numCache>
                <c:formatCode>0.0</c:formatCode>
                <c:ptCount val="2"/>
                <c:pt idx="0">
                  <c:v>106</c:v>
                </c:pt>
                <c:pt idx="1">
                  <c:v>126.3</c:v>
                </c:pt>
              </c:numCache>
            </c:numRef>
          </c:val>
        </c:ser>
        <c:ser>
          <c:idx val="1"/>
          <c:order val="1"/>
          <c:tx>
            <c:strRef>
              <c:f>Лист1!$A$44</c:f>
              <c:strCache>
                <c:ptCount val="1"/>
                <c:pt idx="0">
                  <c:v>уголь</c:v>
                </c:pt>
              </c:strCache>
            </c:strRef>
          </c:tx>
          <c:spPr>
            <a:solidFill>
              <a:schemeClr val="tx2">
                <a:lumMod val="75000"/>
                <a:lumOff val="25000"/>
                <a:alpha val="74000"/>
              </a:schemeClr>
            </a:solidFill>
            <a:ln w="15875">
              <a:solidFill>
                <a:srgbClr val="000000"/>
              </a:solidFill>
            </a:ln>
          </c:spPr>
          <c:dLbls>
            <c:dLbl>
              <c:idx val="0"/>
              <c:layout>
                <c:manualLayout>
                  <c:x val="6.6091208640422904E-3"/>
                  <c:y val="2.1441364305242516E-2"/>
                </c:manualLayout>
              </c:layout>
              <c:tx>
                <c:rich>
                  <a:bodyPr/>
                  <a:lstStyle/>
                  <a:p>
                    <a:r>
                      <a:rPr lang="ru-RU" sz="900" b="1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rPr>
                      <a:t>105,0%</a:t>
                    </a:r>
                  </a:p>
                </c:rich>
              </c:tx>
              <c:dLblPos val="outEnd"/>
            </c:dLbl>
            <c:dLbl>
              <c:idx val="1"/>
              <c:layout>
                <c:manualLayout>
                  <c:x val="1.0099085027047081E-2"/>
                  <c:y val="6.2527653352120946E-3"/>
                </c:manualLayout>
              </c:layout>
              <c:tx>
                <c:rich>
                  <a:bodyPr/>
                  <a:lstStyle/>
                  <a:p>
                    <a:r>
                      <a:rPr lang="ru-RU" sz="900" b="1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rPr>
                      <a:t>131,1%</a:t>
                    </a:r>
                  </a:p>
                </c:rich>
              </c:tx>
              <c:dLblPos val="outEnd"/>
            </c:dLbl>
            <c:txPr>
              <a:bodyPr/>
              <a:lstStyle/>
              <a:p>
                <a:pPr algn="ctr" rtl="0">
                  <a:defRPr lang="ru-RU" sz="900" b="1" i="0" u="none" strike="noStrike" kern="1200" baseline="0" dirty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</c:dLbls>
          <c:cat>
            <c:strRef>
              <c:f>Лист1!$B$42:$C$42</c:f>
              <c:strCache>
                <c:ptCount val="2"/>
                <c:pt idx="0">
                  <c:v>2010/2009</c:v>
                </c:pt>
                <c:pt idx="1">
                  <c:v>2011/2010</c:v>
                </c:pt>
              </c:strCache>
            </c:strRef>
          </c:cat>
          <c:val>
            <c:numRef>
              <c:f>Лист1!$B$44:$C$44</c:f>
              <c:numCache>
                <c:formatCode>0.0</c:formatCode>
                <c:ptCount val="2"/>
                <c:pt idx="0">
                  <c:v>105</c:v>
                </c:pt>
                <c:pt idx="1">
                  <c:v>131.1</c:v>
                </c:pt>
              </c:numCache>
            </c:numRef>
          </c:val>
        </c:ser>
        <c:ser>
          <c:idx val="2"/>
          <c:order val="2"/>
          <c:tx>
            <c:strRef>
              <c:f>Лист1!$A$45</c:f>
              <c:strCache>
                <c:ptCount val="1"/>
                <c:pt idx="0">
                  <c:v>ж/д</c:v>
                </c:pt>
              </c:strCache>
            </c:strRef>
          </c:tx>
          <c:spPr>
            <a:solidFill>
              <a:srgbClr val="C5654B">
                <a:alpha val="85000"/>
              </a:srgbClr>
            </a:solidFill>
            <a:ln w="15875">
              <a:solidFill>
                <a:srgbClr val="000000"/>
              </a:solidFill>
            </a:ln>
          </c:spPr>
          <c:dLbls>
            <c:dLbl>
              <c:idx val="0"/>
              <c:layout>
                <c:manualLayout>
                  <c:x val="1.0099183455209059E-2"/>
                  <c:y val="1.5860215427947171E-2"/>
                </c:manualLayout>
              </c:layout>
              <c:tx>
                <c:rich>
                  <a:bodyPr/>
                  <a:lstStyle/>
                  <a:p>
                    <a:r>
                      <a:rPr lang="ru-RU" sz="900" b="1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rPr>
                      <a:t>109,4%</a:t>
                    </a:r>
                  </a:p>
                </c:rich>
              </c:tx>
              <c:dLblPos val="outEnd"/>
            </c:dLbl>
            <c:dLbl>
              <c:idx val="1"/>
              <c:layout>
                <c:manualLayout>
                  <c:x val="4.8316085369083306E-3"/>
                  <c:y val="1.7252195599311772E-2"/>
                </c:manualLayout>
              </c:layout>
              <c:tx>
                <c:rich>
                  <a:bodyPr/>
                  <a:lstStyle/>
                  <a:p>
                    <a:r>
                      <a:rPr lang="ru-RU" sz="900" b="1" i="0" u="none" strike="noStrike" kern="1200" baseline="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rPr>
                      <a:t>110,0%</a:t>
                    </a:r>
                  </a:p>
                </c:rich>
              </c:tx>
              <c:dLblPos val="outEnd"/>
            </c:dLbl>
            <c:txPr>
              <a:bodyPr/>
              <a:lstStyle/>
              <a:p>
                <a:pPr algn="ctr" rtl="0">
                  <a:defRPr lang="ru-RU" sz="900" b="1" i="0" u="none" strike="noStrike" kern="1200" baseline="0" dirty="0">
                    <a:solidFill>
                      <a:srgbClr val="0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</c:dLbls>
          <c:cat>
            <c:strRef>
              <c:f>Лист1!$B$42:$C$42</c:f>
              <c:strCache>
                <c:ptCount val="2"/>
                <c:pt idx="0">
                  <c:v>2010/2009</c:v>
                </c:pt>
                <c:pt idx="1">
                  <c:v>2011/2010</c:v>
                </c:pt>
              </c:strCache>
            </c:strRef>
          </c:cat>
          <c:val>
            <c:numRef>
              <c:f>Лист1!$B$45:$C$45</c:f>
              <c:numCache>
                <c:formatCode>0.0</c:formatCode>
                <c:ptCount val="2"/>
                <c:pt idx="0">
                  <c:v>109.4</c:v>
                </c:pt>
                <c:pt idx="1">
                  <c:v>110</c:v>
                </c:pt>
              </c:numCache>
            </c:numRef>
          </c:val>
        </c:ser>
        <c:dLbls>
          <c:showVal val="1"/>
        </c:dLbls>
        <c:axId val="104999936"/>
        <c:axId val="105018112"/>
      </c:barChart>
      <c:catAx>
        <c:axId val="104999936"/>
        <c:scaling>
          <c:orientation val="minMax"/>
        </c:scaling>
        <c:axPos val="b"/>
        <c:numFmt formatCode="General" sourceLinked="1"/>
        <c:tickLblPos val="nextTo"/>
        <c:txPr>
          <a:bodyPr rot="0" vert="horz"/>
          <a:lstStyle/>
          <a:p>
            <a:pPr>
              <a:defRPr sz="900"/>
            </a:pPr>
            <a:endParaRPr lang="ru-RU"/>
          </a:p>
        </c:txPr>
        <c:crossAx val="105018112"/>
        <c:crosses val="autoZero"/>
        <c:auto val="1"/>
        <c:lblAlgn val="ctr"/>
        <c:lblOffset val="100"/>
        <c:tickLblSkip val="1"/>
        <c:tickMarkSkip val="1"/>
      </c:catAx>
      <c:valAx>
        <c:axId val="105018112"/>
        <c:scaling>
          <c:orientation val="minMax"/>
        </c:scaling>
        <c:axPos val="l"/>
        <c:title>
          <c:tx>
            <c:rich>
              <a:bodyPr/>
              <a:lstStyle/>
              <a:p>
                <a:pPr>
                  <a:defRPr sz="800"/>
                </a:pPr>
                <a:r>
                  <a:rPr lang="ru-RU" sz="800"/>
                  <a:t>% роста</a:t>
                </a:r>
              </a:p>
            </c:rich>
          </c:tx>
          <c:layout>
            <c:manualLayout>
              <c:xMode val="edge"/>
              <c:yMode val="edge"/>
              <c:x val="1.3513513513513521E-2"/>
              <c:y val="0.48036253776435239"/>
            </c:manualLayout>
          </c:layout>
        </c:title>
        <c:numFmt formatCode="0" sourceLinked="0"/>
        <c:tickLblPos val="nextTo"/>
        <c:txPr>
          <a:bodyPr rot="0" vert="horz"/>
          <a:lstStyle/>
          <a:p>
            <a:pPr>
              <a:defRPr sz="600"/>
            </a:pPr>
            <a:endParaRPr lang="ru-RU"/>
          </a:p>
        </c:txPr>
        <c:crossAx val="10499993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5"/>
  <c:chart>
    <c:title>
      <c:tx>
        <c:rich>
          <a:bodyPr/>
          <a:lstStyle/>
          <a:p>
            <a:pPr>
              <a:defRPr sz="1000"/>
            </a:pPr>
            <a:r>
              <a:rPr lang="ru-RU" sz="1000" dirty="0" err="1"/>
              <a:t>Гусиноозерская</a:t>
            </a:r>
            <a:r>
              <a:rPr lang="ru-RU" sz="1000" dirty="0"/>
              <a:t> ГРЭС ОАО "ОГК-3", </a:t>
            </a:r>
            <a:r>
              <a:rPr lang="ru-RU" sz="1000" dirty="0" err="1"/>
              <a:t>тугнуйский</a:t>
            </a:r>
            <a:r>
              <a:rPr lang="ru-RU" sz="1000" dirty="0"/>
              <a:t> уголь.</a:t>
            </a:r>
          </a:p>
        </c:rich>
      </c:tx>
      <c:layout>
        <c:manualLayout>
          <c:xMode val="edge"/>
          <c:yMode val="edge"/>
          <c:x val="0.28980614094881846"/>
          <c:y val="5.1808614326547238E-3"/>
        </c:manualLayout>
      </c:layout>
    </c:title>
    <c:plotArea>
      <c:layout>
        <c:manualLayout>
          <c:layoutTarget val="inner"/>
          <c:xMode val="edge"/>
          <c:yMode val="edge"/>
          <c:x val="0.10088754433288974"/>
          <c:y val="0.17480709208984491"/>
          <c:w val="0.87356321839080464"/>
          <c:h val="0.74807197943444959"/>
        </c:manualLayout>
      </c:layout>
      <c:barChart>
        <c:barDir val="col"/>
        <c:grouping val="clustered"/>
        <c:ser>
          <c:idx val="0"/>
          <c:order val="0"/>
          <c:tx>
            <c:strRef>
              <c:f>Лист1!$A$51</c:f>
              <c:strCache>
                <c:ptCount val="1"/>
                <c:pt idx="0">
                  <c:v>общая цена</c:v>
                </c:pt>
              </c:strCache>
            </c:strRef>
          </c:tx>
          <c:spPr>
            <a:solidFill>
              <a:srgbClr val="92D050">
                <a:alpha val="88000"/>
              </a:srgbClr>
            </a:solidFill>
            <a:ln w="15875">
              <a:solidFill>
                <a:srgbClr val="000000"/>
              </a:solidFill>
            </a:ln>
          </c:spPr>
          <c:dLbls>
            <c:dLbl>
              <c:idx val="0"/>
              <c:layout>
                <c:manualLayout>
                  <c:x val="-3.8107194102484881E-3"/>
                  <c:y val="7.5613095745680481E-3"/>
                </c:manualLayout>
              </c:layout>
              <c:tx>
                <c:rich>
                  <a:bodyPr/>
                  <a:lstStyle/>
                  <a:p>
                    <a:r>
                      <a:rPr lang="ru-RU" sz="900" b="1"/>
                      <a:t>112,8%</a:t>
                    </a:r>
                  </a:p>
                </c:rich>
              </c:tx>
              <c:dLblPos val="outEnd"/>
            </c:dLbl>
            <c:dLbl>
              <c:idx val="1"/>
              <c:layout>
                <c:manualLayout>
                  <c:x val="-8.5404487860738509E-3"/>
                  <c:y val="1.4496073943469167E-2"/>
                </c:manualLayout>
              </c:layout>
              <c:tx>
                <c:rich>
                  <a:bodyPr/>
                  <a:lstStyle/>
                  <a:p>
                    <a:r>
                      <a:rPr lang="ru-RU" sz="900" b="1"/>
                      <a:t>122,9%</a:t>
                    </a:r>
                  </a:p>
                </c:rich>
              </c:tx>
              <c:dLblPos val="outEnd"/>
            </c:dLbl>
            <c:txPr>
              <a:bodyPr/>
              <a:lstStyle/>
              <a:p>
                <a:pPr>
                  <a:defRPr sz="900" b="1"/>
                </a:pPr>
                <a:endParaRPr lang="ru-RU"/>
              </a:p>
            </c:txPr>
            <c:showVal val="1"/>
          </c:dLbls>
          <c:cat>
            <c:strRef>
              <c:f>Лист1!$B$50:$C$50</c:f>
              <c:strCache>
                <c:ptCount val="2"/>
                <c:pt idx="0">
                  <c:v>2010/2009</c:v>
                </c:pt>
                <c:pt idx="1">
                  <c:v>2011/2010</c:v>
                </c:pt>
              </c:strCache>
            </c:strRef>
          </c:cat>
          <c:val>
            <c:numRef>
              <c:f>Лист1!$B$51:$C$51</c:f>
              <c:numCache>
                <c:formatCode>0.0</c:formatCode>
                <c:ptCount val="2"/>
                <c:pt idx="0">
                  <c:v>112.8</c:v>
                </c:pt>
                <c:pt idx="1">
                  <c:v>122.9</c:v>
                </c:pt>
              </c:numCache>
            </c:numRef>
          </c:val>
        </c:ser>
        <c:ser>
          <c:idx val="1"/>
          <c:order val="1"/>
          <c:tx>
            <c:strRef>
              <c:f>Лист1!$A$52</c:f>
              <c:strCache>
                <c:ptCount val="1"/>
                <c:pt idx="0">
                  <c:v>уголь</c:v>
                </c:pt>
              </c:strCache>
            </c:strRef>
          </c:tx>
          <c:spPr>
            <a:solidFill>
              <a:schemeClr val="tx2">
                <a:lumMod val="75000"/>
                <a:lumOff val="25000"/>
                <a:alpha val="74000"/>
              </a:schemeClr>
            </a:solidFill>
            <a:ln w="15875">
              <a:solidFill>
                <a:srgbClr val="000000"/>
              </a:solidFill>
            </a:ln>
          </c:spPr>
          <c:dLbls>
            <c:dLbl>
              <c:idx val="0"/>
              <c:layout>
                <c:manualLayout>
                  <c:x val="-7.0899078910986561E-4"/>
                  <c:y val="1.1923822456824341E-3"/>
                </c:manualLayout>
              </c:layout>
              <c:tx>
                <c:rich>
                  <a:bodyPr/>
                  <a:lstStyle/>
                  <a:p>
                    <a:r>
                      <a:rPr lang="ru-RU" sz="900" b="1"/>
                      <a:t>113,4%</a:t>
                    </a:r>
                  </a:p>
                </c:rich>
              </c:tx>
              <c:dLblPos val="outEnd"/>
            </c:dLbl>
            <c:dLbl>
              <c:idx val="1"/>
              <c:layout>
                <c:manualLayout>
                  <c:x val="-7.2772379760872464E-3"/>
                  <c:y val="9.9073293961613827E-3"/>
                </c:manualLayout>
              </c:layout>
              <c:tx>
                <c:rich>
                  <a:bodyPr/>
                  <a:lstStyle/>
                  <a:p>
                    <a:r>
                      <a:rPr lang="ru-RU" sz="900" b="1"/>
                      <a:t>118,8%</a:t>
                    </a:r>
                  </a:p>
                </c:rich>
              </c:tx>
              <c:dLblPos val="outEnd"/>
            </c:dLbl>
            <c:txPr>
              <a:bodyPr/>
              <a:lstStyle/>
              <a:p>
                <a:pPr>
                  <a:defRPr sz="900" b="1"/>
                </a:pPr>
                <a:endParaRPr lang="ru-RU"/>
              </a:p>
            </c:txPr>
            <c:showVal val="1"/>
          </c:dLbls>
          <c:cat>
            <c:strRef>
              <c:f>Лист1!$B$50:$C$50</c:f>
              <c:strCache>
                <c:ptCount val="2"/>
                <c:pt idx="0">
                  <c:v>2010/2009</c:v>
                </c:pt>
                <c:pt idx="1">
                  <c:v>2011/2010</c:v>
                </c:pt>
              </c:strCache>
            </c:strRef>
          </c:cat>
          <c:val>
            <c:numRef>
              <c:f>Лист1!$B$52:$C$52</c:f>
              <c:numCache>
                <c:formatCode>0.0</c:formatCode>
                <c:ptCount val="2"/>
                <c:pt idx="0">
                  <c:v>113.4</c:v>
                </c:pt>
                <c:pt idx="1">
                  <c:v>118.8</c:v>
                </c:pt>
              </c:numCache>
            </c:numRef>
          </c:val>
        </c:ser>
        <c:ser>
          <c:idx val="2"/>
          <c:order val="2"/>
          <c:tx>
            <c:strRef>
              <c:f>Лист1!$A$53</c:f>
              <c:strCache>
                <c:ptCount val="1"/>
                <c:pt idx="0">
                  <c:v>ж/д</c:v>
                </c:pt>
              </c:strCache>
            </c:strRef>
          </c:tx>
          <c:spPr>
            <a:solidFill>
              <a:srgbClr val="C5654B">
                <a:alpha val="85000"/>
              </a:srgbClr>
            </a:solidFill>
            <a:ln w="15875">
              <a:solidFill>
                <a:srgbClr val="000000"/>
              </a:solidFill>
            </a:ln>
          </c:spPr>
          <c:dLbls>
            <c:dLbl>
              <c:idx val="0"/>
              <c:layout>
                <c:manualLayout>
                  <c:x val="-8.9160864512944434E-4"/>
                  <c:y val="1.7371718738989815E-2"/>
                </c:manualLayout>
              </c:layout>
              <c:tx>
                <c:rich>
                  <a:bodyPr/>
                  <a:lstStyle/>
                  <a:p>
                    <a:r>
                      <a:rPr lang="ru-RU" sz="900" b="1"/>
                      <a:t>109,4%</a:t>
                    </a:r>
                  </a:p>
                </c:rich>
              </c:tx>
              <c:dLblPos val="outEnd"/>
            </c:dLbl>
            <c:dLbl>
              <c:idx val="1"/>
              <c:layout>
                <c:manualLayout>
                  <c:x val="-6.5028759771685316E-4"/>
                  <c:y val="9.8579610789263743E-3"/>
                </c:manualLayout>
              </c:layout>
              <c:tx>
                <c:rich>
                  <a:bodyPr/>
                  <a:lstStyle/>
                  <a:p>
                    <a:r>
                      <a:rPr lang="ru-RU" sz="900" b="1" dirty="0"/>
                      <a:t>147,2%</a:t>
                    </a:r>
                  </a:p>
                </c:rich>
              </c:tx>
              <c:dLblPos val="outEnd"/>
            </c:dLbl>
            <c:txPr>
              <a:bodyPr/>
              <a:lstStyle/>
              <a:p>
                <a:pPr>
                  <a:defRPr sz="900" b="1"/>
                </a:pPr>
                <a:endParaRPr lang="ru-RU"/>
              </a:p>
            </c:txPr>
            <c:showVal val="1"/>
          </c:dLbls>
          <c:cat>
            <c:strRef>
              <c:f>Лист1!$B$50:$C$50</c:f>
              <c:strCache>
                <c:ptCount val="2"/>
                <c:pt idx="0">
                  <c:v>2010/2009</c:v>
                </c:pt>
                <c:pt idx="1">
                  <c:v>2011/2010</c:v>
                </c:pt>
              </c:strCache>
            </c:strRef>
          </c:cat>
          <c:val>
            <c:numRef>
              <c:f>Лист1!$B$53:$C$53</c:f>
              <c:numCache>
                <c:formatCode>0.0</c:formatCode>
                <c:ptCount val="2"/>
                <c:pt idx="0">
                  <c:v>109.4</c:v>
                </c:pt>
                <c:pt idx="1">
                  <c:v>147.19999999999999</c:v>
                </c:pt>
              </c:numCache>
            </c:numRef>
          </c:val>
        </c:ser>
        <c:dLbls>
          <c:showVal val="1"/>
        </c:dLbls>
        <c:axId val="105281408"/>
        <c:axId val="105282944"/>
      </c:barChart>
      <c:catAx>
        <c:axId val="105281408"/>
        <c:scaling>
          <c:orientation val="minMax"/>
        </c:scaling>
        <c:axPos val="b"/>
        <c:numFmt formatCode="General" sourceLinked="1"/>
        <c:tickLblPos val="nextTo"/>
        <c:txPr>
          <a:bodyPr rot="0" vert="horz"/>
          <a:lstStyle/>
          <a:p>
            <a:pPr>
              <a:defRPr sz="800"/>
            </a:pPr>
            <a:endParaRPr lang="ru-RU"/>
          </a:p>
        </c:txPr>
        <c:crossAx val="105282944"/>
        <c:crosses val="autoZero"/>
        <c:auto val="1"/>
        <c:lblAlgn val="ctr"/>
        <c:lblOffset val="100"/>
        <c:tickLblSkip val="1"/>
        <c:tickMarkSkip val="1"/>
      </c:catAx>
      <c:valAx>
        <c:axId val="105282944"/>
        <c:scaling>
          <c:orientation val="minMax"/>
        </c:scaling>
        <c:axPos val="l"/>
        <c:title>
          <c:tx>
            <c:rich>
              <a:bodyPr/>
              <a:lstStyle/>
              <a:p>
                <a:pPr>
                  <a:defRPr sz="800"/>
                </a:pPr>
                <a:r>
                  <a:rPr lang="ru-RU" sz="800"/>
                  <a:t>% роста</a:t>
                </a:r>
              </a:p>
            </c:rich>
          </c:tx>
          <c:layout>
            <c:manualLayout>
              <c:xMode val="edge"/>
              <c:yMode val="edge"/>
              <c:x val="1.3136288998357963E-2"/>
              <c:y val="0.47557840616966779"/>
            </c:manualLayout>
          </c:layout>
        </c:title>
        <c:numFmt formatCode="0" sourceLinked="0"/>
        <c:tickLblPos val="nextTo"/>
        <c:txPr>
          <a:bodyPr rot="0" vert="horz"/>
          <a:lstStyle/>
          <a:p>
            <a:pPr>
              <a:defRPr sz="600"/>
            </a:pPr>
            <a:endParaRPr lang="ru-RU"/>
          </a:p>
        </c:txPr>
        <c:crossAx val="10528140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6.jpe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4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6.jpe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4D24B16-669E-41D4-A1A0-1A0DD462FD7A}" type="doc">
      <dgm:prSet loTypeId="urn:microsoft.com/office/officeart/2005/8/layout/vList6" loCatId="list" qsTypeId="urn:microsoft.com/office/officeart/2005/8/quickstyle/3d2" qsCatId="3D" csTypeId="urn:microsoft.com/office/officeart/2005/8/colors/accent2_5" csCatId="accent2" phldr="1"/>
      <dgm:spPr/>
      <dgm:t>
        <a:bodyPr/>
        <a:lstStyle/>
        <a:p>
          <a:endParaRPr lang="ru-RU"/>
        </a:p>
      </dgm:t>
    </dgm:pt>
    <dgm:pt modelId="{A156BAD1-B8D3-4BEF-ABA3-31423F9F9193}">
      <dgm:prSet phldrT="[Текст]"/>
      <dgm:spPr/>
      <dgm:t>
        <a:bodyPr vert="horz" anchor="ctr"/>
        <a:lstStyle/>
        <a:p>
          <a:pPr>
            <a:lnSpc>
              <a:spcPct val="150000"/>
            </a:lnSpc>
          </a:pPr>
          <a:r>
            <a:rPr lang="ru-RU" b="1" dirty="0" smtClean="0"/>
            <a:t>Накопленный положительный опыт в течение ОЗП 2008/2009 </a:t>
          </a:r>
          <a:endParaRPr lang="ru-RU" b="1" dirty="0"/>
        </a:p>
      </dgm:t>
    </dgm:pt>
    <dgm:pt modelId="{29724493-17BE-4122-BBE3-AC4C6975014C}" type="parTrans" cxnId="{724BBD42-6064-4740-BABA-CE90045D39F8}">
      <dgm:prSet/>
      <dgm:spPr/>
      <dgm:t>
        <a:bodyPr/>
        <a:lstStyle/>
        <a:p>
          <a:endParaRPr lang="ru-RU"/>
        </a:p>
      </dgm:t>
    </dgm:pt>
    <dgm:pt modelId="{B01D4459-F1F4-4FE1-AD65-69F5E7DEAC3A}" type="sibTrans" cxnId="{724BBD42-6064-4740-BABA-CE90045D39F8}">
      <dgm:prSet/>
      <dgm:spPr/>
      <dgm:t>
        <a:bodyPr/>
        <a:lstStyle/>
        <a:p>
          <a:endParaRPr lang="ru-RU"/>
        </a:p>
      </dgm:t>
    </dgm:pt>
    <dgm:pt modelId="{E170EA87-9250-47AF-B483-76456E197FD9}">
      <dgm:prSet phldrT="[Текст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algn="ctr">
            <a:lnSpc>
              <a:spcPct val="150000"/>
            </a:lnSpc>
            <a:spcAft>
              <a:spcPts val="1200"/>
            </a:spcAft>
          </a:pPr>
          <a:r>
            <a:rPr lang="ru-RU" b="1" dirty="0" smtClean="0"/>
            <a:t>Объективные трудности в течение ОЗП 2009/2010 и 2010/2011</a:t>
          </a:r>
          <a:endParaRPr lang="ru-RU" b="1" dirty="0"/>
        </a:p>
      </dgm:t>
    </dgm:pt>
    <dgm:pt modelId="{8D4D2216-E34F-4A5C-8071-C4DDF97A7D1C}" type="parTrans" cxnId="{CD4E8178-77BF-4BB4-AD32-21EA53E95F95}">
      <dgm:prSet/>
      <dgm:spPr/>
      <dgm:t>
        <a:bodyPr/>
        <a:lstStyle/>
        <a:p>
          <a:endParaRPr lang="ru-RU"/>
        </a:p>
      </dgm:t>
    </dgm:pt>
    <dgm:pt modelId="{4B85C185-5D57-4C28-B8CE-375D692472DF}" type="sibTrans" cxnId="{CD4E8178-77BF-4BB4-AD32-21EA53E95F95}">
      <dgm:prSet/>
      <dgm:spPr/>
      <dgm:t>
        <a:bodyPr/>
        <a:lstStyle/>
        <a:p>
          <a:endParaRPr lang="ru-RU"/>
        </a:p>
      </dgm:t>
    </dgm:pt>
    <dgm:pt modelId="{59C427A2-997A-42F5-9FAA-53849E963C37}">
      <dgm:prSet custT="1"/>
      <dgm:spPr/>
      <dgm:t>
        <a:bodyPr/>
        <a:lstStyle/>
        <a:p>
          <a:pPr>
            <a:spcBef>
              <a:spcPct val="0"/>
            </a:spcBef>
          </a:pPr>
          <a:r>
            <a:rPr lang="ru-RU" sz="1100" dirty="0" smtClean="0"/>
            <a:t>Разработан </a:t>
          </a:r>
          <a:r>
            <a:rPr lang="ru-RU" sz="1100" b="0" dirty="0" smtClean="0"/>
            <a:t>количественный долгосрочный прогноз среднемесячных температур с высокой заблаговременностью;</a:t>
          </a:r>
          <a:endParaRPr lang="ru-RU" sz="1100" b="0" dirty="0"/>
        </a:p>
      </dgm:t>
    </dgm:pt>
    <dgm:pt modelId="{D100E113-D131-4A28-8C7E-55A822CD5E47}" type="parTrans" cxnId="{A7E6DE45-E9D6-42F9-9C5E-FE430E19CE3A}">
      <dgm:prSet/>
      <dgm:spPr/>
      <dgm:t>
        <a:bodyPr/>
        <a:lstStyle/>
        <a:p>
          <a:endParaRPr lang="ru-RU"/>
        </a:p>
      </dgm:t>
    </dgm:pt>
    <dgm:pt modelId="{E83EE503-61CC-4CA4-9863-01985161B9A3}" type="sibTrans" cxnId="{A7E6DE45-E9D6-42F9-9C5E-FE430E19CE3A}">
      <dgm:prSet/>
      <dgm:spPr/>
      <dgm:t>
        <a:bodyPr/>
        <a:lstStyle/>
        <a:p>
          <a:endParaRPr lang="ru-RU"/>
        </a:p>
      </dgm:t>
    </dgm:pt>
    <dgm:pt modelId="{FD820CFD-7770-4B15-B499-BC63EE7BE000}">
      <dgm:prSet custT="1"/>
      <dgm:spPr/>
      <dgm:t>
        <a:bodyPr/>
        <a:lstStyle/>
        <a:p>
          <a:pPr>
            <a:spcBef>
              <a:spcPct val="0"/>
            </a:spcBef>
          </a:pPr>
          <a:r>
            <a:rPr lang="ru-RU" sz="1100" b="0" dirty="0" smtClean="0"/>
            <a:t>проведена Международная конференция по использованию гидрометеорологической </a:t>
          </a:r>
          <a:r>
            <a:rPr lang="ru-RU" sz="1100" dirty="0" smtClean="0"/>
            <a:t>информации для нужд энергетики.</a:t>
          </a:r>
          <a:endParaRPr lang="ru-RU" sz="1100" dirty="0"/>
        </a:p>
      </dgm:t>
    </dgm:pt>
    <dgm:pt modelId="{E3A3C256-A535-4DDC-97C6-F874279AAED3}" type="parTrans" cxnId="{686867DF-3A83-407A-9A20-DB374C0D92A5}">
      <dgm:prSet/>
      <dgm:spPr/>
      <dgm:t>
        <a:bodyPr/>
        <a:lstStyle/>
        <a:p>
          <a:endParaRPr lang="ru-RU"/>
        </a:p>
      </dgm:t>
    </dgm:pt>
    <dgm:pt modelId="{E6E800B9-93F7-47E6-9A00-DB4440FA8212}" type="sibTrans" cxnId="{686867DF-3A83-407A-9A20-DB374C0D92A5}">
      <dgm:prSet/>
      <dgm:spPr/>
      <dgm:t>
        <a:bodyPr/>
        <a:lstStyle/>
        <a:p>
          <a:endParaRPr lang="ru-RU"/>
        </a:p>
      </dgm:t>
    </dgm:pt>
    <dgm:pt modelId="{AB1EA655-301E-4024-A09B-E9822DF1245A}">
      <dgm:prSet custT="1"/>
      <dgm:spPr/>
      <dgm:t>
        <a:bodyPr/>
        <a:lstStyle/>
        <a:p>
          <a:endParaRPr lang="ru-RU" sz="1100" dirty="0" smtClean="0"/>
        </a:p>
      </dgm:t>
    </dgm:pt>
    <dgm:pt modelId="{AC8416E5-1426-4ADA-BFD2-072520E091E4}" type="parTrans" cxnId="{9A2C5981-E923-4CDF-BF8B-2A451D2455E6}">
      <dgm:prSet/>
      <dgm:spPr/>
      <dgm:t>
        <a:bodyPr/>
        <a:lstStyle/>
        <a:p>
          <a:endParaRPr lang="ru-RU"/>
        </a:p>
      </dgm:t>
    </dgm:pt>
    <dgm:pt modelId="{F084DEDA-B95E-4ED3-9AE8-1E8895E47283}" type="sibTrans" cxnId="{9A2C5981-E923-4CDF-BF8B-2A451D2455E6}">
      <dgm:prSet/>
      <dgm:spPr/>
      <dgm:t>
        <a:bodyPr/>
        <a:lstStyle/>
        <a:p>
          <a:endParaRPr lang="ru-RU"/>
        </a:p>
      </dgm:t>
    </dgm:pt>
    <dgm:pt modelId="{49197D6D-CCAB-4CC8-8F97-D12B2B6B3561}">
      <dgm:prSet custT="1"/>
      <dgm:spPr/>
      <dgm:t>
        <a:bodyPr/>
        <a:lstStyle/>
        <a:p>
          <a:r>
            <a:rPr lang="ru-RU" sz="1100" dirty="0" smtClean="0"/>
            <a:t>Существенно осложнился процесс принятия решений.</a:t>
          </a:r>
          <a:endParaRPr lang="ru-RU" sz="1100" dirty="0"/>
        </a:p>
      </dgm:t>
    </dgm:pt>
    <dgm:pt modelId="{AC89B025-6305-490E-BC92-488306FB0EB6}" type="parTrans" cxnId="{99283232-AAF7-4A30-85C3-B8C5F6F56DAC}">
      <dgm:prSet/>
      <dgm:spPr/>
      <dgm:t>
        <a:bodyPr/>
        <a:lstStyle/>
        <a:p>
          <a:endParaRPr lang="ru-RU"/>
        </a:p>
      </dgm:t>
    </dgm:pt>
    <dgm:pt modelId="{DFFCC692-CE8A-4524-88E4-736CBFC67320}" type="sibTrans" cxnId="{99283232-AAF7-4A30-85C3-B8C5F6F56DAC}">
      <dgm:prSet/>
      <dgm:spPr/>
      <dgm:t>
        <a:bodyPr/>
        <a:lstStyle/>
        <a:p>
          <a:endParaRPr lang="ru-RU"/>
        </a:p>
      </dgm:t>
    </dgm:pt>
    <dgm:pt modelId="{71978C5B-E8A0-476A-9D64-320B3941B419}">
      <dgm:prSet custT="1"/>
      <dgm:spPr/>
      <dgm:t>
        <a:bodyPr/>
        <a:lstStyle/>
        <a:p>
          <a:endParaRPr lang="ru-RU" sz="1100" dirty="0"/>
        </a:p>
      </dgm:t>
    </dgm:pt>
    <dgm:pt modelId="{F5503615-91BB-40D1-A6E8-FA465B7C9DD5}" type="parTrans" cxnId="{696E5CF7-466A-45D1-A87A-6D168E64DBF6}">
      <dgm:prSet/>
      <dgm:spPr/>
      <dgm:t>
        <a:bodyPr/>
        <a:lstStyle/>
        <a:p>
          <a:endParaRPr lang="ru-RU"/>
        </a:p>
      </dgm:t>
    </dgm:pt>
    <dgm:pt modelId="{1EFAC8E6-4E4D-4A8B-A3E5-3C594A1BE77C}" type="sibTrans" cxnId="{696E5CF7-466A-45D1-A87A-6D168E64DBF6}">
      <dgm:prSet/>
      <dgm:spPr/>
      <dgm:t>
        <a:bodyPr/>
        <a:lstStyle/>
        <a:p>
          <a:endParaRPr lang="ru-RU"/>
        </a:p>
      </dgm:t>
    </dgm:pt>
    <dgm:pt modelId="{0883AEFA-554B-4D34-A9CD-F3EFA74A4280}">
      <dgm:prSet phldrT="[Текст]" custT="1"/>
      <dgm:spPr/>
      <dgm:t>
        <a:bodyPr/>
        <a:lstStyle/>
        <a:p>
          <a:pPr>
            <a:spcBef>
              <a:spcPts val="600"/>
            </a:spcBef>
          </a:pPr>
          <a:r>
            <a:rPr lang="ru-RU" sz="1100" b="1" dirty="0" smtClean="0"/>
            <a:t>Взаимодействие энергетических компаний со структурами Росгидромета :</a:t>
          </a:r>
          <a:endParaRPr lang="ru-RU" sz="1100" dirty="0"/>
        </a:p>
      </dgm:t>
    </dgm:pt>
    <dgm:pt modelId="{D372399B-3890-483E-8BF4-DB40FC34DE58}" type="parTrans" cxnId="{0C624776-BEC5-4D1B-9376-0FE29F69BC34}">
      <dgm:prSet/>
      <dgm:spPr/>
      <dgm:t>
        <a:bodyPr/>
        <a:lstStyle/>
        <a:p>
          <a:endParaRPr lang="ru-RU"/>
        </a:p>
      </dgm:t>
    </dgm:pt>
    <dgm:pt modelId="{05C35283-5FE6-4516-AD54-D2D0E7636AB5}" type="sibTrans" cxnId="{0C624776-BEC5-4D1B-9376-0FE29F69BC34}">
      <dgm:prSet/>
      <dgm:spPr/>
      <dgm:t>
        <a:bodyPr/>
        <a:lstStyle/>
        <a:p>
          <a:endParaRPr lang="ru-RU"/>
        </a:p>
      </dgm:t>
    </dgm:pt>
    <dgm:pt modelId="{961D42A3-AC7A-4F56-AF2C-D7DCC495A889}">
      <dgm:prSet custT="1"/>
      <dgm:spPr/>
      <dgm:t>
        <a:bodyPr/>
        <a:lstStyle/>
        <a:p>
          <a:r>
            <a:rPr lang="ru-RU" sz="1100" dirty="0" smtClean="0"/>
            <a:t>В течение ОЗП 2009/2010 и 2010/2011 специализированное гидрометеорологическое обеспечение отрасли отсутствовало.</a:t>
          </a:r>
          <a:endParaRPr lang="ru-RU" sz="1100" dirty="0"/>
        </a:p>
      </dgm:t>
    </dgm:pt>
    <dgm:pt modelId="{90CC734F-EE88-4A5F-B319-5D36B38FC61F}" type="parTrans" cxnId="{8290A411-8879-4334-81CB-B0D991BEEC0C}">
      <dgm:prSet/>
      <dgm:spPr/>
      <dgm:t>
        <a:bodyPr/>
        <a:lstStyle/>
        <a:p>
          <a:endParaRPr lang="ru-RU"/>
        </a:p>
      </dgm:t>
    </dgm:pt>
    <dgm:pt modelId="{04016EB5-C592-4BAD-B410-53568E69EA71}" type="sibTrans" cxnId="{8290A411-8879-4334-81CB-B0D991BEEC0C}">
      <dgm:prSet/>
      <dgm:spPr/>
      <dgm:t>
        <a:bodyPr/>
        <a:lstStyle/>
        <a:p>
          <a:endParaRPr lang="ru-RU"/>
        </a:p>
      </dgm:t>
    </dgm:pt>
    <dgm:pt modelId="{400D81E0-5549-4D27-997A-2E6811BDAD6C}">
      <dgm:prSet custT="1"/>
      <dgm:spPr/>
      <dgm:t>
        <a:bodyPr/>
        <a:lstStyle/>
        <a:p>
          <a:endParaRPr lang="ru-RU" sz="1100" dirty="0"/>
        </a:p>
      </dgm:t>
    </dgm:pt>
    <dgm:pt modelId="{38993D5B-3EE2-489C-B979-C4CB1085F9A6}" type="parTrans" cxnId="{E636C853-886E-4059-904E-8ABABC6631F2}">
      <dgm:prSet/>
      <dgm:spPr/>
      <dgm:t>
        <a:bodyPr/>
        <a:lstStyle/>
        <a:p>
          <a:endParaRPr lang="ru-RU"/>
        </a:p>
      </dgm:t>
    </dgm:pt>
    <dgm:pt modelId="{D00BD307-3AD3-4E1D-B97E-B90926C7E548}" type="sibTrans" cxnId="{E636C853-886E-4059-904E-8ABABC6631F2}">
      <dgm:prSet/>
      <dgm:spPr/>
      <dgm:t>
        <a:bodyPr/>
        <a:lstStyle/>
        <a:p>
          <a:endParaRPr lang="ru-RU"/>
        </a:p>
      </dgm:t>
    </dgm:pt>
    <dgm:pt modelId="{B82ABCE4-288F-46A6-8FDD-E7CD21B950DC}">
      <dgm:prSet/>
      <dgm:spPr/>
      <dgm:t>
        <a:bodyPr/>
        <a:lstStyle/>
        <a:p>
          <a:endParaRPr lang="ru-RU" dirty="0"/>
        </a:p>
      </dgm:t>
    </dgm:pt>
    <dgm:pt modelId="{34343A67-AF17-47F9-A392-8EC69A3ACBF2}" type="parTrans" cxnId="{95FD4339-FD71-4C01-97AD-EA7927934A70}">
      <dgm:prSet/>
      <dgm:spPr/>
      <dgm:t>
        <a:bodyPr/>
        <a:lstStyle/>
        <a:p>
          <a:endParaRPr lang="ru-RU"/>
        </a:p>
      </dgm:t>
    </dgm:pt>
    <dgm:pt modelId="{EF44CECB-99A9-441A-A0EE-3119632E3E8D}" type="sibTrans" cxnId="{95FD4339-FD71-4C01-97AD-EA7927934A70}">
      <dgm:prSet/>
      <dgm:spPr/>
      <dgm:t>
        <a:bodyPr/>
        <a:lstStyle/>
        <a:p>
          <a:endParaRPr lang="ru-RU"/>
        </a:p>
      </dgm:t>
    </dgm:pt>
    <dgm:pt modelId="{435D27E0-5EFE-4538-B0E4-73DEB546586A}">
      <dgm:prSet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>
            <a:lnSpc>
              <a:spcPct val="150000"/>
            </a:lnSpc>
          </a:pPr>
          <a:r>
            <a:rPr lang="ru-RU" b="1" dirty="0" smtClean="0"/>
            <a:t>Планируемые работы на ОЗП 2011/2012</a:t>
          </a:r>
        </a:p>
      </dgm:t>
    </dgm:pt>
    <dgm:pt modelId="{C3ACA4F8-3417-486D-8154-AFE804B21EBB}" type="parTrans" cxnId="{1448D05C-1F9B-487E-90EF-F58258881BF4}">
      <dgm:prSet/>
      <dgm:spPr/>
      <dgm:t>
        <a:bodyPr/>
        <a:lstStyle/>
        <a:p>
          <a:endParaRPr lang="ru-RU"/>
        </a:p>
      </dgm:t>
    </dgm:pt>
    <dgm:pt modelId="{5AAA1ADB-8032-4E9E-AFDD-71DBD2D276E0}" type="sibTrans" cxnId="{1448D05C-1F9B-487E-90EF-F58258881BF4}">
      <dgm:prSet/>
      <dgm:spPr/>
      <dgm:t>
        <a:bodyPr/>
        <a:lstStyle/>
        <a:p>
          <a:endParaRPr lang="ru-RU"/>
        </a:p>
      </dgm:t>
    </dgm:pt>
    <dgm:pt modelId="{3BAB9F29-24FF-4870-9E0E-E31CC5AE87C6}">
      <dgm:prSet custT="1"/>
      <dgm:spPr/>
      <dgm:t>
        <a:bodyPr/>
        <a:lstStyle/>
        <a:p>
          <a:r>
            <a:rPr lang="ru-RU" sz="1100" b="0" dirty="0" smtClean="0"/>
            <a:t>Идентификация задач энергетики, качество решения которых зависит от гидрометеорологической информации.</a:t>
          </a:r>
          <a:endParaRPr lang="ru-RU" sz="1100" b="0" dirty="0"/>
        </a:p>
      </dgm:t>
    </dgm:pt>
    <dgm:pt modelId="{7B06B310-72E8-42ED-AF90-DE052095B7BF}" type="parTrans" cxnId="{1D32C25F-6F18-4F44-953E-D7AA6A6754B3}">
      <dgm:prSet/>
      <dgm:spPr/>
      <dgm:t>
        <a:bodyPr/>
        <a:lstStyle/>
        <a:p>
          <a:endParaRPr lang="ru-RU"/>
        </a:p>
      </dgm:t>
    </dgm:pt>
    <dgm:pt modelId="{D3FF9816-386E-42E1-B6DB-07075B42954D}" type="sibTrans" cxnId="{1D32C25F-6F18-4F44-953E-D7AA6A6754B3}">
      <dgm:prSet/>
      <dgm:spPr/>
      <dgm:t>
        <a:bodyPr/>
        <a:lstStyle/>
        <a:p>
          <a:endParaRPr lang="ru-RU"/>
        </a:p>
      </dgm:t>
    </dgm:pt>
    <dgm:pt modelId="{54C4143A-7CF2-4CF7-9416-8387F527B71B}">
      <dgm:prSet custT="1"/>
      <dgm:spPr/>
      <dgm:t>
        <a:bodyPr/>
        <a:lstStyle/>
        <a:p>
          <a:r>
            <a:rPr lang="ru-RU" sz="1100" b="0" dirty="0" smtClean="0"/>
            <a:t>Разработка методов построения специализированных прогнозов для энергетической отрасли на основе ансамблей прогностической продукции различных производителей.</a:t>
          </a:r>
          <a:endParaRPr lang="ru-RU" sz="1100" b="0" dirty="0"/>
        </a:p>
      </dgm:t>
    </dgm:pt>
    <dgm:pt modelId="{E35E60FB-E8C0-48E9-AE23-D292C93BCE19}" type="parTrans" cxnId="{1C3310C3-91CA-4CF6-99E0-291210B606EC}">
      <dgm:prSet/>
      <dgm:spPr/>
      <dgm:t>
        <a:bodyPr/>
        <a:lstStyle/>
        <a:p>
          <a:endParaRPr lang="ru-RU"/>
        </a:p>
      </dgm:t>
    </dgm:pt>
    <dgm:pt modelId="{CCB7A0E1-1177-4BB8-9F08-87DBDE07FA4A}" type="sibTrans" cxnId="{1C3310C3-91CA-4CF6-99E0-291210B606EC}">
      <dgm:prSet/>
      <dgm:spPr/>
      <dgm:t>
        <a:bodyPr/>
        <a:lstStyle/>
        <a:p>
          <a:endParaRPr lang="ru-RU"/>
        </a:p>
      </dgm:t>
    </dgm:pt>
    <dgm:pt modelId="{A22C8BBC-6BD8-430C-A223-F7A65D247168}">
      <dgm:prSet phldrT="[Текст]" custT="1"/>
      <dgm:spPr/>
      <dgm:t>
        <a:bodyPr/>
        <a:lstStyle/>
        <a:p>
          <a:pPr>
            <a:spcBef>
              <a:spcPts val="600"/>
            </a:spcBef>
          </a:pPr>
          <a:endParaRPr lang="ru-RU" sz="1100" dirty="0"/>
        </a:p>
      </dgm:t>
    </dgm:pt>
    <dgm:pt modelId="{FE14D2AC-BA4B-40E4-9327-023392A36644}" type="parTrans" cxnId="{ED45E801-BCFC-4E55-9FE6-444196B9F2D8}">
      <dgm:prSet/>
      <dgm:spPr/>
      <dgm:t>
        <a:bodyPr/>
        <a:lstStyle/>
        <a:p>
          <a:endParaRPr lang="ru-RU"/>
        </a:p>
      </dgm:t>
    </dgm:pt>
    <dgm:pt modelId="{5F218F93-CE65-48FD-B2C3-03CE72644EBB}" type="sibTrans" cxnId="{ED45E801-BCFC-4E55-9FE6-444196B9F2D8}">
      <dgm:prSet/>
      <dgm:spPr/>
      <dgm:t>
        <a:bodyPr/>
        <a:lstStyle/>
        <a:p>
          <a:endParaRPr lang="ru-RU"/>
        </a:p>
      </dgm:t>
    </dgm:pt>
    <dgm:pt modelId="{92BF0C42-C065-4339-8D40-56494163619E}">
      <dgm:prSet custT="1"/>
      <dgm:spPr/>
      <dgm:t>
        <a:bodyPr/>
        <a:lstStyle/>
        <a:p>
          <a:r>
            <a:rPr lang="ru-RU" sz="1100" b="0" dirty="0" smtClean="0"/>
            <a:t>Разработка методики и создание опытной технологии подготовки краткосрочных прогнозов повышенных гололедно-ветровых нагрузок на линии электропередач.</a:t>
          </a:r>
        </a:p>
      </dgm:t>
    </dgm:pt>
    <dgm:pt modelId="{A71604BC-B4E9-4C14-8F69-1CC40EE2E6DA}" type="parTrans" cxnId="{F572B873-BBB0-44BA-B70F-981E58FCACFA}">
      <dgm:prSet/>
      <dgm:spPr/>
      <dgm:t>
        <a:bodyPr/>
        <a:lstStyle/>
        <a:p>
          <a:endParaRPr lang="ru-RU"/>
        </a:p>
      </dgm:t>
    </dgm:pt>
    <dgm:pt modelId="{7477F277-49E2-4ABE-BED6-37CDA5743206}" type="sibTrans" cxnId="{F572B873-BBB0-44BA-B70F-981E58FCACFA}">
      <dgm:prSet/>
      <dgm:spPr/>
      <dgm:t>
        <a:bodyPr/>
        <a:lstStyle/>
        <a:p>
          <a:endParaRPr lang="ru-RU"/>
        </a:p>
      </dgm:t>
    </dgm:pt>
    <dgm:pt modelId="{33BEE64D-99FA-4C44-AA5D-FDF902041E64}">
      <dgm:prSet custT="1"/>
      <dgm:spPr/>
      <dgm:t>
        <a:bodyPr/>
        <a:lstStyle/>
        <a:p>
          <a:endParaRPr lang="ru-RU" sz="1100" dirty="0"/>
        </a:p>
      </dgm:t>
    </dgm:pt>
    <dgm:pt modelId="{A81FDE57-2CFD-44EE-9692-CE0AE0756625}" type="parTrans" cxnId="{6B1CD02C-F093-4CD7-97B4-91B356CAC08B}">
      <dgm:prSet/>
      <dgm:spPr/>
      <dgm:t>
        <a:bodyPr/>
        <a:lstStyle/>
        <a:p>
          <a:endParaRPr lang="ru-RU"/>
        </a:p>
      </dgm:t>
    </dgm:pt>
    <dgm:pt modelId="{0669A213-EAEC-436B-808E-9EF86E53BE37}" type="sibTrans" cxnId="{6B1CD02C-F093-4CD7-97B4-91B356CAC08B}">
      <dgm:prSet/>
      <dgm:spPr/>
      <dgm:t>
        <a:bodyPr/>
        <a:lstStyle/>
        <a:p>
          <a:endParaRPr lang="ru-RU"/>
        </a:p>
      </dgm:t>
    </dgm:pt>
    <dgm:pt modelId="{3FF05126-5212-4790-9E76-E2420674F3AD}" type="pres">
      <dgm:prSet presAssocID="{D4D24B16-669E-41D4-A1A0-1A0DD462FD7A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C037F13-9065-47F6-AE67-6E3F31DDD4B2}" type="pres">
      <dgm:prSet presAssocID="{A156BAD1-B8D3-4BEF-ABA3-31423F9F9193}" presName="linNode" presStyleCnt="0"/>
      <dgm:spPr/>
    </dgm:pt>
    <dgm:pt modelId="{283563DF-28BE-44EE-845A-3178B98C2015}" type="pres">
      <dgm:prSet presAssocID="{A156BAD1-B8D3-4BEF-ABA3-31423F9F9193}" presName="parentShp" presStyleLbl="node1" presStyleIdx="0" presStyleCnt="3" custScaleX="51201" custScaleY="83247" custLinFactNeighborX="-93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4156BC-C7E8-49C6-ADFB-6569601A276B}" type="pres">
      <dgm:prSet presAssocID="{A156BAD1-B8D3-4BEF-ABA3-31423F9F9193}" presName="childShp" presStyleLbl="bgAccFollowNode1" presStyleIdx="0" presStyleCnt="3" custScaleX="132503" custLinFactNeighborX="61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1509C8-8122-426D-AB18-F42AE3D6AF37}" type="pres">
      <dgm:prSet presAssocID="{B01D4459-F1F4-4FE1-AD65-69F5E7DEAC3A}" presName="spacing" presStyleCnt="0"/>
      <dgm:spPr/>
    </dgm:pt>
    <dgm:pt modelId="{D3711F17-4C17-49AA-B9F6-D58D6CC7204B}" type="pres">
      <dgm:prSet presAssocID="{E170EA87-9250-47AF-B483-76456E197FD9}" presName="linNode" presStyleCnt="0"/>
      <dgm:spPr/>
    </dgm:pt>
    <dgm:pt modelId="{A60C5F1C-C47B-4DB2-A156-98391FB4198C}" type="pres">
      <dgm:prSet presAssocID="{E170EA87-9250-47AF-B483-76456E197FD9}" presName="parentShp" presStyleLbl="node1" presStyleIdx="1" presStyleCnt="3" custScaleX="59372" custScaleY="82476" custLinFactNeighborX="-31" custLinFactNeighborY="-7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7EF0F2-E933-499A-8E84-2C877DB24729}" type="pres">
      <dgm:prSet presAssocID="{E170EA87-9250-47AF-B483-76456E197FD9}" presName="childShp" presStyleLbl="bgAccFollowNode1" presStyleIdx="1" presStyleCnt="3" custScaleX="149305" custLinFactNeighborX="46" custLinFactNeighborY="9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785BBC-FC5E-4325-8E0D-844936D8E9A0}" type="pres">
      <dgm:prSet presAssocID="{4B85C185-5D57-4C28-B8CE-375D692472DF}" presName="spacing" presStyleCnt="0"/>
      <dgm:spPr/>
    </dgm:pt>
    <dgm:pt modelId="{86386818-2B7B-4612-AE95-B2B83E9D14A3}" type="pres">
      <dgm:prSet presAssocID="{435D27E0-5EFE-4538-B0E4-73DEB546586A}" presName="linNode" presStyleCnt="0"/>
      <dgm:spPr/>
    </dgm:pt>
    <dgm:pt modelId="{78EE7054-35DA-4B51-872F-9F61860840A9}" type="pres">
      <dgm:prSet presAssocID="{435D27E0-5EFE-4538-B0E4-73DEB546586A}" presName="parentShp" presStyleLbl="node1" presStyleIdx="2" presStyleCnt="3" custScaleX="62500" custScaleY="877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7341FA-92A0-47BF-91E1-999E833C3B4E}" type="pres">
      <dgm:prSet presAssocID="{435D27E0-5EFE-4538-B0E4-73DEB546586A}" presName="childShp" presStyleLbl="bgAccFollowNode1" presStyleIdx="2" presStyleCnt="3" custScaleX="1524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24BBD42-6064-4740-BABA-CE90045D39F8}" srcId="{D4D24B16-669E-41D4-A1A0-1A0DD462FD7A}" destId="{A156BAD1-B8D3-4BEF-ABA3-31423F9F9193}" srcOrd="0" destOrd="0" parTransId="{29724493-17BE-4122-BBE3-AC4C6975014C}" sibTransId="{B01D4459-F1F4-4FE1-AD65-69F5E7DEAC3A}"/>
    <dgm:cxn modelId="{9C1FEA17-F5E3-4745-9A34-7268A3464025}" type="presOf" srcId="{49197D6D-CCAB-4CC8-8F97-D12B2B6B3561}" destId="{3B7EF0F2-E933-499A-8E84-2C877DB24729}" srcOrd="0" destOrd="4" presId="urn:microsoft.com/office/officeart/2005/8/layout/vList6"/>
    <dgm:cxn modelId="{F8F488AA-AEDF-4D30-BFE9-3EACC89EA3EC}" type="presOf" srcId="{B82ABCE4-288F-46A6-8FDD-E7CD21B950DC}" destId="{3B7EF0F2-E933-499A-8E84-2C877DB24729}" srcOrd="0" destOrd="6" presId="urn:microsoft.com/office/officeart/2005/8/layout/vList6"/>
    <dgm:cxn modelId="{9A2C5981-E923-4CDF-BF8B-2A451D2455E6}" srcId="{E170EA87-9250-47AF-B483-76456E197FD9}" destId="{AB1EA655-301E-4024-A09B-E9822DF1245A}" srcOrd="3" destOrd="0" parTransId="{AC8416E5-1426-4ADA-BFD2-072520E091E4}" sibTransId="{F084DEDA-B95E-4ED3-9AE8-1E8895E47283}"/>
    <dgm:cxn modelId="{E636C853-886E-4059-904E-8ABABC6631F2}" srcId="{E170EA87-9250-47AF-B483-76456E197FD9}" destId="{400D81E0-5549-4D27-997A-2E6811BDAD6C}" srcOrd="5" destOrd="0" parTransId="{38993D5B-3EE2-489C-B979-C4CB1085F9A6}" sibTransId="{D00BD307-3AD3-4E1D-B97E-B90926C7E548}"/>
    <dgm:cxn modelId="{6D125DFD-BA92-44C8-9C29-D8F71639DA82}" type="presOf" srcId="{AB1EA655-301E-4024-A09B-E9822DF1245A}" destId="{3B7EF0F2-E933-499A-8E84-2C877DB24729}" srcOrd="0" destOrd="3" presId="urn:microsoft.com/office/officeart/2005/8/layout/vList6"/>
    <dgm:cxn modelId="{F572B873-BBB0-44BA-B70F-981E58FCACFA}" srcId="{435D27E0-5EFE-4538-B0E4-73DEB546586A}" destId="{92BF0C42-C065-4339-8D40-56494163619E}" srcOrd="2" destOrd="0" parTransId="{A71604BC-B4E9-4C14-8F69-1CC40EE2E6DA}" sibTransId="{7477F277-49E2-4ABE-BED6-37CDA5743206}"/>
    <dgm:cxn modelId="{8290A411-8879-4334-81CB-B0D991BEEC0C}" srcId="{E170EA87-9250-47AF-B483-76456E197FD9}" destId="{961D42A3-AC7A-4F56-AF2C-D7DCC495A889}" srcOrd="2" destOrd="0" parTransId="{90CC734F-EE88-4A5F-B319-5D36B38FC61F}" sibTransId="{04016EB5-C592-4BAD-B410-53568E69EA71}"/>
    <dgm:cxn modelId="{E5E4C26A-7FBC-4016-A118-A81664EE4926}" type="presOf" srcId="{A156BAD1-B8D3-4BEF-ABA3-31423F9F9193}" destId="{283563DF-28BE-44EE-845A-3178B98C2015}" srcOrd="0" destOrd="0" presId="urn:microsoft.com/office/officeart/2005/8/layout/vList6"/>
    <dgm:cxn modelId="{ED45E801-BCFC-4E55-9FE6-444196B9F2D8}" srcId="{A156BAD1-B8D3-4BEF-ABA3-31423F9F9193}" destId="{A22C8BBC-6BD8-430C-A223-F7A65D247168}" srcOrd="0" destOrd="0" parTransId="{FE14D2AC-BA4B-40E4-9327-023392A36644}" sibTransId="{5F218F93-CE65-48FD-B2C3-03CE72644EBB}"/>
    <dgm:cxn modelId="{1448D05C-1F9B-487E-90EF-F58258881BF4}" srcId="{D4D24B16-669E-41D4-A1A0-1A0DD462FD7A}" destId="{435D27E0-5EFE-4538-B0E4-73DEB546586A}" srcOrd="2" destOrd="0" parTransId="{C3ACA4F8-3417-486D-8154-AFE804B21EBB}" sibTransId="{5AAA1ADB-8032-4E9E-AFDD-71DBD2D276E0}"/>
    <dgm:cxn modelId="{30B89992-DC13-432A-A797-66ED56DF8AB4}" type="presOf" srcId="{92BF0C42-C065-4339-8D40-56494163619E}" destId="{D77341FA-92A0-47BF-91E1-999E833C3B4E}" srcOrd="0" destOrd="2" presId="urn:microsoft.com/office/officeart/2005/8/layout/vList6"/>
    <dgm:cxn modelId="{EA6929CE-E726-4F38-AC3C-B54E53610B5E}" type="presOf" srcId="{961D42A3-AC7A-4F56-AF2C-D7DCC495A889}" destId="{3B7EF0F2-E933-499A-8E84-2C877DB24729}" srcOrd="0" destOrd="2" presId="urn:microsoft.com/office/officeart/2005/8/layout/vList6"/>
    <dgm:cxn modelId="{BB94CAB2-F07F-4007-8B9E-F5BA3A8B4A17}" type="presOf" srcId="{33BEE64D-99FA-4C44-AA5D-FDF902041E64}" destId="{3B7EF0F2-E933-499A-8E84-2C877DB24729}" srcOrd="0" destOrd="1" presId="urn:microsoft.com/office/officeart/2005/8/layout/vList6"/>
    <dgm:cxn modelId="{DE5B1DCB-DA7D-432B-B186-EBA06C443B3F}" type="presOf" srcId="{A22C8BBC-6BD8-430C-A223-F7A65D247168}" destId="{194156BC-C7E8-49C6-ADFB-6569601A276B}" srcOrd="0" destOrd="0" presId="urn:microsoft.com/office/officeart/2005/8/layout/vList6"/>
    <dgm:cxn modelId="{CD4E8178-77BF-4BB4-AD32-21EA53E95F95}" srcId="{D4D24B16-669E-41D4-A1A0-1A0DD462FD7A}" destId="{E170EA87-9250-47AF-B483-76456E197FD9}" srcOrd="1" destOrd="0" parTransId="{8D4D2216-E34F-4A5C-8071-C4DDF97A7D1C}" sibTransId="{4B85C185-5D57-4C28-B8CE-375D692472DF}"/>
    <dgm:cxn modelId="{015B8C06-3B45-4B02-AABE-64D85385DCF0}" type="presOf" srcId="{3BAB9F29-24FF-4870-9E0E-E31CC5AE87C6}" destId="{D77341FA-92A0-47BF-91E1-999E833C3B4E}" srcOrd="0" destOrd="0" presId="urn:microsoft.com/office/officeart/2005/8/layout/vList6"/>
    <dgm:cxn modelId="{99283232-AAF7-4A30-85C3-B8C5F6F56DAC}" srcId="{E170EA87-9250-47AF-B483-76456E197FD9}" destId="{49197D6D-CCAB-4CC8-8F97-D12B2B6B3561}" srcOrd="4" destOrd="0" parTransId="{AC89B025-6305-490E-BC92-488306FB0EB6}" sibTransId="{DFFCC692-CE8A-4524-88E4-736CBFC67320}"/>
    <dgm:cxn modelId="{F809A7AE-3AC0-4889-A2B3-E1488AB92EC4}" type="presOf" srcId="{59C427A2-997A-42F5-9FAA-53849E963C37}" destId="{194156BC-C7E8-49C6-ADFB-6569601A276B}" srcOrd="0" destOrd="2" presId="urn:microsoft.com/office/officeart/2005/8/layout/vList6"/>
    <dgm:cxn modelId="{309BAC51-0CBD-45D9-A59A-0716F25B15B4}" type="presOf" srcId="{435D27E0-5EFE-4538-B0E4-73DEB546586A}" destId="{78EE7054-35DA-4B51-872F-9F61860840A9}" srcOrd="0" destOrd="0" presId="urn:microsoft.com/office/officeart/2005/8/layout/vList6"/>
    <dgm:cxn modelId="{696E5CF7-466A-45D1-A87A-6D168E64DBF6}" srcId="{E170EA87-9250-47AF-B483-76456E197FD9}" destId="{71978C5B-E8A0-476A-9D64-320B3941B419}" srcOrd="0" destOrd="0" parTransId="{F5503615-91BB-40D1-A6E8-FA465B7C9DD5}" sibTransId="{1EFAC8E6-4E4D-4A8B-A3E5-3C594A1BE77C}"/>
    <dgm:cxn modelId="{DCACE823-771C-4D28-975B-91B06113CD89}" type="presOf" srcId="{54C4143A-7CF2-4CF7-9416-8387F527B71B}" destId="{D77341FA-92A0-47BF-91E1-999E833C3B4E}" srcOrd="0" destOrd="1" presId="urn:microsoft.com/office/officeart/2005/8/layout/vList6"/>
    <dgm:cxn modelId="{14BA2B75-A7F2-440E-8092-E56B6CE44733}" type="presOf" srcId="{0883AEFA-554B-4D34-A9CD-F3EFA74A4280}" destId="{194156BC-C7E8-49C6-ADFB-6569601A276B}" srcOrd="0" destOrd="1" presId="urn:microsoft.com/office/officeart/2005/8/layout/vList6"/>
    <dgm:cxn modelId="{686867DF-3A83-407A-9A20-DB374C0D92A5}" srcId="{0883AEFA-554B-4D34-A9CD-F3EFA74A4280}" destId="{FD820CFD-7770-4B15-B499-BC63EE7BE000}" srcOrd="1" destOrd="0" parTransId="{E3A3C256-A535-4DDC-97C6-F874279AAED3}" sibTransId="{E6E800B9-93F7-47E6-9A00-DB4440FA8212}"/>
    <dgm:cxn modelId="{734F8CFB-C822-478B-962A-F0D7A3B939F6}" type="presOf" srcId="{D4D24B16-669E-41D4-A1A0-1A0DD462FD7A}" destId="{3FF05126-5212-4790-9E76-E2420674F3AD}" srcOrd="0" destOrd="0" presId="urn:microsoft.com/office/officeart/2005/8/layout/vList6"/>
    <dgm:cxn modelId="{6B1CD02C-F093-4CD7-97B4-91B356CAC08B}" srcId="{E170EA87-9250-47AF-B483-76456E197FD9}" destId="{33BEE64D-99FA-4C44-AA5D-FDF902041E64}" srcOrd="1" destOrd="0" parTransId="{A81FDE57-2CFD-44EE-9692-CE0AE0756625}" sibTransId="{0669A213-EAEC-436B-808E-9EF86E53BE37}"/>
    <dgm:cxn modelId="{012E498E-F712-4FDF-9BFC-BCF4A5F8071E}" type="presOf" srcId="{E170EA87-9250-47AF-B483-76456E197FD9}" destId="{A60C5F1C-C47B-4DB2-A156-98391FB4198C}" srcOrd="0" destOrd="0" presId="urn:microsoft.com/office/officeart/2005/8/layout/vList6"/>
    <dgm:cxn modelId="{BFDE695D-BD9E-494A-B244-87F4F2EF5CF6}" type="presOf" srcId="{71978C5B-E8A0-476A-9D64-320B3941B419}" destId="{3B7EF0F2-E933-499A-8E84-2C877DB24729}" srcOrd="0" destOrd="0" presId="urn:microsoft.com/office/officeart/2005/8/layout/vList6"/>
    <dgm:cxn modelId="{1D32C25F-6F18-4F44-953E-D7AA6A6754B3}" srcId="{435D27E0-5EFE-4538-B0E4-73DEB546586A}" destId="{3BAB9F29-24FF-4870-9E0E-E31CC5AE87C6}" srcOrd="0" destOrd="0" parTransId="{7B06B310-72E8-42ED-AF90-DE052095B7BF}" sibTransId="{D3FF9816-386E-42E1-B6DB-07075B42954D}"/>
    <dgm:cxn modelId="{0C624776-BEC5-4D1B-9376-0FE29F69BC34}" srcId="{A156BAD1-B8D3-4BEF-ABA3-31423F9F9193}" destId="{0883AEFA-554B-4D34-A9CD-F3EFA74A4280}" srcOrd="1" destOrd="0" parTransId="{D372399B-3890-483E-8BF4-DB40FC34DE58}" sibTransId="{05C35283-5FE6-4516-AD54-D2D0E7636AB5}"/>
    <dgm:cxn modelId="{F4790910-6662-4854-81BD-5828FCF6265B}" type="presOf" srcId="{400D81E0-5549-4D27-997A-2E6811BDAD6C}" destId="{3B7EF0F2-E933-499A-8E84-2C877DB24729}" srcOrd="0" destOrd="5" presId="urn:microsoft.com/office/officeart/2005/8/layout/vList6"/>
    <dgm:cxn modelId="{95FD4339-FD71-4C01-97AD-EA7927934A70}" srcId="{E170EA87-9250-47AF-B483-76456E197FD9}" destId="{B82ABCE4-288F-46A6-8FDD-E7CD21B950DC}" srcOrd="6" destOrd="0" parTransId="{34343A67-AF17-47F9-A392-8EC69A3ACBF2}" sibTransId="{EF44CECB-99A9-441A-A0EE-3119632E3E8D}"/>
    <dgm:cxn modelId="{1C3310C3-91CA-4CF6-99E0-291210B606EC}" srcId="{435D27E0-5EFE-4538-B0E4-73DEB546586A}" destId="{54C4143A-7CF2-4CF7-9416-8387F527B71B}" srcOrd="1" destOrd="0" parTransId="{E35E60FB-E8C0-48E9-AE23-D292C93BCE19}" sibTransId="{CCB7A0E1-1177-4BB8-9F08-87DBDE07FA4A}"/>
    <dgm:cxn modelId="{0D3F78F5-A9CE-44A4-8D83-D28F0F254B52}" type="presOf" srcId="{FD820CFD-7770-4B15-B499-BC63EE7BE000}" destId="{194156BC-C7E8-49C6-ADFB-6569601A276B}" srcOrd="0" destOrd="3" presId="urn:microsoft.com/office/officeart/2005/8/layout/vList6"/>
    <dgm:cxn modelId="{A7E6DE45-E9D6-42F9-9C5E-FE430E19CE3A}" srcId="{0883AEFA-554B-4D34-A9CD-F3EFA74A4280}" destId="{59C427A2-997A-42F5-9FAA-53849E963C37}" srcOrd="0" destOrd="0" parTransId="{D100E113-D131-4A28-8C7E-55A822CD5E47}" sibTransId="{E83EE503-61CC-4CA4-9863-01985161B9A3}"/>
    <dgm:cxn modelId="{3D8F44F4-B556-4F9C-8EAD-DD3D829408A5}" type="presParOf" srcId="{3FF05126-5212-4790-9E76-E2420674F3AD}" destId="{5C037F13-9065-47F6-AE67-6E3F31DDD4B2}" srcOrd="0" destOrd="0" presId="urn:microsoft.com/office/officeart/2005/8/layout/vList6"/>
    <dgm:cxn modelId="{396333CB-756D-4472-980E-B5920FB1FAE3}" type="presParOf" srcId="{5C037F13-9065-47F6-AE67-6E3F31DDD4B2}" destId="{283563DF-28BE-44EE-845A-3178B98C2015}" srcOrd="0" destOrd="0" presId="urn:microsoft.com/office/officeart/2005/8/layout/vList6"/>
    <dgm:cxn modelId="{28BA0E5F-1C9D-4C57-9942-AA5898AA0125}" type="presParOf" srcId="{5C037F13-9065-47F6-AE67-6E3F31DDD4B2}" destId="{194156BC-C7E8-49C6-ADFB-6569601A276B}" srcOrd="1" destOrd="0" presId="urn:microsoft.com/office/officeart/2005/8/layout/vList6"/>
    <dgm:cxn modelId="{B036999A-BBE3-4690-A688-871ED002BF93}" type="presParOf" srcId="{3FF05126-5212-4790-9E76-E2420674F3AD}" destId="{191509C8-8122-426D-AB18-F42AE3D6AF37}" srcOrd="1" destOrd="0" presId="urn:microsoft.com/office/officeart/2005/8/layout/vList6"/>
    <dgm:cxn modelId="{63745E17-167B-4181-93BD-05527D510A0C}" type="presParOf" srcId="{3FF05126-5212-4790-9E76-E2420674F3AD}" destId="{D3711F17-4C17-49AA-B9F6-D58D6CC7204B}" srcOrd="2" destOrd="0" presId="urn:microsoft.com/office/officeart/2005/8/layout/vList6"/>
    <dgm:cxn modelId="{C45A09DF-5204-4CBC-9AC3-12C5A1EE984E}" type="presParOf" srcId="{D3711F17-4C17-49AA-B9F6-D58D6CC7204B}" destId="{A60C5F1C-C47B-4DB2-A156-98391FB4198C}" srcOrd="0" destOrd="0" presId="urn:microsoft.com/office/officeart/2005/8/layout/vList6"/>
    <dgm:cxn modelId="{D8894753-0BAE-43F4-829C-62F793DF7F89}" type="presParOf" srcId="{D3711F17-4C17-49AA-B9F6-D58D6CC7204B}" destId="{3B7EF0F2-E933-499A-8E84-2C877DB24729}" srcOrd="1" destOrd="0" presId="urn:microsoft.com/office/officeart/2005/8/layout/vList6"/>
    <dgm:cxn modelId="{3DF42319-32CF-4FFB-BAB8-70E4B6AC50E9}" type="presParOf" srcId="{3FF05126-5212-4790-9E76-E2420674F3AD}" destId="{17785BBC-FC5E-4325-8E0D-844936D8E9A0}" srcOrd="3" destOrd="0" presId="urn:microsoft.com/office/officeart/2005/8/layout/vList6"/>
    <dgm:cxn modelId="{87F1F22B-87CF-4331-B239-A841AEC47EE7}" type="presParOf" srcId="{3FF05126-5212-4790-9E76-E2420674F3AD}" destId="{86386818-2B7B-4612-AE95-B2B83E9D14A3}" srcOrd="4" destOrd="0" presId="urn:microsoft.com/office/officeart/2005/8/layout/vList6"/>
    <dgm:cxn modelId="{66D454B0-07BF-49ED-93DE-F12BFFBB12B3}" type="presParOf" srcId="{86386818-2B7B-4612-AE95-B2B83E9D14A3}" destId="{78EE7054-35DA-4B51-872F-9F61860840A9}" srcOrd="0" destOrd="0" presId="urn:microsoft.com/office/officeart/2005/8/layout/vList6"/>
    <dgm:cxn modelId="{185E96F8-5548-4D7E-8603-8A00DEDDFD64}" type="presParOf" srcId="{86386818-2B7B-4612-AE95-B2B83E9D14A3}" destId="{D77341FA-92A0-47BF-91E1-999E833C3B4E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6656396-FB1C-434D-98E1-842F8DC7DD3D}" type="doc">
      <dgm:prSet loTypeId="urn:microsoft.com/office/officeart/2005/8/layout/vList4" loCatId="list" qsTypeId="urn:microsoft.com/office/officeart/2005/8/quickstyle/simple1#4" qsCatId="simple" csTypeId="urn:microsoft.com/office/officeart/2005/8/colors/accent1_2#4" csCatId="accent1" phldr="1"/>
      <dgm:spPr/>
      <dgm:t>
        <a:bodyPr/>
        <a:lstStyle/>
        <a:p>
          <a:endParaRPr lang="ru-RU"/>
        </a:p>
      </dgm:t>
    </dgm:pt>
    <dgm:pt modelId="{37D3DD61-FFE2-4CFA-9F0D-3A4CD3F73BF5}">
      <dgm:prSet phldrT="[Текст]"/>
      <dgm:spPr>
        <a:solidFill>
          <a:srgbClr val="0070C0"/>
        </a:solidFill>
        <a:scene3d>
          <a:camera prst="orthographicFront"/>
          <a:lightRig rig="glow" dir="t"/>
        </a:scene3d>
        <a:sp3d/>
      </dgm:spPr>
      <dgm:t>
        <a:bodyPr/>
        <a:lstStyle/>
        <a:p>
          <a:pPr algn="ctr"/>
          <a:r>
            <a:rPr lang="en-US" dirty="0" smtClean="0">
              <a:solidFill>
                <a:schemeClr val="accent3"/>
              </a:solidFill>
              <a:effectLst/>
              <a:ea typeface="MS PGothic" pitchFamily="34" charset="-128"/>
            </a:rPr>
            <a:t>II</a:t>
          </a:r>
          <a:r>
            <a:rPr lang="ru-RU" dirty="0" smtClean="0">
              <a:solidFill>
                <a:schemeClr val="accent3"/>
              </a:solidFill>
              <a:effectLst/>
              <a:ea typeface="MS PGothic" pitchFamily="34" charset="-128"/>
            </a:rPr>
            <a:t>. Инвестиционная и инновационная деятельность в ТЭК.</a:t>
          </a:r>
          <a:endParaRPr lang="ru-RU" dirty="0">
            <a:solidFill>
              <a:schemeClr val="accent3"/>
            </a:solidFill>
            <a:effectLst/>
          </a:endParaRPr>
        </a:p>
      </dgm:t>
    </dgm:pt>
    <dgm:pt modelId="{D1D907B3-838F-4F92-8169-C5850DC95159}" type="parTrans" cxnId="{24E84AA6-B745-4D0B-8C8A-EA9BC347155E}">
      <dgm:prSet/>
      <dgm:spPr/>
      <dgm:t>
        <a:bodyPr/>
        <a:lstStyle/>
        <a:p>
          <a:endParaRPr lang="ru-RU"/>
        </a:p>
      </dgm:t>
    </dgm:pt>
    <dgm:pt modelId="{6A76B70D-EFCD-4DB8-A631-F88228FE3BDF}" type="sibTrans" cxnId="{24E84AA6-B745-4D0B-8C8A-EA9BC347155E}">
      <dgm:prSet/>
      <dgm:spPr/>
      <dgm:t>
        <a:bodyPr/>
        <a:lstStyle/>
        <a:p>
          <a:endParaRPr lang="ru-RU"/>
        </a:p>
      </dgm:t>
    </dgm:pt>
    <dgm:pt modelId="{F8F1D1A3-5CB4-44C0-982F-C96522B3EE11}" type="pres">
      <dgm:prSet presAssocID="{E6656396-FB1C-434D-98E1-842F8DC7DD3D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A74CA5F-67A1-4E56-B489-9AC1694AC82C}" type="pres">
      <dgm:prSet presAssocID="{37D3DD61-FFE2-4CFA-9F0D-3A4CD3F73BF5}" presName="comp" presStyleCnt="0"/>
      <dgm:spPr/>
    </dgm:pt>
    <dgm:pt modelId="{485649E0-3C88-4866-9295-7EF047368AB3}" type="pres">
      <dgm:prSet presAssocID="{37D3DD61-FFE2-4CFA-9F0D-3A4CD3F73BF5}" presName="box" presStyleLbl="node1" presStyleIdx="0" presStyleCnt="1" custLinFactNeighborY="-885"/>
      <dgm:spPr/>
      <dgm:t>
        <a:bodyPr/>
        <a:lstStyle/>
        <a:p>
          <a:endParaRPr lang="ru-RU"/>
        </a:p>
      </dgm:t>
    </dgm:pt>
    <dgm:pt modelId="{F8E1EA3C-4F25-48F6-9E63-67B98F90DB98}" type="pres">
      <dgm:prSet presAssocID="{37D3DD61-FFE2-4CFA-9F0D-3A4CD3F73BF5}" presName="img" presStyleLbl="fgImgPlace1" presStyleIdx="0" presStyleCnt="1" custScaleX="7444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8C69FEA2-8E83-4625-A934-7B3EEBE677BD}" type="pres">
      <dgm:prSet presAssocID="{37D3DD61-FFE2-4CFA-9F0D-3A4CD3F73BF5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AF15EBA-A706-4962-A8F8-E2511EB23491}" type="presOf" srcId="{37D3DD61-FFE2-4CFA-9F0D-3A4CD3F73BF5}" destId="{8C69FEA2-8E83-4625-A934-7B3EEBE677BD}" srcOrd="1" destOrd="0" presId="urn:microsoft.com/office/officeart/2005/8/layout/vList4"/>
    <dgm:cxn modelId="{24E84AA6-B745-4D0B-8C8A-EA9BC347155E}" srcId="{E6656396-FB1C-434D-98E1-842F8DC7DD3D}" destId="{37D3DD61-FFE2-4CFA-9F0D-3A4CD3F73BF5}" srcOrd="0" destOrd="0" parTransId="{D1D907B3-838F-4F92-8169-C5850DC95159}" sibTransId="{6A76B70D-EFCD-4DB8-A631-F88228FE3BDF}"/>
    <dgm:cxn modelId="{DDA22F9B-94D2-4FBD-A886-32911A41D256}" type="presOf" srcId="{37D3DD61-FFE2-4CFA-9F0D-3A4CD3F73BF5}" destId="{485649E0-3C88-4866-9295-7EF047368AB3}" srcOrd="0" destOrd="0" presId="urn:microsoft.com/office/officeart/2005/8/layout/vList4"/>
    <dgm:cxn modelId="{4ED2E82B-F1BA-4EC8-925A-EBB22975A9D7}" type="presOf" srcId="{E6656396-FB1C-434D-98E1-842F8DC7DD3D}" destId="{F8F1D1A3-5CB4-44C0-982F-C96522B3EE11}" srcOrd="0" destOrd="0" presId="urn:microsoft.com/office/officeart/2005/8/layout/vList4"/>
    <dgm:cxn modelId="{BE47E4F7-3FAF-4FB5-B97D-9588D88CECCC}" type="presParOf" srcId="{F8F1D1A3-5CB4-44C0-982F-C96522B3EE11}" destId="{7A74CA5F-67A1-4E56-B489-9AC1694AC82C}" srcOrd="0" destOrd="0" presId="urn:microsoft.com/office/officeart/2005/8/layout/vList4"/>
    <dgm:cxn modelId="{25A49181-563D-4AA6-96BE-83C9BE033D16}" type="presParOf" srcId="{7A74CA5F-67A1-4E56-B489-9AC1694AC82C}" destId="{485649E0-3C88-4866-9295-7EF047368AB3}" srcOrd="0" destOrd="0" presId="urn:microsoft.com/office/officeart/2005/8/layout/vList4"/>
    <dgm:cxn modelId="{33E98BBC-70B6-46D2-80D5-F0FE8AAD00A7}" type="presParOf" srcId="{7A74CA5F-67A1-4E56-B489-9AC1694AC82C}" destId="{F8E1EA3C-4F25-48F6-9E63-67B98F90DB98}" srcOrd="1" destOrd="0" presId="urn:microsoft.com/office/officeart/2005/8/layout/vList4"/>
    <dgm:cxn modelId="{6DF21E46-48BB-4246-83FC-F3746FED7A06}" type="presParOf" srcId="{7A74CA5F-67A1-4E56-B489-9AC1694AC82C}" destId="{8C69FEA2-8E83-4625-A934-7B3EEBE677BD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6656396-FB1C-434D-98E1-842F8DC7DD3D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AAF8814-83AA-4DCC-BBDA-633D4AB3111B}">
      <dgm:prSet phldrT="[Текст]"/>
      <dgm:spPr>
        <a:solidFill>
          <a:srgbClr val="0070C0"/>
        </a:solidFill>
        <a:scene3d>
          <a:camera prst="orthographicFront"/>
          <a:lightRig rig="glow" dir="t"/>
        </a:scene3d>
        <a:sp3d/>
      </dgm:spPr>
      <dgm:t>
        <a:bodyPr/>
        <a:lstStyle/>
        <a:p>
          <a:pPr algn="ctr"/>
          <a:r>
            <a:rPr lang="en-US" b="1" dirty="0" smtClean="0">
              <a:solidFill>
                <a:schemeClr val="accent3"/>
              </a:solidFill>
              <a:effectLst/>
              <a:ea typeface="MS PGothic" pitchFamily="34" charset="-128"/>
            </a:rPr>
            <a:t>III</a:t>
          </a:r>
          <a:r>
            <a:rPr lang="ru-RU" b="1" dirty="0" smtClean="0">
              <a:solidFill>
                <a:schemeClr val="accent3"/>
              </a:solidFill>
              <a:effectLst/>
              <a:ea typeface="MS PGothic" pitchFamily="34" charset="-128"/>
            </a:rPr>
            <a:t>. Развитие рынка электроэнергетики.</a:t>
          </a:r>
          <a:endParaRPr lang="ru-RU" b="1" dirty="0">
            <a:solidFill>
              <a:schemeClr val="accent3"/>
            </a:solidFill>
            <a:effectLst/>
          </a:endParaRPr>
        </a:p>
      </dgm:t>
    </dgm:pt>
    <dgm:pt modelId="{26744DA8-5F36-4706-9C56-25A2078EC81E}" type="parTrans" cxnId="{2E239D75-4CF1-418A-BC77-595727BAAB14}">
      <dgm:prSet/>
      <dgm:spPr/>
      <dgm:t>
        <a:bodyPr/>
        <a:lstStyle/>
        <a:p>
          <a:endParaRPr lang="ru-RU"/>
        </a:p>
      </dgm:t>
    </dgm:pt>
    <dgm:pt modelId="{319149B8-ADCB-4DE9-B372-0EB318A70324}" type="sibTrans" cxnId="{2E239D75-4CF1-418A-BC77-595727BAAB14}">
      <dgm:prSet/>
      <dgm:spPr/>
      <dgm:t>
        <a:bodyPr/>
        <a:lstStyle/>
        <a:p>
          <a:endParaRPr lang="ru-RU"/>
        </a:p>
      </dgm:t>
    </dgm:pt>
    <dgm:pt modelId="{F8F1D1A3-5CB4-44C0-982F-C96522B3EE11}" type="pres">
      <dgm:prSet presAssocID="{E6656396-FB1C-434D-98E1-842F8DC7DD3D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51B10D0-1D68-4DD7-BD32-E605F567630B}" type="pres">
      <dgm:prSet presAssocID="{2AAF8814-83AA-4DCC-BBDA-633D4AB3111B}" presName="comp" presStyleCnt="0"/>
      <dgm:spPr/>
    </dgm:pt>
    <dgm:pt modelId="{5A8C3AEF-F7B4-4168-A964-16B6E1296BF2}" type="pres">
      <dgm:prSet presAssocID="{2AAF8814-83AA-4DCC-BBDA-633D4AB3111B}" presName="box" presStyleLbl="node1" presStyleIdx="0" presStyleCnt="1"/>
      <dgm:spPr/>
      <dgm:t>
        <a:bodyPr/>
        <a:lstStyle/>
        <a:p>
          <a:endParaRPr lang="ru-RU"/>
        </a:p>
      </dgm:t>
    </dgm:pt>
    <dgm:pt modelId="{AF559A57-9A5E-4A30-A3B4-8CCB913191B3}" type="pres">
      <dgm:prSet presAssocID="{2AAF8814-83AA-4DCC-BBDA-633D4AB3111B}" presName="img" presStyleLbl="fgImgPlace1" presStyleIdx="0" presStyleCnt="1" custScaleX="7832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66BD597A-62F6-40ED-AF19-C14EE48BA7A5}" type="pres">
      <dgm:prSet presAssocID="{2AAF8814-83AA-4DCC-BBDA-633D4AB3111B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E090F3E-8647-4236-A5A2-926A7E586054}" type="presOf" srcId="{E6656396-FB1C-434D-98E1-842F8DC7DD3D}" destId="{F8F1D1A3-5CB4-44C0-982F-C96522B3EE11}" srcOrd="0" destOrd="0" presId="urn:microsoft.com/office/officeart/2005/8/layout/vList4"/>
    <dgm:cxn modelId="{2E239D75-4CF1-418A-BC77-595727BAAB14}" srcId="{E6656396-FB1C-434D-98E1-842F8DC7DD3D}" destId="{2AAF8814-83AA-4DCC-BBDA-633D4AB3111B}" srcOrd="0" destOrd="0" parTransId="{26744DA8-5F36-4706-9C56-25A2078EC81E}" sibTransId="{319149B8-ADCB-4DE9-B372-0EB318A70324}"/>
    <dgm:cxn modelId="{D41B0F35-5AEC-4C1C-A356-CCB7FDFBA400}" type="presOf" srcId="{2AAF8814-83AA-4DCC-BBDA-633D4AB3111B}" destId="{5A8C3AEF-F7B4-4168-A964-16B6E1296BF2}" srcOrd="0" destOrd="0" presId="urn:microsoft.com/office/officeart/2005/8/layout/vList4"/>
    <dgm:cxn modelId="{ABD4A70D-CEF4-4E2F-AA51-89F9972100B2}" type="presOf" srcId="{2AAF8814-83AA-4DCC-BBDA-633D4AB3111B}" destId="{66BD597A-62F6-40ED-AF19-C14EE48BA7A5}" srcOrd="1" destOrd="0" presId="urn:microsoft.com/office/officeart/2005/8/layout/vList4"/>
    <dgm:cxn modelId="{F812C755-0623-471B-A82D-1F07DC7D213F}" type="presParOf" srcId="{F8F1D1A3-5CB4-44C0-982F-C96522B3EE11}" destId="{951B10D0-1D68-4DD7-BD32-E605F567630B}" srcOrd="0" destOrd="0" presId="urn:microsoft.com/office/officeart/2005/8/layout/vList4"/>
    <dgm:cxn modelId="{1C75453D-96F9-467A-96CE-9FFD2E87DF14}" type="presParOf" srcId="{951B10D0-1D68-4DD7-BD32-E605F567630B}" destId="{5A8C3AEF-F7B4-4168-A964-16B6E1296BF2}" srcOrd="0" destOrd="0" presId="urn:microsoft.com/office/officeart/2005/8/layout/vList4"/>
    <dgm:cxn modelId="{FEAE0983-21C7-44F8-B99C-937D39FC4497}" type="presParOf" srcId="{951B10D0-1D68-4DD7-BD32-E605F567630B}" destId="{AF559A57-9A5E-4A30-A3B4-8CCB913191B3}" srcOrd="1" destOrd="0" presId="urn:microsoft.com/office/officeart/2005/8/layout/vList4"/>
    <dgm:cxn modelId="{52976232-2E6C-4512-8EE4-BE8F7F39A825}" type="presParOf" srcId="{951B10D0-1D68-4DD7-BD32-E605F567630B}" destId="{66BD597A-62F6-40ED-AF19-C14EE48BA7A5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B193124-9F32-4423-85C3-1C00FFA17B38}" type="doc">
      <dgm:prSet loTypeId="urn:microsoft.com/office/officeart/2005/8/layout/chevron2" loCatId="list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ru-RU"/>
        </a:p>
      </dgm:t>
    </dgm:pt>
    <dgm:pt modelId="{3B1C84CE-D213-4498-AEC5-DD0BC767C7B8}">
      <dgm:prSet phldrT="[Текст]"/>
      <dgm:spPr>
        <a:solidFill>
          <a:srgbClr val="3366FF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b="1" dirty="0" smtClean="0"/>
            <a:t>Минэнерго России</a:t>
          </a:r>
          <a:endParaRPr lang="ru-RU" b="1" dirty="0"/>
        </a:p>
      </dgm:t>
    </dgm:pt>
    <dgm:pt modelId="{DC1E7C58-6044-497B-80CD-0706ACC36890}" type="parTrans" cxnId="{7C639BBC-3FC7-4BA2-9611-1B63C61D7C96}">
      <dgm:prSet/>
      <dgm:spPr/>
      <dgm:t>
        <a:bodyPr/>
        <a:lstStyle/>
        <a:p>
          <a:endParaRPr lang="ru-RU"/>
        </a:p>
      </dgm:t>
    </dgm:pt>
    <dgm:pt modelId="{ACC52F41-8727-42CB-9B85-B2CFA3477B63}" type="sibTrans" cxnId="{7C639BBC-3FC7-4BA2-9611-1B63C61D7C96}">
      <dgm:prSet/>
      <dgm:spPr/>
      <dgm:t>
        <a:bodyPr/>
        <a:lstStyle/>
        <a:p>
          <a:endParaRPr lang="ru-RU"/>
        </a:p>
      </dgm:t>
    </dgm:pt>
    <dgm:pt modelId="{83D58FA6-929A-48DF-AA0E-E5EADD50DF76}">
      <dgm:prSet phldrT="[Текст]"/>
      <dgm:spPr/>
      <dgm:t>
        <a:bodyPr/>
        <a:lstStyle/>
        <a:p>
          <a:r>
            <a:rPr lang="ru-RU" dirty="0" smtClean="0">
              <a:ea typeface="+mn-ea"/>
              <a:cs typeface="+mn-cs"/>
            </a:rPr>
            <a:t>Необходимо обеспечить надежное и безаварийное прохождение весеннего паводка и летнего пожароопасного периода 2011 года</a:t>
          </a:r>
          <a:endParaRPr lang="ru-RU" dirty="0"/>
        </a:p>
      </dgm:t>
    </dgm:pt>
    <dgm:pt modelId="{407937DF-9A1B-4FF7-9464-076BECFDBB27}" type="parTrans" cxnId="{8DAE8CD4-04CD-44DC-9F65-D7303C88197F}">
      <dgm:prSet/>
      <dgm:spPr/>
      <dgm:t>
        <a:bodyPr/>
        <a:lstStyle/>
        <a:p>
          <a:endParaRPr lang="ru-RU"/>
        </a:p>
      </dgm:t>
    </dgm:pt>
    <dgm:pt modelId="{7A294646-6C76-44AD-B8C7-0DA5246DF9A0}" type="sibTrans" cxnId="{8DAE8CD4-04CD-44DC-9F65-D7303C88197F}">
      <dgm:prSet/>
      <dgm:spPr/>
      <dgm:t>
        <a:bodyPr/>
        <a:lstStyle/>
        <a:p>
          <a:endParaRPr lang="ru-RU"/>
        </a:p>
      </dgm:t>
    </dgm:pt>
    <dgm:pt modelId="{E9BF5B7B-09AF-4614-B021-21E03E9295AA}">
      <dgm:prSet phldrT="[Текст]"/>
      <dgm:spPr/>
      <dgm:t>
        <a:bodyPr/>
        <a:lstStyle/>
        <a:p>
          <a:r>
            <a:rPr lang="ru-RU" dirty="0" smtClean="0">
              <a:ea typeface="+mn-ea"/>
              <a:cs typeface="+mn-cs"/>
            </a:rPr>
            <a:t>Необходимо обеспечить подготовку субъектов электроэнергетики к отопительному сезону 2011-2012 годов  с учетом выявленных недостатков при прохождении осенне-зимнего периода 2010-2011 годов</a:t>
          </a:r>
          <a:endParaRPr lang="ru-RU" dirty="0"/>
        </a:p>
      </dgm:t>
    </dgm:pt>
    <dgm:pt modelId="{5099E0E9-216D-4042-9C60-2DD43C48518C}" type="parTrans" cxnId="{0F9CB0E5-6FDF-45EC-9F68-1A8270C948B9}">
      <dgm:prSet/>
      <dgm:spPr/>
      <dgm:t>
        <a:bodyPr/>
        <a:lstStyle/>
        <a:p>
          <a:endParaRPr lang="ru-RU"/>
        </a:p>
      </dgm:t>
    </dgm:pt>
    <dgm:pt modelId="{72CC28F0-E6DD-4E19-A59F-010103171472}" type="sibTrans" cxnId="{0F9CB0E5-6FDF-45EC-9F68-1A8270C948B9}">
      <dgm:prSet/>
      <dgm:spPr/>
      <dgm:t>
        <a:bodyPr/>
        <a:lstStyle/>
        <a:p>
          <a:endParaRPr lang="ru-RU"/>
        </a:p>
      </dgm:t>
    </dgm:pt>
    <dgm:pt modelId="{643D11DB-0BB4-4494-BC52-5EC6C4C70711}">
      <dgm:prSet phldrT="[Текст]"/>
      <dgm:spPr>
        <a:solidFill>
          <a:srgbClr val="3366FF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b="1" dirty="0" err="1" smtClean="0"/>
            <a:t>Энергокомпаниям</a:t>
          </a:r>
          <a:endParaRPr lang="ru-RU" b="1" dirty="0" smtClean="0"/>
        </a:p>
        <a:p>
          <a:r>
            <a:rPr lang="ru-RU" b="1" dirty="0" smtClean="0"/>
            <a:t>отрасли</a:t>
          </a:r>
          <a:endParaRPr lang="ru-RU" b="1" dirty="0"/>
        </a:p>
      </dgm:t>
    </dgm:pt>
    <dgm:pt modelId="{F86F8313-00C0-4F9E-A9C3-06B3F899FC69}" type="parTrans" cxnId="{DE0A6019-751D-4C50-A71F-E34DE0405423}">
      <dgm:prSet/>
      <dgm:spPr/>
      <dgm:t>
        <a:bodyPr/>
        <a:lstStyle/>
        <a:p>
          <a:endParaRPr lang="ru-RU"/>
        </a:p>
      </dgm:t>
    </dgm:pt>
    <dgm:pt modelId="{99AF2E69-10DA-4D39-A297-2179F39AA50B}" type="sibTrans" cxnId="{DE0A6019-751D-4C50-A71F-E34DE0405423}">
      <dgm:prSet/>
      <dgm:spPr/>
      <dgm:t>
        <a:bodyPr/>
        <a:lstStyle/>
        <a:p>
          <a:endParaRPr lang="ru-RU"/>
        </a:p>
      </dgm:t>
    </dgm:pt>
    <dgm:pt modelId="{5FC8256E-2C0F-4D14-80DC-85FD334F32A5}">
      <dgm:prSet phldrT="[Текст]"/>
      <dgm:spPr/>
      <dgm:t>
        <a:bodyPr/>
        <a:lstStyle/>
        <a:p>
          <a:r>
            <a:rPr lang="ru-RU" dirty="0" smtClean="0">
              <a:ea typeface="+mn-ea"/>
              <a:cs typeface="+mn-cs"/>
            </a:rPr>
            <a:t>Обеспечить безусловное исполнение утвержденных инвестиционных программ.</a:t>
          </a:r>
        </a:p>
      </dgm:t>
    </dgm:pt>
    <dgm:pt modelId="{E112A03C-EA46-408B-887A-C39A4F47AC91}" type="parTrans" cxnId="{C55AC7B9-E890-4BAB-B892-3476B8DAE166}">
      <dgm:prSet/>
      <dgm:spPr/>
      <dgm:t>
        <a:bodyPr/>
        <a:lstStyle/>
        <a:p>
          <a:endParaRPr lang="ru-RU"/>
        </a:p>
      </dgm:t>
    </dgm:pt>
    <dgm:pt modelId="{BACDA958-D323-4DD1-B1E1-E21C0F58C78D}" type="sibTrans" cxnId="{C55AC7B9-E890-4BAB-B892-3476B8DAE166}">
      <dgm:prSet/>
      <dgm:spPr/>
      <dgm:t>
        <a:bodyPr/>
        <a:lstStyle/>
        <a:p>
          <a:endParaRPr lang="ru-RU"/>
        </a:p>
      </dgm:t>
    </dgm:pt>
    <dgm:pt modelId="{94D19847-C767-456A-80A2-506B5C0AFBF7}">
      <dgm:prSet phldrT="[Текст]"/>
      <dgm:spPr/>
      <dgm:t>
        <a:bodyPr/>
        <a:lstStyle/>
        <a:p>
          <a:r>
            <a:rPr lang="ru-RU" dirty="0" smtClean="0"/>
            <a:t>Обеспечить исполнение ремонтной программы в объемах, требуемых для обеспечения бесперебойного </a:t>
          </a:r>
          <a:r>
            <a:rPr lang="ru-RU" dirty="0" err="1" smtClean="0"/>
            <a:t>электро</a:t>
          </a:r>
          <a:r>
            <a:rPr lang="ru-RU" dirty="0" smtClean="0"/>
            <a:t>- и теплоснабжения потребителей.</a:t>
          </a:r>
          <a:endParaRPr lang="ru-RU" dirty="0"/>
        </a:p>
      </dgm:t>
    </dgm:pt>
    <dgm:pt modelId="{BBA8536A-F350-4CB6-824E-10204127A6A8}" type="parTrans" cxnId="{16C6AFBB-55C7-40F8-9968-59F9F1367DD1}">
      <dgm:prSet/>
      <dgm:spPr/>
      <dgm:t>
        <a:bodyPr/>
        <a:lstStyle/>
        <a:p>
          <a:endParaRPr lang="ru-RU"/>
        </a:p>
      </dgm:t>
    </dgm:pt>
    <dgm:pt modelId="{20BD03B7-E3BC-46B1-BC62-F2D794B116FB}" type="sibTrans" cxnId="{16C6AFBB-55C7-40F8-9968-59F9F1367DD1}">
      <dgm:prSet/>
      <dgm:spPr/>
      <dgm:t>
        <a:bodyPr/>
        <a:lstStyle/>
        <a:p>
          <a:endParaRPr lang="ru-RU"/>
        </a:p>
      </dgm:t>
    </dgm:pt>
    <dgm:pt modelId="{0DE086D0-55C7-41A5-B335-EFF7E46F6501}">
      <dgm:prSet phldrT="[Текст]"/>
      <dgm:spPr>
        <a:solidFill>
          <a:srgbClr val="3366FF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b="1" dirty="0" smtClean="0"/>
            <a:t>В рамках развития свободного рынка электроэнергии (мощности)</a:t>
          </a:r>
          <a:endParaRPr lang="ru-RU" b="1" dirty="0"/>
        </a:p>
      </dgm:t>
    </dgm:pt>
    <dgm:pt modelId="{9713E560-2539-48E5-8964-697D690BCE45}" type="parTrans" cxnId="{3BC0D347-81C6-4ABE-B91F-4D8A173D6204}">
      <dgm:prSet/>
      <dgm:spPr/>
      <dgm:t>
        <a:bodyPr/>
        <a:lstStyle/>
        <a:p>
          <a:endParaRPr lang="ru-RU"/>
        </a:p>
      </dgm:t>
    </dgm:pt>
    <dgm:pt modelId="{8943C008-E7E4-4E33-9804-E3E1470BD208}" type="sibTrans" cxnId="{3BC0D347-81C6-4ABE-B91F-4D8A173D6204}">
      <dgm:prSet/>
      <dgm:spPr/>
      <dgm:t>
        <a:bodyPr/>
        <a:lstStyle/>
        <a:p>
          <a:endParaRPr lang="ru-RU"/>
        </a:p>
      </dgm:t>
    </dgm:pt>
    <dgm:pt modelId="{A9A433DC-F623-4074-80B9-DF4174D9DB9E}">
      <dgm:prSet phldrT="[Текст]"/>
      <dgm:spPr/>
      <dgm:t>
        <a:bodyPr/>
        <a:lstStyle/>
        <a:p>
          <a:r>
            <a:rPr lang="ru-RU" dirty="0" smtClean="0"/>
            <a:t>Повышение прозрачности в формировании цены на электрическую энергию для потребителей, расширение возможностей потребителей в выборе себе поставщиков и обеспечение стабильности правил функционирования рынка.</a:t>
          </a:r>
          <a:endParaRPr lang="ru-RU" dirty="0"/>
        </a:p>
      </dgm:t>
    </dgm:pt>
    <dgm:pt modelId="{9C87DBB8-194F-4C03-A5E3-096877E7B28B}" type="parTrans" cxnId="{D56B7D8E-E684-4AA2-A014-9FF0FE7AD48D}">
      <dgm:prSet/>
      <dgm:spPr/>
      <dgm:t>
        <a:bodyPr/>
        <a:lstStyle/>
        <a:p>
          <a:endParaRPr lang="ru-RU"/>
        </a:p>
      </dgm:t>
    </dgm:pt>
    <dgm:pt modelId="{29CB0B08-3110-41F8-899A-8CC944849119}" type="sibTrans" cxnId="{D56B7D8E-E684-4AA2-A014-9FF0FE7AD48D}">
      <dgm:prSet/>
      <dgm:spPr/>
      <dgm:t>
        <a:bodyPr/>
        <a:lstStyle/>
        <a:p>
          <a:endParaRPr lang="ru-RU"/>
        </a:p>
      </dgm:t>
    </dgm:pt>
    <dgm:pt modelId="{917073A4-D20F-4CB7-8286-C1D9FC3D70D4}" type="pres">
      <dgm:prSet presAssocID="{1B193124-9F32-4423-85C3-1C00FFA17B38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870C303-095A-4F3B-90A6-5750AEAFECB5}" type="pres">
      <dgm:prSet presAssocID="{3B1C84CE-D213-4498-AEC5-DD0BC767C7B8}" presName="composite" presStyleCnt="0"/>
      <dgm:spPr/>
    </dgm:pt>
    <dgm:pt modelId="{1FBD17E5-4CE5-4BF7-882F-A65569BC420B}" type="pres">
      <dgm:prSet presAssocID="{3B1C84CE-D213-4498-AEC5-DD0BC767C7B8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A937EF-1307-486E-9955-C7D9F6B1E3EB}" type="pres">
      <dgm:prSet presAssocID="{3B1C84CE-D213-4498-AEC5-DD0BC767C7B8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BA9463-E686-433C-AE8E-E549A975F29F}" type="pres">
      <dgm:prSet presAssocID="{ACC52F41-8727-42CB-9B85-B2CFA3477B63}" presName="sp" presStyleCnt="0"/>
      <dgm:spPr/>
    </dgm:pt>
    <dgm:pt modelId="{54F7AD97-85F4-460E-B56D-BA3EB7E20A35}" type="pres">
      <dgm:prSet presAssocID="{643D11DB-0BB4-4494-BC52-5EC6C4C70711}" presName="composite" presStyleCnt="0"/>
      <dgm:spPr/>
    </dgm:pt>
    <dgm:pt modelId="{16E20234-E1AD-4F04-BA73-DC1B090639CD}" type="pres">
      <dgm:prSet presAssocID="{643D11DB-0BB4-4494-BC52-5EC6C4C70711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2973EB-73FB-45C3-8327-78715B1D5391}" type="pres">
      <dgm:prSet presAssocID="{643D11DB-0BB4-4494-BC52-5EC6C4C70711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E252C2-3F43-45EF-A7D8-45D4FE167A46}" type="pres">
      <dgm:prSet presAssocID="{99AF2E69-10DA-4D39-A297-2179F39AA50B}" presName="sp" presStyleCnt="0"/>
      <dgm:spPr/>
    </dgm:pt>
    <dgm:pt modelId="{9FC2CBA0-680B-471F-A7FE-B1286CD7CB2A}" type="pres">
      <dgm:prSet presAssocID="{0DE086D0-55C7-41A5-B335-EFF7E46F6501}" presName="composite" presStyleCnt="0"/>
      <dgm:spPr/>
    </dgm:pt>
    <dgm:pt modelId="{9745A68B-4D6C-42EB-BE2E-2FF5D4B6FBAE}" type="pres">
      <dgm:prSet presAssocID="{0DE086D0-55C7-41A5-B335-EFF7E46F6501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88AFB9-E64B-4A52-98F0-747299E0410A}" type="pres">
      <dgm:prSet presAssocID="{0DE086D0-55C7-41A5-B335-EFF7E46F6501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BC0D347-81C6-4ABE-B91F-4D8A173D6204}" srcId="{1B193124-9F32-4423-85C3-1C00FFA17B38}" destId="{0DE086D0-55C7-41A5-B335-EFF7E46F6501}" srcOrd="2" destOrd="0" parTransId="{9713E560-2539-48E5-8964-697D690BCE45}" sibTransId="{8943C008-E7E4-4E33-9804-E3E1470BD208}"/>
    <dgm:cxn modelId="{72010464-04E2-4012-9A26-E9E6B118612B}" type="presOf" srcId="{94D19847-C767-456A-80A2-506B5C0AFBF7}" destId="{DF2973EB-73FB-45C3-8327-78715B1D5391}" srcOrd="0" destOrd="1" presId="urn:microsoft.com/office/officeart/2005/8/layout/chevron2"/>
    <dgm:cxn modelId="{8DAE8CD4-04CD-44DC-9F65-D7303C88197F}" srcId="{3B1C84CE-D213-4498-AEC5-DD0BC767C7B8}" destId="{83D58FA6-929A-48DF-AA0E-E5EADD50DF76}" srcOrd="0" destOrd="0" parTransId="{407937DF-9A1B-4FF7-9464-076BECFDBB27}" sibTransId="{7A294646-6C76-44AD-B8C7-0DA5246DF9A0}"/>
    <dgm:cxn modelId="{DE0A6019-751D-4C50-A71F-E34DE0405423}" srcId="{1B193124-9F32-4423-85C3-1C00FFA17B38}" destId="{643D11DB-0BB4-4494-BC52-5EC6C4C70711}" srcOrd="1" destOrd="0" parTransId="{F86F8313-00C0-4F9E-A9C3-06B3F899FC69}" sibTransId="{99AF2E69-10DA-4D39-A297-2179F39AA50B}"/>
    <dgm:cxn modelId="{7C5487BB-9831-48F6-A2BF-D50724CBA28C}" type="presOf" srcId="{A9A433DC-F623-4074-80B9-DF4174D9DB9E}" destId="{9A88AFB9-E64B-4A52-98F0-747299E0410A}" srcOrd="0" destOrd="0" presId="urn:microsoft.com/office/officeart/2005/8/layout/chevron2"/>
    <dgm:cxn modelId="{581AFA32-E686-4D97-9CBD-0AD4087E3C89}" type="presOf" srcId="{1B193124-9F32-4423-85C3-1C00FFA17B38}" destId="{917073A4-D20F-4CB7-8286-C1D9FC3D70D4}" srcOrd="0" destOrd="0" presId="urn:microsoft.com/office/officeart/2005/8/layout/chevron2"/>
    <dgm:cxn modelId="{16C6AFBB-55C7-40F8-9968-59F9F1367DD1}" srcId="{643D11DB-0BB4-4494-BC52-5EC6C4C70711}" destId="{94D19847-C767-456A-80A2-506B5C0AFBF7}" srcOrd="1" destOrd="0" parTransId="{BBA8536A-F350-4CB6-824E-10204127A6A8}" sibTransId="{20BD03B7-E3BC-46B1-BC62-F2D794B116FB}"/>
    <dgm:cxn modelId="{3511C28E-D8F9-4C2C-BBAB-1C6E93994376}" type="presOf" srcId="{0DE086D0-55C7-41A5-B335-EFF7E46F6501}" destId="{9745A68B-4D6C-42EB-BE2E-2FF5D4B6FBAE}" srcOrd="0" destOrd="0" presId="urn:microsoft.com/office/officeart/2005/8/layout/chevron2"/>
    <dgm:cxn modelId="{D56B7D8E-E684-4AA2-A014-9FF0FE7AD48D}" srcId="{0DE086D0-55C7-41A5-B335-EFF7E46F6501}" destId="{A9A433DC-F623-4074-80B9-DF4174D9DB9E}" srcOrd="0" destOrd="0" parTransId="{9C87DBB8-194F-4C03-A5E3-096877E7B28B}" sibTransId="{29CB0B08-3110-41F8-899A-8CC944849119}"/>
    <dgm:cxn modelId="{C55AC7B9-E890-4BAB-B892-3476B8DAE166}" srcId="{643D11DB-0BB4-4494-BC52-5EC6C4C70711}" destId="{5FC8256E-2C0F-4D14-80DC-85FD334F32A5}" srcOrd="0" destOrd="0" parTransId="{E112A03C-EA46-408B-887A-C39A4F47AC91}" sibTransId="{BACDA958-D323-4DD1-B1E1-E21C0F58C78D}"/>
    <dgm:cxn modelId="{0F9CB0E5-6FDF-45EC-9F68-1A8270C948B9}" srcId="{3B1C84CE-D213-4498-AEC5-DD0BC767C7B8}" destId="{E9BF5B7B-09AF-4614-B021-21E03E9295AA}" srcOrd="1" destOrd="0" parTransId="{5099E0E9-216D-4042-9C60-2DD43C48518C}" sibTransId="{72CC28F0-E6DD-4E19-A59F-010103171472}"/>
    <dgm:cxn modelId="{D867C86B-B23A-4D3D-AEC8-4EC8D93732FA}" type="presOf" srcId="{643D11DB-0BB4-4494-BC52-5EC6C4C70711}" destId="{16E20234-E1AD-4F04-BA73-DC1B090639CD}" srcOrd="0" destOrd="0" presId="urn:microsoft.com/office/officeart/2005/8/layout/chevron2"/>
    <dgm:cxn modelId="{7C639BBC-3FC7-4BA2-9611-1B63C61D7C96}" srcId="{1B193124-9F32-4423-85C3-1C00FFA17B38}" destId="{3B1C84CE-D213-4498-AEC5-DD0BC767C7B8}" srcOrd="0" destOrd="0" parTransId="{DC1E7C58-6044-497B-80CD-0706ACC36890}" sibTransId="{ACC52F41-8727-42CB-9B85-B2CFA3477B63}"/>
    <dgm:cxn modelId="{1AADC84F-0E45-4A99-9B3A-860F461EB5C4}" type="presOf" srcId="{5FC8256E-2C0F-4D14-80DC-85FD334F32A5}" destId="{DF2973EB-73FB-45C3-8327-78715B1D5391}" srcOrd="0" destOrd="0" presId="urn:microsoft.com/office/officeart/2005/8/layout/chevron2"/>
    <dgm:cxn modelId="{E0BBF6C5-C34B-40F3-A94F-BEDD181B3C09}" type="presOf" srcId="{3B1C84CE-D213-4498-AEC5-DD0BC767C7B8}" destId="{1FBD17E5-4CE5-4BF7-882F-A65569BC420B}" srcOrd="0" destOrd="0" presId="urn:microsoft.com/office/officeart/2005/8/layout/chevron2"/>
    <dgm:cxn modelId="{80A93D97-CA7E-42EC-B075-BE8FC4038175}" type="presOf" srcId="{E9BF5B7B-09AF-4614-B021-21E03E9295AA}" destId="{8BA937EF-1307-486E-9955-C7D9F6B1E3EB}" srcOrd="0" destOrd="1" presId="urn:microsoft.com/office/officeart/2005/8/layout/chevron2"/>
    <dgm:cxn modelId="{7E05226B-7153-4513-8CEB-503E86C4F361}" type="presOf" srcId="{83D58FA6-929A-48DF-AA0E-E5EADD50DF76}" destId="{8BA937EF-1307-486E-9955-C7D9F6B1E3EB}" srcOrd="0" destOrd="0" presId="urn:microsoft.com/office/officeart/2005/8/layout/chevron2"/>
    <dgm:cxn modelId="{744A4780-90C2-4BA5-839A-FC312E6923DE}" type="presParOf" srcId="{917073A4-D20F-4CB7-8286-C1D9FC3D70D4}" destId="{8870C303-095A-4F3B-90A6-5750AEAFECB5}" srcOrd="0" destOrd="0" presId="urn:microsoft.com/office/officeart/2005/8/layout/chevron2"/>
    <dgm:cxn modelId="{2659BE61-B6B7-4D5C-9F58-BCB7F0CE1CEB}" type="presParOf" srcId="{8870C303-095A-4F3B-90A6-5750AEAFECB5}" destId="{1FBD17E5-4CE5-4BF7-882F-A65569BC420B}" srcOrd="0" destOrd="0" presId="urn:microsoft.com/office/officeart/2005/8/layout/chevron2"/>
    <dgm:cxn modelId="{AF9370F6-4B45-4A82-B94F-8B284871DE9C}" type="presParOf" srcId="{8870C303-095A-4F3B-90A6-5750AEAFECB5}" destId="{8BA937EF-1307-486E-9955-C7D9F6B1E3EB}" srcOrd="1" destOrd="0" presId="urn:microsoft.com/office/officeart/2005/8/layout/chevron2"/>
    <dgm:cxn modelId="{35081045-3736-47EF-975F-0640844D61EB}" type="presParOf" srcId="{917073A4-D20F-4CB7-8286-C1D9FC3D70D4}" destId="{5EBA9463-E686-433C-AE8E-E549A975F29F}" srcOrd="1" destOrd="0" presId="urn:microsoft.com/office/officeart/2005/8/layout/chevron2"/>
    <dgm:cxn modelId="{74375179-68A1-439D-A496-3D11656F0FAF}" type="presParOf" srcId="{917073A4-D20F-4CB7-8286-C1D9FC3D70D4}" destId="{54F7AD97-85F4-460E-B56D-BA3EB7E20A35}" srcOrd="2" destOrd="0" presId="urn:microsoft.com/office/officeart/2005/8/layout/chevron2"/>
    <dgm:cxn modelId="{234289B0-F4AA-4A06-84C0-AC2AA1890A66}" type="presParOf" srcId="{54F7AD97-85F4-460E-B56D-BA3EB7E20A35}" destId="{16E20234-E1AD-4F04-BA73-DC1B090639CD}" srcOrd="0" destOrd="0" presId="urn:microsoft.com/office/officeart/2005/8/layout/chevron2"/>
    <dgm:cxn modelId="{ACE025E2-5FB1-4289-8517-AE44B7EE8A59}" type="presParOf" srcId="{54F7AD97-85F4-460E-B56D-BA3EB7E20A35}" destId="{DF2973EB-73FB-45C3-8327-78715B1D5391}" srcOrd="1" destOrd="0" presId="urn:microsoft.com/office/officeart/2005/8/layout/chevron2"/>
    <dgm:cxn modelId="{16719373-4F01-4366-A2AA-6888C1CDA83B}" type="presParOf" srcId="{917073A4-D20F-4CB7-8286-C1D9FC3D70D4}" destId="{8AE252C2-3F43-45EF-A7D8-45D4FE167A46}" srcOrd="3" destOrd="0" presId="urn:microsoft.com/office/officeart/2005/8/layout/chevron2"/>
    <dgm:cxn modelId="{DD3E3BCE-F4FA-4E96-8149-591F01656210}" type="presParOf" srcId="{917073A4-D20F-4CB7-8286-C1D9FC3D70D4}" destId="{9FC2CBA0-680B-471F-A7FE-B1286CD7CB2A}" srcOrd="4" destOrd="0" presId="urn:microsoft.com/office/officeart/2005/8/layout/chevron2"/>
    <dgm:cxn modelId="{F7562367-8E0B-4CB5-B19F-D89909019130}" type="presParOf" srcId="{9FC2CBA0-680B-471F-A7FE-B1286CD7CB2A}" destId="{9745A68B-4D6C-42EB-BE2E-2FF5D4B6FBAE}" srcOrd="0" destOrd="0" presId="urn:microsoft.com/office/officeart/2005/8/layout/chevron2"/>
    <dgm:cxn modelId="{10EE5C9B-A5F8-4AD3-906E-638BC05F6966}" type="presParOf" srcId="{9FC2CBA0-680B-471F-A7FE-B1286CD7CB2A}" destId="{9A88AFB9-E64B-4A52-98F0-747299E0410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94156BC-C7E8-49C6-ADFB-6569601A276B}">
      <dsp:nvSpPr>
        <dsp:cNvPr id="0" name=""/>
        <dsp:cNvSpPr/>
      </dsp:nvSpPr>
      <dsp:spPr>
        <a:xfrm>
          <a:off x="1259341" y="0"/>
          <a:ext cx="4884326" cy="1674328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1" kern="1200" dirty="0" smtClean="0"/>
            <a:t>Взаимодействие энергетических компаний со структурами Росгидромета :</a:t>
          </a:r>
          <a:endParaRPr lang="ru-RU" sz="1100" kern="1200" dirty="0"/>
        </a:p>
        <a:p>
          <a:pPr marL="114300" lvl="2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Разработан </a:t>
          </a:r>
          <a:r>
            <a:rPr lang="ru-RU" sz="1100" b="0" kern="1200" dirty="0" smtClean="0"/>
            <a:t>количественный долгосрочный прогноз среднемесячных температур с высокой заблаговременностью;</a:t>
          </a:r>
          <a:endParaRPr lang="ru-RU" sz="1100" b="0" kern="1200" dirty="0"/>
        </a:p>
        <a:p>
          <a:pPr marL="114300" lvl="2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0" kern="1200" dirty="0" smtClean="0"/>
            <a:t>проведена Международная конференция по использованию гидрометеорологической </a:t>
          </a:r>
          <a:r>
            <a:rPr lang="ru-RU" sz="1100" kern="1200" dirty="0" smtClean="0"/>
            <a:t>информации для нужд энергетики.</a:t>
          </a:r>
          <a:endParaRPr lang="ru-RU" sz="1100" kern="1200" dirty="0"/>
        </a:p>
      </dsp:txBody>
      <dsp:txXfrm>
        <a:off x="1259341" y="0"/>
        <a:ext cx="4884326" cy="1674328"/>
      </dsp:txXfrm>
    </dsp:sp>
    <dsp:sp modelId="{283563DF-28BE-44EE-845A-3178B98C2015}">
      <dsp:nvSpPr>
        <dsp:cNvPr id="0" name=""/>
        <dsp:cNvSpPr/>
      </dsp:nvSpPr>
      <dsp:spPr>
        <a:xfrm>
          <a:off x="0" y="140250"/>
          <a:ext cx="1258247" cy="1393827"/>
        </a:xfrm>
        <a:prstGeom prst="roundRect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lvl="0" algn="ctr" defTabSz="4445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Накопленный положительный опыт в течение ОЗП 2008/2009 </a:t>
          </a:r>
          <a:endParaRPr lang="ru-RU" sz="1000" b="1" kern="1200" dirty="0"/>
        </a:p>
      </dsp:txBody>
      <dsp:txXfrm>
        <a:off x="0" y="140250"/>
        <a:ext cx="1258247" cy="1393827"/>
      </dsp:txXfrm>
    </dsp:sp>
    <dsp:sp modelId="{3B7EF0F2-E933-499A-8E84-2C877DB24729}">
      <dsp:nvSpPr>
        <dsp:cNvPr id="0" name=""/>
        <dsp:cNvSpPr/>
      </dsp:nvSpPr>
      <dsp:spPr>
        <a:xfrm>
          <a:off x="1289478" y="1857382"/>
          <a:ext cx="4853344" cy="1674328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В течение ОЗП 2009/2010 и 2010/2011 специализированное гидрометеорологическое обеспечение отрасли отсутствовало.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100" kern="1200" dirty="0" smtClean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Существенно осложнился процесс принятия решений.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100" kern="1200" dirty="0"/>
        </a:p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3600" kern="1200" dirty="0"/>
        </a:p>
      </dsp:txBody>
      <dsp:txXfrm>
        <a:off x="1289478" y="1857382"/>
        <a:ext cx="4853344" cy="1674328"/>
      </dsp:txXfrm>
    </dsp:sp>
    <dsp:sp modelId="{A60C5F1C-C47B-4DB2-A156-98391FB4198C}">
      <dsp:nvSpPr>
        <dsp:cNvPr id="0" name=""/>
        <dsp:cNvSpPr/>
      </dsp:nvSpPr>
      <dsp:spPr>
        <a:xfrm>
          <a:off x="833" y="1976661"/>
          <a:ext cx="1286640" cy="1380918"/>
        </a:xfrm>
        <a:prstGeom prst="roundRect">
          <a:avLst/>
        </a:prstGeom>
        <a:solidFill>
          <a:schemeClr val="accent6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lvl="0" algn="ctr" defTabSz="444500">
            <a:lnSpc>
              <a:spcPct val="150000"/>
            </a:lnSpc>
            <a:spcBef>
              <a:spcPct val="0"/>
            </a:spcBef>
            <a:spcAft>
              <a:spcPts val="1200"/>
            </a:spcAft>
          </a:pPr>
          <a:r>
            <a:rPr lang="ru-RU" sz="1000" b="1" kern="1200" dirty="0" smtClean="0"/>
            <a:t>Объективные трудности в течение ОЗП 2009/2010 и 2010/2011</a:t>
          </a:r>
          <a:endParaRPr lang="ru-RU" sz="1000" b="1" kern="1200" dirty="0"/>
        </a:p>
      </dsp:txBody>
      <dsp:txXfrm>
        <a:off x="833" y="1976661"/>
        <a:ext cx="1286640" cy="1380918"/>
      </dsp:txXfrm>
    </dsp:sp>
    <dsp:sp modelId="{D77341FA-92A0-47BF-91E1-999E833C3B4E}">
      <dsp:nvSpPr>
        <dsp:cNvPr id="0" name=""/>
        <dsp:cNvSpPr/>
      </dsp:nvSpPr>
      <dsp:spPr>
        <a:xfrm>
          <a:off x="1319763" y="3683521"/>
          <a:ext cx="4822569" cy="1674328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0" kern="1200" dirty="0" smtClean="0"/>
            <a:t>Идентификация задач энергетики, качество решения которых зависит от гидрометеорологической информации.</a:t>
          </a:r>
          <a:endParaRPr lang="ru-RU" sz="1100" b="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0" kern="1200" dirty="0" smtClean="0"/>
            <a:t>Разработка методов построения специализированных прогнозов для энергетической отрасли на основе ансамблей прогностической продукции различных производителей.</a:t>
          </a:r>
          <a:endParaRPr lang="ru-RU" sz="1100" b="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b="0" kern="1200" dirty="0" smtClean="0"/>
            <a:t>Разработка методики и создание опытной технологии подготовки краткосрочных прогнозов повышенных гололедно-ветровых нагрузок на линии электропередач.</a:t>
          </a:r>
        </a:p>
      </dsp:txBody>
      <dsp:txXfrm>
        <a:off x="1319763" y="3683521"/>
        <a:ext cx="4822569" cy="1674328"/>
      </dsp:txXfrm>
    </dsp:sp>
    <dsp:sp modelId="{78EE7054-35DA-4B51-872F-9F61860840A9}">
      <dsp:nvSpPr>
        <dsp:cNvPr id="0" name=""/>
        <dsp:cNvSpPr/>
      </dsp:nvSpPr>
      <dsp:spPr>
        <a:xfrm>
          <a:off x="1334" y="3786216"/>
          <a:ext cx="1318428" cy="1468938"/>
        </a:xfrm>
        <a:prstGeom prst="roundRect">
          <a:avLst/>
        </a:prstGeom>
        <a:solidFill>
          <a:schemeClr val="accent6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lvl="0" algn="ctr" defTabSz="4445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Планируемые работы на ОЗП 2011/2012</a:t>
          </a:r>
        </a:p>
      </dsp:txBody>
      <dsp:txXfrm>
        <a:off x="1334" y="3786216"/>
        <a:ext cx="1318428" cy="1468938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85649E0-3C88-4866-9295-7EF047368AB3}">
      <dsp:nvSpPr>
        <dsp:cNvPr id="0" name=""/>
        <dsp:cNvSpPr/>
      </dsp:nvSpPr>
      <dsp:spPr>
        <a:xfrm>
          <a:off x="0" y="0"/>
          <a:ext cx="8747051" cy="1201477"/>
        </a:xfrm>
        <a:prstGeom prst="roundRect">
          <a:avLst>
            <a:gd name="adj" fmla="val 10000"/>
          </a:avLst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glow" dir="t"/>
        </a:scene3d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>
              <a:solidFill>
                <a:schemeClr val="accent3"/>
              </a:solidFill>
              <a:effectLst/>
              <a:ea typeface="MS PGothic" pitchFamily="34" charset="-128"/>
            </a:rPr>
            <a:t>II</a:t>
          </a:r>
          <a:r>
            <a:rPr lang="ru-RU" sz="3000" kern="1200" dirty="0" smtClean="0">
              <a:solidFill>
                <a:schemeClr val="accent3"/>
              </a:solidFill>
              <a:effectLst/>
              <a:ea typeface="MS PGothic" pitchFamily="34" charset="-128"/>
            </a:rPr>
            <a:t>. Инвестиционная и инновационная деятельность в ТЭК.</a:t>
          </a:r>
          <a:endParaRPr lang="ru-RU" sz="3000" kern="1200" dirty="0">
            <a:solidFill>
              <a:schemeClr val="accent3"/>
            </a:solidFill>
            <a:effectLst/>
          </a:endParaRPr>
        </a:p>
      </dsp:txBody>
      <dsp:txXfrm>
        <a:off x="1869558" y="0"/>
        <a:ext cx="6877493" cy="1201477"/>
      </dsp:txXfrm>
    </dsp:sp>
    <dsp:sp modelId="{F8E1EA3C-4F25-48F6-9E63-67B98F90DB98}">
      <dsp:nvSpPr>
        <dsp:cNvPr id="0" name=""/>
        <dsp:cNvSpPr/>
      </dsp:nvSpPr>
      <dsp:spPr>
        <a:xfrm>
          <a:off x="343722" y="120147"/>
          <a:ext cx="1302260" cy="96118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A8C3AEF-F7B4-4168-A964-16B6E1296BF2}">
      <dsp:nvSpPr>
        <dsp:cNvPr id="0" name=""/>
        <dsp:cNvSpPr/>
      </dsp:nvSpPr>
      <dsp:spPr>
        <a:xfrm>
          <a:off x="0" y="0"/>
          <a:ext cx="8747051" cy="1165447"/>
        </a:xfrm>
        <a:prstGeom prst="roundRect">
          <a:avLst>
            <a:gd name="adj" fmla="val 10000"/>
          </a:avLst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glow" dir="t"/>
        </a:scene3d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b="1" kern="1200" dirty="0" smtClean="0">
              <a:solidFill>
                <a:schemeClr val="accent3"/>
              </a:solidFill>
              <a:effectLst/>
              <a:ea typeface="MS PGothic" pitchFamily="34" charset="-128"/>
            </a:rPr>
            <a:t>III</a:t>
          </a:r>
          <a:r>
            <a:rPr lang="ru-RU" sz="3400" b="1" kern="1200" dirty="0" smtClean="0">
              <a:solidFill>
                <a:schemeClr val="accent3"/>
              </a:solidFill>
              <a:effectLst/>
              <a:ea typeface="MS PGothic" pitchFamily="34" charset="-128"/>
            </a:rPr>
            <a:t>. Развитие рынка электроэнергетики.</a:t>
          </a:r>
          <a:endParaRPr lang="ru-RU" sz="3400" b="1" kern="1200" dirty="0">
            <a:solidFill>
              <a:schemeClr val="accent3"/>
            </a:solidFill>
            <a:effectLst/>
          </a:endParaRPr>
        </a:p>
      </dsp:txBody>
      <dsp:txXfrm>
        <a:off x="1865954" y="0"/>
        <a:ext cx="6881096" cy="1165447"/>
      </dsp:txXfrm>
    </dsp:sp>
    <dsp:sp modelId="{AF559A57-9A5E-4A30-A3B4-8CCB913191B3}">
      <dsp:nvSpPr>
        <dsp:cNvPr id="0" name=""/>
        <dsp:cNvSpPr/>
      </dsp:nvSpPr>
      <dsp:spPr>
        <a:xfrm>
          <a:off x="306102" y="116544"/>
          <a:ext cx="1370295" cy="93235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FBD17E5-4CE5-4BF7-882F-A65569BC420B}">
      <dsp:nvSpPr>
        <dsp:cNvPr id="0" name=""/>
        <dsp:cNvSpPr/>
      </dsp:nvSpPr>
      <dsp:spPr>
        <a:xfrm rot="5400000">
          <a:off x="-306854" y="309886"/>
          <a:ext cx="2045697" cy="1431988"/>
        </a:xfrm>
        <a:prstGeom prst="chevron">
          <a:avLst/>
        </a:prstGeom>
        <a:solidFill>
          <a:srgbClr val="3366FF"/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Минэнерго России</a:t>
          </a:r>
          <a:endParaRPr lang="ru-RU" sz="1100" b="1" kern="1200" dirty="0"/>
        </a:p>
      </dsp:txBody>
      <dsp:txXfrm rot="5400000">
        <a:off x="-306854" y="309886"/>
        <a:ext cx="2045697" cy="1431988"/>
      </dsp:txXfrm>
    </dsp:sp>
    <dsp:sp modelId="{8BA937EF-1307-486E-9955-C7D9F6B1E3EB}">
      <dsp:nvSpPr>
        <dsp:cNvPr id="0" name=""/>
        <dsp:cNvSpPr/>
      </dsp:nvSpPr>
      <dsp:spPr>
        <a:xfrm rot="5400000">
          <a:off x="4504412" y="-3069391"/>
          <a:ext cx="1329703" cy="7474551"/>
        </a:xfrm>
        <a:prstGeom prst="round2Same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ea typeface="+mn-ea"/>
              <a:cs typeface="+mn-cs"/>
            </a:rPr>
            <a:t>Необходимо обеспечить надежное и безаварийное прохождение весеннего паводка и летнего пожароопасного периода 2011 года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ea typeface="+mn-ea"/>
              <a:cs typeface="+mn-cs"/>
            </a:rPr>
            <a:t>Необходимо обеспечить подготовку субъектов электроэнергетики к отопительному сезону 2011-2012 годов  с учетом выявленных недостатков при прохождении осенне-зимнего периода 2010-2011 годов</a:t>
          </a:r>
          <a:endParaRPr lang="ru-RU" sz="1600" kern="1200" dirty="0"/>
        </a:p>
      </dsp:txBody>
      <dsp:txXfrm rot="5400000">
        <a:off x="4504412" y="-3069391"/>
        <a:ext cx="1329703" cy="7474551"/>
      </dsp:txXfrm>
    </dsp:sp>
    <dsp:sp modelId="{16E20234-E1AD-4F04-BA73-DC1B090639CD}">
      <dsp:nvSpPr>
        <dsp:cNvPr id="0" name=""/>
        <dsp:cNvSpPr/>
      </dsp:nvSpPr>
      <dsp:spPr>
        <a:xfrm rot="5400000">
          <a:off x="-306854" y="2165428"/>
          <a:ext cx="2045697" cy="1431988"/>
        </a:xfrm>
        <a:prstGeom prst="chevron">
          <a:avLst/>
        </a:prstGeom>
        <a:solidFill>
          <a:srgbClr val="3366FF"/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err="1" smtClean="0"/>
            <a:t>Энергокомпаниям</a:t>
          </a:r>
          <a:endParaRPr lang="ru-RU" sz="1100" b="1" kern="1200" dirty="0" smtClean="0"/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отрасли</a:t>
          </a:r>
          <a:endParaRPr lang="ru-RU" sz="1100" b="1" kern="1200" dirty="0"/>
        </a:p>
      </dsp:txBody>
      <dsp:txXfrm rot="5400000">
        <a:off x="-306854" y="2165428"/>
        <a:ext cx="2045697" cy="1431988"/>
      </dsp:txXfrm>
    </dsp:sp>
    <dsp:sp modelId="{DF2973EB-73FB-45C3-8327-78715B1D5391}">
      <dsp:nvSpPr>
        <dsp:cNvPr id="0" name=""/>
        <dsp:cNvSpPr/>
      </dsp:nvSpPr>
      <dsp:spPr>
        <a:xfrm rot="5400000">
          <a:off x="4504412" y="-1213849"/>
          <a:ext cx="1329703" cy="7474551"/>
        </a:xfrm>
        <a:prstGeom prst="round2Same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ea typeface="+mn-ea"/>
              <a:cs typeface="+mn-cs"/>
            </a:rPr>
            <a:t>Обеспечить безусловное исполнение утвержденных инвестиционных программ.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Обеспечить исполнение ремонтной программы в объемах, требуемых для обеспечения бесперебойного </a:t>
          </a:r>
          <a:r>
            <a:rPr lang="ru-RU" sz="1600" kern="1200" dirty="0" err="1" smtClean="0"/>
            <a:t>электро</a:t>
          </a:r>
          <a:r>
            <a:rPr lang="ru-RU" sz="1600" kern="1200" dirty="0" smtClean="0"/>
            <a:t>- и теплоснабжения потребителей.</a:t>
          </a:r>
          <a:endParaRPr lang="ru-RU" sz="1600" kern="1200" dirty="0"/>
        </a:p>
      </dsp:txBody>
      <dsp:txXfrm rot="5400000">
        <a:off x="4504412" y="-1213849"/>
        <a:ext cx="1329703" cy="7474551"/>
      </dsp:txXfrm>
    </dsp:sp>
    <dsp:sp modelId="{9745A68B-4D6C-42EB-BE2E-2FF5D4B6FBAE}">
      <dsp:nvSpPr>
        <dsp:cNvPr id="0" name=""/>
        <dsp:cNvSpPr/>
      </dsp:nvSpPr>
      <dsp:spPr>
        <a:xfrm rot="5400000">
          <a:off x="-306854" y="4020970"/>
          <a:ext cx="2045697" cy="1431988"/>
        </a:xfrm>
        <a:prstGeom prst="chevron">
          <a:avLst/>
        </a:prstGeom>
        <a:solidFill>
          <a:srgbClr val="3366FF"/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В рамках развития свободного рынка электроэнергии (мощности)</a:t>
          </a:r>
          <a:endParaRPr lang="ru-RU" sz="1100" b="1" kern="1200" dirty="0"/>
        </a:p>
      </dsp:txBody>
      <dsp:txXfrm rot="5400000">
        <a:off x="-306854" y="4020970"/>
        <a:ext cx="2045697" cy="1431988"/>
      </dsp:txXfrm>
    </dsp:sp>
    <dsp:sp modelId="{9A88AFB9-E64B-4A52-98F0-747299E0410A}">
      <dsp:nvSpPr>
        <dsp:cNvPr id="0" name=""/>
        <dsp:cNvSpPr/>
      </dsp:nvSpPr>
      <dsp:spPr>
        <a:xfrm rot="5400000">
          <a:off x="4504412" y="641691"/>
          <a:ext cx="1329703" cy="7474551"/>
        </a:xfrm>
        <a:prstGeom prst="round2Same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Повышение прозрачности в формировании цены на электрическую энергию для потребителей, расширение возможностей потребителей в выборе себе поставщиков и обеспечение стабильности правил функционирования рынка.</a:t>
          </a:r>
          <a:endParaRPr lang="ru-RU" sz="1600" kern="1200" dirty="0"/>
        </a:p>
      </dsp:txBody>
      <dsp:txXfrm rot="5400000">
        <a:off x="4504412" y="641691"/>
        <a:ext cx="1329703" cy="747455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image" Target="../media/image47.emf"/><Relationship Id="rId1" Type="http://schemas.openxmlformats.org/officeDocument/2006/relationships/image" Target="../media/image46.emf"/><Relationship Id="rId4" Type="http://schemas.openxmlformats.org/officeDocument/2006/relationships/image" Target="../media/image49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0.15951</cdr:x>
      <cdr:y>0.36237</cdr:y>
    </cdr:from>
    <cdr:to>
      <cdr:x>0.27162</cdr:x>
      <cdr:y>0.53122</cdr:y>
    </cdr:to>
    <cdr:sp macro="" textlink="">
      <cdr:nvSpPr>
        <cdr:cNvPr id="32769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667959" y="806743"/>
          <a:ext cx="469468" cy="37591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7432" rIns="0" bIns="0" anchor="t" upright="1"/>
        <a:lstStyle xmlns:a="http://schemas.openxmlformats.org/drawingml/2006/main"/>
        <a:p xmlns:a="http://schemas.openxmlformats.org/drawingml/2006/main">
          <a:pPr algn="ctr" rtl="0">
            <a:defRPr sz="1000"/>
          </a:pPr>
          <a:r>
            <a:rPr lang="ru-RU" sz="1000" dirty="0" smtClean="0">
              <a:solidFill>
                <a:srgbClr val="000000"/>
              </a:solidFill>
              <a:latin typeface="Arial Cyr"/>
              <a:cs typeface="Arial Cyr"/>
            </a:rPr>
            <a:t>о</a:t>
          </a:r>
          <a:r>
            <a:rPr lang="ru-RU" sz="1000" b="0" i="0" u="none" strike="noStrike" baseline="0" dirty="0" smtClean="0">
              <a:solidFill>
                <a:srgbClr val="000000"/>
              </a:solidFill>
              <a:latin typeface="Arial Cyr"/>
              <a:cs typeface="Arial Cyr"/>
            </a:rPr>
            <a:t>бщая</a:t>
          </a:r>
        </a:p>
        <a:p xmlns:a="http://schemas.openxmlformats.org/drawingml/2006/main">
          <a:pPr algn="ctr" rtl="0">
            <a:defRPr sz="1000"/>
          </a:pPr>
          <a:r>
            <a:rPr lang="ru-RU" sz="1000" b="0" i="0" u="none" strike="noStrike" baseline="0" dirty="0" smtClean="0">
              <a:solidFill>
                <a:srgbClr val="000000"/>
              </a:solidFill>
              <a:latin typeface="Arial Cyr"/>
              <a:cs typeface="Arial Cyr"/>
            </a:rPr>
            <a:t>цена</a:t>
          </a:r>
          <a:endParaRPr lang="ru-RU" sz="1000" b="0" i="0" u="none" strike="noStrike" baseline="0" dirty="0">
            <a:solidFill>
              <a:srgbClr val="000000"/>
            </a:solidFill>
            <a:latin typeface="Arial Cyr"/>
            <a:cs typeface="Arial Cyr"/>
          </a:endParaRPr>
        </a:p>
      </cdr:txBody>
    </cdr:sp>
  </cdr:relSizeAnchor>
  <cdr:relSizeAnchor xmlns:cdr="http://schemas.openxmlformats.org/drawingml/2006/chartDrawing">
    <cdr:from>
      <cdr:x>0.27548</cdr:x>
      <cdr:y>0.39468</cdr:y>
    </cdr:from>
    <cdr:to>
      <cdr:x>0.3632</cdr:x>
      <cdr:y>0.48973</cdr:y>
    </cdr:to>
    <cdr:sp macro="" textlink="">
      <cdr:nvSpPr>
        <cdr:cNvPr id="32770" name="Text Box 2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121736" y="878681"/>
          <a:ext cx="357193" cy="21161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000" dirty="0">
              <a:solidFill>
                <a:schemeClr val="bg1"/>
              </a:solidFill>
              <a:latin typeface="Arial Cyr"/>
              <a:cs typeface="Arial Cyr"/>
            </a:rPr>
            <a:t>уголь</a:t>
          </a:r>
        </a:p>
      </cdr:txBody>
    </cdr:sp>
  </cdr:relSizeAnchor>
  <cdr:relSizeAnchor xmlns:cdr="http://schemas.openxmlformats.org/drawingml/2006/chartDrawing">
    <cdr:from>
      <cdr:x>0.71202</cdr:x>
      <cdr:y>0.26976</cdr:y>
    </cdr:from>
    <cdr:to>
      <cdr:x>0.83483</cdr:x>
      <cdr:y>0.36602</cdr:y>
    </cdr:to>
    <cdr:sp macro="" textlink="">
      <cdr:nvSpPr>
        <cdr:cNvPr id="32773" name="Text Box 5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102759" y="600572"/>
          <a:ext cx="535167" cy="21430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000" dirty="0">
              <a:solidFill>
                <a:schemeClr val="bg1"/>
              </a:solidFill>
              <a:latin typeface="Arial Cyr"/>
              <a:cs typeface="Arial Cyr"/>
            </a:rPr>
            <a:t>уголь</a:t>
          </a:r>
        </a:p>
      </cdr:txBody>
    </cdr:sp>
  </cdr:relSizeAnchor>
  <cdr:relSizeAnchor xmlns:cdr="http://schemas.openxmlformats.org/drawingml/2006/chartDrawing">
    <cdr:from>
      <cdr:x>0.38074</cdr:x>
      <cdr:y>0.37558</cdr:y>
    </cdr:from>
    <cdr:to>
      <cdr:x>0.46847</cdr:x>
      <cdr:y>0.47184</cdr:y>
    </cdr:to>
    <cdr:sp macro="" textlink="">
      <cdr:nvSpPr>
        <cdr:cNvPr id="32774" name="Text Box 6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550351" y="836151"/>
          <a:ext cx="357234" cy="21430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000" b="0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ж/</a:t>
          </a:r>
          <a:r>
            <a:rPr lang="ru-RU" sz="1000" b="0" i="0" u="none" strike="noStrike" baseline="0" dirty="0" err="1">
              <a:solidFill>
                <a:srgbClr val="000000"/>
              </a:solidFill>
              <a:latin typeface="Arial Cyr"/>
              <a:cs typeface="Arial Cyr"/>
            </a:rPr>
            <a:t>д</a:t>
          </a:r>
          <a:endParaRPr lang="ru-RU" sz="1000" b="0" i="0" u="none" strike="noStrike" baseline="0" dirty="0">
            <a:solidFill>
              <a:srgbClr val="000000"/>
            </a:solidFill>
            <a:latin typeface="Arial Cyr"/>
            <a:cs typeface="Arial Cyr"/>
          </a:endParaRPr>
        </a:p>
      </cdr:txBody>
    </cdr:sp>
  </cdr:relSizeAnchor>
  <cdr:relSizeAnchor xmlns:cdr="http://schemas.openxmlformats.org/drawingml/2006/chartDrawing">
    <cdr:from>
      <cdr:x>0.82195</cdr:x>
      <cdr:y>0.3899</cdr:y>
    </cdr:from>
    <cdr:to>
      <cdr:x>0.91928</cdr:x>
      <cdr:y>0.47497</cdr:y>
    </cdr:to>
    <cdr:sp macro="" textlink="">
      <cdr:nvSpPr>
        <cdr:cNvPr id="32775" name="Text Box 7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346947" y="868049"/>
          <a:ext cx="396325" cy="18939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000" b="0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ж/</a:t>
          </a:r>
          <a:r>
            <a:rPr lang="ru-RU" sz="1000" b="0" i="0" u="none" strike="noStrike" baseline="0" dirty="0" err="1">
              <a:solidFill>
                <a:srgbClr val="000000"/>
              </a:solidFill>
              <a:latin typeface="Arial Cyr"/>
              <a:cs typeface="Arial Cyr"/>
            </a:rPr>
            <a:t>д</a:t>
          </a:r>
          <a:endParaRPr lang="ru-RU" sz="1000" b="0" i="0" u="none" strike="noStrike" baseline="0" dirty="0">
            <a:solidFill>
              <a:srgbClr val="000000"/>
            </a:solidFill>
            <a:latin typeface="Arial Cyr"/>
            <a:cs typeface="Arial Cyr"/>
          </a:endParaRPr>
        </a:p>
      </cdr:txBody>
    </cdr:sp>
  </cdr:relSizeAnchor>
  <cdr:relSizeAnchor xmlns:cdr="http://schemas.openxmlformats.org/drawingml/2006/chartDrawing">
    <cdr:from>
      <cdr:x>0.58819</cdr:x>
      <cdr:y>0.27528</cdr:y>
    </cdr:from>
    <cdr:to>
      <cdr:x>0.72037</cdr:x>
      <cdr:y>0.45248</cdr:y>
    </cdr:to>
    <cdr:sp macro="" textlink="">
      <cdr:nvSpPr>
        <cdr:cNvPr id="32776" name="Text Box 8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563148" y="612862"/>
          <a:ext cx="575999" cy="39450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7432" rIns="0" bIns="0" anchor="t" upright="1"/>
        <a:lstStyle xmlns:a="http://schemas.openxmlformats.org/drawingml/2006/main"/>
        <a:p xmlns:a="http://schemas.openxmlformats.org/drawingml/2006/main">
          <a:pPr algn="ctr" rtl="0">
            <a:defRPr sz="1000"/>
          </a:pPr>
          <a:r>
            <a:rPr lang="ru-RU" sz="1000" b="0" i="0" u="none" strike="noStrike" baseline="0" dirty="0" smtClean="0">
              <a:solidFill>
                <a:srgbClr val="000000"/>
              </a:solidFill>
              <a:latin typeface="Arial Cyr"/>
              <a:cs typeface="Arial Cyr"/>
            </a:rPr>
            <a:t>общая</a:t>
          </a:r>
        </a:p>
        <a:p xmlns:a="http://schemas.openxmlformats.org/drawingml/2006/main">
          <a:pPr algn="ctr" rtl="0">
            <a:defRPr sz="1000"/>
          </a:pPr>
          <a:r>
            <a:rPr lang="ru-RU" sz="1000" b="0" i="0" u="none" strike="noStrike" baseline="0" dirty="0" smtClean="0">
              <a:solidFill>
                <a:srgbClr val="000000"/>
              </a:solidFill>
              <a:latin typeface="Arial Cyr"/>
              <a:cs typeface="Arial Cyr"/>
            </a:rPr>
            <a:t> </a:t>
          </a:r>
          <a:r>
            <a:rPr lang="ru-RU" sz="1000" b="0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цена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0.16365</cdr:x>
      <cdr:y>0.39401</cdr:y>
    </cdr:from>
    <cdr:to>
      <cdr:x>0.26643</cdr:x>
      <cdr:y>0.55048</cdr:y>
    </cdr:to>
    <cdr:sp macro="" textlink="">
      <cdr:nvSpPr>
        <cdr:cNvPr id="33793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682481" y="899455"/>
          <a:ext cx="428630" cy="35719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2860" rIns="0" bIns="0" anchor="t" upright="1"/>
        <a:lstStyle xmlns:a="http://schemas.openxmlformats.org/drawingml/2006/main"/>
        <a:p xmlns:a="http://schemas.openxmlformats.org/drawingml/2006/main">
          <a:pPr algn="ctr" rtl="0">
            <a:defRPr sz="1000"/>
          </a:pPr>
          <a:r>
            <a:rPr lang="ru-RU" sz="1000" b="0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общая цена</a:t>
          </a:r>
        </a:p>
      </cdr:txBody>
    </cdr:sp>
  </cdr:relSizeAnchor>
  <cdr:relSizeAnchor xmlns:cdr="http://schemas.openxmlformats.org/drawingml/2006/chartDrawing">
    <cdr:from>
      <cdr:x>0.27591</cdr:x>
      <cdr:y>0.41934</cdr:y>
    </cdr:from>
    <cdr:to>
      <cdr:x>0.40104</cdr:x>
      <cdr:y>0.51904</cdr:y>
    </cdr:to>
    <cdr:sp macro="" textlink="">
      <cdr:nvSpPr>
        <cdr:cNvPr id="33794" name="Text Box 2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150651" y="957276"/>
          <a:ext cx="521837" cy="22759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2860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000" b="0" i="0" u="none" strike="noStrike" baseline="0" dirty="0">
              <a:solidFill>
                <a:schemeClr val="bg1"/>
              </a:solidFill>
              <a:latin typeface="Arial Cyr"/>
              <a:cs typeface="Arial Cyr"/>
            </a:rPr>
            <a:t>уголь</a:t>
          </a:r>
        </a:p>
      </cdr:txBody>
    </cdr:sp>
  </cdr:relSizeAnchor>
  <cdr:relSizeAnchor xmlns:cdr="http://schemas.openxmlformats.org/drawingml/2006/chartDrawing">
    <cdr:from>
      <cdr:x>0.71261</cdr:x>
      <cdr:y>0.21366</cdr:y>
    </cdr:from>
    <cdr:to>
      <cdr:x>0.83252</cdr:x>
      <cdr:y>0.30755</cdr:y>
    </cdr:to>
    <cdr:sp macro="" textlink="">
      <cdr:nvSpPr>
        <cdr:cNvPr id="33797" name="Text Box 5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971838" y="487759"/>
          <a:ext cx="500069" cy="21433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2860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000" dirty="0">
              <a:solidFill>
                <a:schemeClr val="bg1"/>
              </a:solidFill>
              <a:latin typeface="Arial Cyr"/>
              <a:cs typeface="Arial Cyr"/>
            </a:rPr>
            <a:t>уголь</a:t>
          </a:r>
        </a:p>
      </cdr:txBody>
    </cdr:sp>
  </cdr:relSizeAnchor>
  <cdr:relSizeAnchor xmlns:cdr="http://schemas.openxmlformats.org/drawingml/2006/chartDrawing">
    <cdr:from>
      <cdr:x>0.38379</cdr:x>
      <cdr:y>0.38674</cdr:y>
    </cdr:from>
    <cdr:to>
      <cdr:x>0.49547</cdr:x>
      <cdr:y>0.49735</cdr:y>
    </cdr:to>
    <cdr:sp macro="" textlink="">
      <cdr:nvSpPr>
        <cdr:cNvPr id="33798" name="Text Box 6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600550" y="882849"/>
          <a:ext cx="465746" cy="25250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2860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000" b="0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ж/</a:t>
          </a:r>
          <a:r>
            <a:rPr lang="ru-RU" sz="1000" b="0" i="0" u="none" strike="noStrike" baseline="0" dirty="0" err="1">
              <a:solidFill>
                <a:srgbClr val="000000"/>
              </a:solidFill>
              <a:latin typeface="Arial Cyr"/>
              <a:cs typeface="Arial Cyr"/>
            </a:rPr>
            <a:t>д</a:t>
          </a:r>
          <a:endParaRPr lang="ru-RU" sz="1000" b="0" i="0" u="none" strike="noStrike" baseline="0" dirty="0">
            <a:solidFill>
              <a:srgbClr val="000000"/>
            </a:solidFill>
            <a:latin typeface="Arial Cyr"/>
            <a:cs typeface="Arial Cyr"/>
          </a:endParaRPr>
        </a:p>
      </cdr:txBody>
    </cdr:sp>
  </cdr:relSizeAnchor>
  <cdr:relSizeAnchor xmlns:cdr="http://schemas.openxmlformats.org/drawingml/2006/chartDrawing">
    <cdr:from>
      <cdr:x>0.82224</cdr:x>
      <cdr:y>0.39474</cdr:y>
    </cdr:from>
    <cdr:to>
      <cdr:x>0.93236</cdr:x>
      <cdr:y>0.47917</cdr:y>
    </cdr:to>
    <cdr:sp macro="" textlink="">
      <cdr:nvSpPr>
        <cdr:cNvPr id="33799" name="Text Box 7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429038" y="901113"/>
          <a:ext cx="459241" cy="19273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2860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000" b="0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ж/</a:t>
          </a:r>
          <a:r>
            <a:rPr lang="ru-RU" sz="1000" b="0" i="0" u="none" strike="noStrike" baseline="0" dirty="0" err="1">
              <a:solidFill>
                <a:srgbClr val="000000"/>
              </a:solidFill>
              <a:latin typeface="Arial Cyr"/>
              <a:cs typeface="Arial Cyr"/>
            </a:rPr>
            <a:t>д</a:t>
          </a:r>
          <a:endParaRPr lang="ru-RU" sz="1000" b="0" i="0" u="none" strike="noStrike" baseline="0" dirty="0">
            <a:solidFill>
              <a:srgbClr val="000000"/>
            </a:solidFill>
            <a:latin typeface="Arial Cyr"/>
            <a:cs typeface="Arial Cyr"/>
          </a:endParaRPr>
        </a:p>
      </cdr:txBody>
    </cdr:sp>
  </cdr:relSizeAnchor>
  <cdr:relSizeAnchor xmlns:cdr="http://schemas.openxmlformats.org/drawingml/2006/chartDrawing">
    <cdr:from>
      <cdr:x>0.59755</cdr:x>
      <cdr:y>0.29227</cdr:y>
    </cdr:from>
    <cdr:to>
      <cdr:x>0.71746</cdr:x>
      <cdr:y>0.44874</cdr:y>
    </cdr:to>
    <cdr:sp macro="" textlink="">
      <cdr:nvSpPr>
        <cdr:cNvPr id="33800" name="Text Box 8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492005" y="667198"/>
          <a:ext cx="500068" cy="35719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2860" rIns="0" bIns="0" anchor="t" upright="1"/>
        <a:lstStyle xmlns:a="http://schemas.openxmlformats.org/drawingml/2006/main"/>
        <a:p xmlns:a="http://schemas.openxmlformats.org/drawingml/2006/main">
          <a:pPr algn="ctr" rtl="0">
            <a:defRPr sz="1000"/>
          </a:pPr>
          <a:r>
            <a:rPr lang="ru-RU" sz="1000" b="0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общая цена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0.14289</cdr:x>
      <cdr:y>0.36796</cdr:y>
    </cdr:from>
    <cdr:to>
      <cdr:x>0.27777</cdr:x>
      <cdr:y>0.52133</cdr:y>
    </cdr:to>
    <cdr:sp macro="" textlink="">
      <cdr:nvSpPr>
        <cdr:cNvPr id="34817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608139" y="856932"/>
          <a:ext cx="574061" cy="35717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2860" rIns="0" bIns="0" anchor="t" upright="1"/>
        <a:lstStyle xmlns:a="http://schemas.openxmlformats.org/drawingml/2006/main"/>
        <a:p xmlns:a="http://schemas.openxmlformats.org/drawingml/2006/main">
          <a:pPr algn="ctr" rtl="0">
            <a:defRPr sz="1000"/>
          </a:pPr>
          <a:r>
            <a:rPr lang="ru-RU" sz="1000" dirty="0">
              <a:solidFill>
                <a:srgbClr val="000000"/>
              </a:solidFill>
              <a:latin typeface="Arial Cyr"/>
              <a:cs typeface="Arial Cyr"/>
            </a:rPr>
            <a:t>о</a:t>
          </a:r>
          <a:r>
            <a:rPr lang="ru-RU" sz="1000" b="0" i="0" u="none" strike="noStrike" baseline="0" dirty="0" smtClean="0">
              <a:solidFill>
                <a:srgbClr val="000000"/>
              </a:solidFill>
              <a:latin typeface="Arial Cyr"/>
              <a:cs typeface="Arial Cyr"/>
            </a:rPr>
            <a:t>бщая </a:t>
          </a:r>
        </a:p>
        <a:p xmlns:a="http://schemas.openxmlformats.org/drawingml/2006/main">
          <a:pPr algn="ctr" rtl="0">
            <a:defRPr sz="1000"/>
          </a:pPr>
          <a:r>
            <a:rPr lang="ru-RU" sz="1000" b="0" i="0" u="none" strike="noStrike" baseline="0" dirty="0" smtClean="0">
              <a:solidFill>
                <a:srgbClr val="000000"/>
              </a:solidFill>
              <a:latin typeface="Arial Cyr"/>
              <a:cs typeface="Arial Cyr"/>
            </a:rPr>
            <a:t>цена</a:t>
          </a:r>
          <a:endParaRPr lang="ru-RU" sz="1000" b="0" i="0" u="none" strike="noStrike" baseline="0" dirty="0">
            <a:solidFill>
              <a:srgbClr val="000000"/>
            </a:solidFill>
            <a:latin typeface="Arial Cyr"/>
            <a:cs typeface="Arial Cyr"/>
          </a:endParaRPr>
        </a:p>
      </cdr:txBody>
    </cdr:sp>
  </cdr:relSizeAnchor>
  <cdr:relSizeAnchor xmlns:cdr="http://schemas.openxmlformats.org/drawingml/2006/chartDrawing">
    <cdr:from>
      <cdr:x>0.26896</cdr:x>
      <cdr:y>0.36539</cdr:y>
    </cdr:from>
    <cdr:to>
      <cdr:x>0.39096</cdr:x>
      <cdr:y>0.46403</cdr:y>
    </cdr:to>
    <cdr:sp macro="" textlink="">
      <cdr:nvSpPr>
        <cdr:cNvPr id="34818" name="Text Box 2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144738" y="850951"/>
          <a:ext cx="519243" cy="22971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2860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000" dirty="0">
              <a:solidFill>
                <a:schemeClr val="bg1"/>
              </a:solidFill>
              <a:latin typeface="Arial Cyr"/>
              <a:cs typeface="Arial Cyr"/>
            </a:rPr>
            <a:t>уголь</a:t>
          </a:r>
        </a:p>
      </cdr:txBody>
    </cdr:sp>
  </cdr:relSizeAnchor>
  <cdr:relSizeAnchor xmlns:cdr="http://schemas.openxmlformats.org/drawingml/2006/chartDrawing">
    <cdr:from>
      <cdr:x>0.70717</cdr:x>
      <cdr:y>0.24726</cdr:y>
    </cdr:from>
    <cdr:to>
      <cdr:x>0.83387</cdr:x>
      <cdr:y>0.33149</cdr:y>
    </cdr:to>
    <cdr:sp macro="" textlink="">
      <cdr:nvSpPr>
        <cdr:cNvPr id="34821" name="Text Box 5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009759" y="575832"/>
          <a:ext cx="539246" cy="19616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2860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000" dirty="0">
              <a:solidFill>
                <a:schemeClr val="bg1"/>
              </a:solidFill>
              <a:latin typeface="Arial Cyr"/>
              <a:cs typeface="Arial Cyr"/>
            </a:rPr>
            <a:t>уголь</a:t>
          </a:r>
        </a:p>
      </cdr:txBody>
    </cdr:sp>
  </cdr:relSizeAnchor>
  <cdr:relSizeAnchor xmlns:cdr="http://schemas.openxmlformats.org/drawingml/2006/chartDrawing">
    <cdr:from>
      <cdr:x>0.37897</cdr:x>
      <cdr:y>0.37124</cdr:y>
    </cdr:from>
    <cdr:to>
      <cdr:x>0.47968</cdr:x>
      <cdr:y>0.46327</cdr:y>
    </cdr:to>
    <cdr:sp macro="" textlink="">
      <cdr:nvSpPr>
        <cdr:cNvPr id="34822" name="Text Box 6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612930" y="864562"/>
          <a:ext cx="428630" cy="21432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2860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000" b="0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ж/</a:t>
          </a:r>
          <a:r>
            <a:rPr lang="ru-RU" sz="1000" b="0" i="0" u="none" strike="noStrike" baseline="0" dirty="0" err="1">
              <a:solidFill>
                <a:srgbClr val="000000"/>
              </a:solidFill>
              <a:latin typeface="Arial Cyr"/>
              <a:cs typeface="Arial Cyr"/>
            </a:rPr>
            <a:t>д</a:t>
          </a:r>
          <a:endParaRPr lang="ru-RU" sz="1000" b="0" i="0" u="none" strike="noStrike" baseline="0" dirty="0">
            <a:solidFill>
              <a:srgbClr val="000000"/>
            </a:solidFill>
            <a:latin typeface="Arial Cyr"/>
            <a:cs typeface="Arial Cyr"/>
          </a:endParaRPr>
        </a:p>
      </cdr:txBody>
    </cdr:sp>
  </cdr:relSizeAnchor>
  <cdr:relSizeAnchor xmlns:cdr="http://schemas.openxmlformats.org/drawingml/2006/chartDrawing">
    <cdr:from>
      <cdr:x>0.81717</cdr:x>
      <cdr:y>0.36211</cdr:y>
    </cdr:from>
    <cdr:to>
      <cdr:x>0.88572</cdr:x>
      <cdr:y>0.45414</cdr:y>
    </cdr:to>
    <cdr:sp macro="" textlink="">
      <cdr:nvSpPr>
        <cdr:cNvPr id="34823" name="Text Box 7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477951" y="843297"/>
          <a:ext cx="291755" cy="21432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2860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000" b="0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ж/</a:t>
          </a:r>
          <a:r>
            <a:rPr lang="ru-RU" sz="1000" b="0" i="0" u="none" strike="noStrike" baseline="0" dirty="0" err="1">
              <a:solidFill>
                <a:srgbClr val="000000"/>
              </a:solidFill>
              <a:latin typeface="Arial Cyr"/>
              <a:cs typeface="Arial Cyr"/>
            </a:rPr>
            <a:t>д</a:t>
          </a:r>
          <a:endParaRPr lang="ru-RU" sz="1000" b="0" i="0" u="none" strike="noStrike" baseline="0" dirty="0">
            <a:solidFill>
              <a:srgbClr val="000000"/>
            </a:solidFill>
            <a:latin typeface="Arial Cyr"/>
            <a:cs typeface="Arial Cyr"/>
          </a:endParaRPr>
        </a:p>
      </cdr:txBody>
    </cdr:sp>
  </cdr:relSizeAnchor>
  <cdr:relSizeAnchor xmlns:cdr="http://schemas.openxmlformats.org/drawingml/2006/chartDrawing">
    <cdr:from>
      <cdr:x>0.58211</cdr:x>
      <cdr:y>0.25253</cdr:y>
    </cdr:from>
    <cdr:to>
      <cdr:x>0.71812</cdr:x>
      <cdr:y>0.43658</cdr:y>
    </cdr:to>
    <cdr:sp macro="" textlink="">
      <cdr:nvSpPr>
        <cdr:cNvPr id="34824" name="Text Box 8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477495" y="588115"/>
          <a:ext cx="578871" cy="42862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2860" rIns="0" bIns="0" anchor="t" upright="1"/>
        <a:lstStyle xmlns:a="http://schemas.openxmlformats.org/drawingml/2006/main"/>
        <a:p xmlns:a="http://schemas.openxmlformats.org/drawingml/2006/main">
          <a:pPr algn="ctr" rtl="0">
            <a:defRPr sz="1000"/>
          </a:pPr>
          <a:r>
            <a:rPr lang="ru-RU" sz="1000" b="0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общая </a:t>
          </a:r>
          <a:endParaRPr lang="ru-RU" sz="1000" b="0" i="0" u="none" strike="noStrike" baseline="0" dirty="0" smtClean="0">
            <a:solidFill>
              <a:srgbClr val="000000"/>
            </a:solidFill>
            <a:latin typeface="Arial Cyr"/>
            <a:cs typeface="Arial Cyr"/>
          </a:endParaRPr>
        </a:p>
        <a:p xmlns:a="http://schemas.openxmlformats.org/drawingml/2006/main">
          <a:pPr algn="ctr" rtl="0">
            <a:defRPr sz="1000"/>
          </a:pPr>
          <a:r>
            <a:rPr lang="ru-RU" sz="1000" b="0" i="0" u="none" strike="noStrike" baseline="0" dirty="0" smtClean="0">
              <a:solidFill>
                <a:srgbClr val="000000"/>
              </a:solidFill>
              <a:latin typeface="Arial Cyr"/>
              <a:cs typeface="Arial Cyr"/>
            </a:rPr>
            <a:t>цена</a:t>
          </a:r>
          <a:endParaRPr lang="ru-RU" sz="1000" b="0" i="0" u="none" strike="noStrike" baseline="0" dirty="0">
            <a:solidFill>
              <a:srgbClr val="000000"/>
            </a:solidFill>
            <a:latin typeface="Arial Cyr"/>
            <a:cs typeface="Arial Cyr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0.15294</cdr:x>
      <cdr:y>0.34874</cdr:y>
    </cdr:from>
    <cdr:to>
      <cdr:x>0.27542</cdr:x>
      <cdr:y>0.50452</cdr:y>
    </cdr:to>
    <cdr:sp macro="" textlink="">
      <cdr:nvSpPr>
        <cdr:cNvPr id="35841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638295" y="796104"/>
          <a:ext cx="511175" cy="35561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7432" rIns="0" bIns="0" anchor="t" upright="1"/>
        <a:lstStyle xmlns:a="http://schemas.openxmlformats.org/drawingml/2006/main"/>
        <a:p xmlns:a="http://schemas.openxmlformats.org/drawingml/2006/main">
          <a:pPr algn="ctr" rtl="0">
            <a:defRPr sz="1000"/>
          </a:pPr>
          <a:r>
            <a:rPr lang="ru-RU" sz="1000" b="0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общая цена</a:t>
          </a:r>
        </a:p>
      </cdr:txBody>
    </cdr:sp>
  </cdr:relSizeAnchor>
  <cdr:relSizeAnchor xmlns:cdr="http://schemas.openxmlformats.org/drawingml/2006/chartDrawing">
    <cdr:from>
      <cdr:x>0.27183</cdr:x>
      <cdr:y>0.34146</cdr:y>
    </cdr:from>
    <cdr:to>
      <cdr:x>0.38398</cdr:x>
      <cdr:y>0.44371</cdr:y>
    </cdr:to>
    <cdr:sp macro="" textlink="">
      <cdr:nvSpPr>
        <cdr:cNvPr id="35842" name="Text Box 2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181205" y="779499"/>
          <a:ext cx="487328" cy="23341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000" dirty="0">
              <a:solidFill>
                <a:schemeClr val="bg1"/>
              </a:solidFill>
              <a:latin typeface="Arial Cyr"/>
              <a:cs typeface="Arial Cyr"/>
            </a:rPr>
            <a:t>уголь</a:t>
          </a:r>
        </a:p>
      </cdr:txBody>
    </cdr:sp>
  </cdr:relSizeAnchor>
  <cdr:relSizeAnchor xmlns:cdr="http://schemas.openxmlformats.org/drawingml/2006/chartDrawing">
    <cdr:from>
      <cdr:x>0.70943</cdr:x>
      <cdr:y>0.33812</cdr:y>
    </cdr:from>
    <cdr:to>
      <cdr:x>0.8288</cdr:x>
      <cdr:y>0.43412</cdr:y>
    </cdr:to>
    <cdr:sp macro="" textlink="">
      <cdr:nvSpPr>
        <cdr:cNvPr id="35845" name="Text Box 5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960845" y="771864"/>
          <a:ext cx="498195" cy="21915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000" dirty="0">
              <a:solidFill>
                <a:schemeClr val="bg1"/>
              </a:solidFill>
              <a:latin typeface="Arial Cyr"/>
              <a:cs typeface="Arial Cyr"/>
            </a:rPr>
            <a:t>уголь</a:t>
          </a:r>
        </a:p>
      </cdr:txBody>
    </cdr:sp>
  </cdr:relSizeAnchor>
  <cdr:relSizeAnchor xmlns:cdr="http://schemas.openxmlformats.org/drawingml/2006/chartDrawing">
    <cdr:from>
      <cdr:x>0.37657</cdr:x>
      <cdr:y>0.38208</cdr:y>
    </cdr:from>
    <cdr:to>
      <cdr:x>0.44382</cdr:x>
      <cdr:y>0.47603</cdr:y>
    </cdr:to>
    <cdr:sp macro="" textlink="">
      <cdr:nvSpPr>
        <cdr:cNvPr id="35846" name="Text Box 6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571629" y="872216"/>
          <a:ext cx="280671" cy="21447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000" b="0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ж/</a:t>
          </a:r>
          <a:r>
            <a:rPr lang="ru-RU" sz="1000" b="0" i="0" u="none" strike="noStrike" baseline="0" dirty="0" err="1">
              <a:solidFill>
                <a:srgbClr val="000000"/>
              </a:solidFill>
              <a:latin typeface="Arial Cyr"/>
              <a:cs typeface="Arial Cyr"/>
            </a:rPr>
            <a:t>д</a:t>
          </a:r>
          <a:endParaRPr lang="ru-RU" sz="1000" b="0" i="0" u="none" strike="noStrike" baseline="0" dirty="0">
            <a:solidFill>
              <a:srgbClr val="000000"/>
            </a:solidFill>
            <a:latin typeface="Arial Cyr"/>
            <a:cs typeface="Arial Cyr"/>
          </a:endParaRPr>
        </a:p>
      </cdr:txBody>
    </cdr:sp>
  </cdr:relSizeAnchor>
  <cdr:relSizeAnchor xmlns:cdr="http://schemas.openxmlformats.org/drawingml/2006/chartDrawing">
    <cdr:from>
      <cdr:x>0.82568</cdr:x>
      <cdr:y>0.21964</cdr:y>
    </cdr:from>
    <cdr:to>
      <cdr:x>0.88425</cdr:x>
      <cdr:y>0.30332</cdr:y>
    </cdr:to>
    <cdr:sp macro="" textlink="">
      <cdr:nvSpPr>
        <cdr:cNvPr id="35847" name="Text Box 7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445992" y="501391"/>
          <a:ext cx="244444" cy="19102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7432" rIns="0" bIns="0" anchor="t" upright="1"/>
        <a:lstStyle xmlns:a="http://schemas.openxmlformats.org/drawingml/2006/main"/>
        <a:p xmlns:a="http://schemas.openxmlformats.org/drawingml/2006/main">
          <a:pPr algn="l" rtl="0">
            <a:defRPr sz="1000"/>
          </a:pPr>
          <a:r>
            <a:rPr lang="ru-RU" sz="1000" b="0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ж/</a:t>
          </a:r>
          <a:r>
            <a:rPr lang="ru-RU" sz="1000" b="0" i="0" u="none" strike="noStrike" baseline="0" dirty="0" err="1">
              <a:solidFill>
                <a:srgbClr val="000000"/>
              </a:solidFill>
              <a:latin typeface="Arial Cyr"/>
              <a:cs typeface="Arial Cyr"/>
            </a:rPr>
            <a:t>д</a:t>
          </a:r>
          <a:endParaRPr lang="ru-RU" sz="1000" b="0" i="0" u="none" strike="noStrike" baseline="0" dirty="0">
            <a:solidFill>
              <a:srgbClr val="000000"/>
            </a:solidFill>
            <a:latin typeface="Arial Cyr"/>
            <a:cs typeface="Arial Cyr"/>
          </a:endParaRPr>
        </a:p>
      </cdr:txBody>
    </cdr:sp>
  </cdr:relSizeAnchor>
  <cdr:relSizeAnchor xmlns:cdr="http://schemas.openxmlformats.org/drawingml/2006/chartDrawing">
    <cdr:from>
      <cdr:x>0.59538</cdr:x>
      <cdr:y>0.29675</cdr:y>
    </cdr:from>
    <cdr:to>
      <cdr:x>0.71786</cdr:x>
      <cdr:y>0.48382</cdr:y>
    </cdr:to>
    <cdr:sp macro="" textlink="">
      <cdr:nvSpPr>
        <cdr:cNvPr id="35848" name="Text Box 8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2484852" y="677430"/>
          <a:ext cx="511175" cy="42704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Overflow="clip" wrap="square" lIns="27432" tIns="27432" rIns="0" bIns="0" anchor="t" upright="1"/>
        <a:lstStyle xmlns:a="http://schemas.openxmlformats.org/drawingml/2006/main"/>
        <a:p xmlns:a="http://schemas.openxmlformats.org/drawingml/2006/main">
          <a:pPr algn="ctr" rtl="0">
            <a:defRPr sz="1000"/>
          </a:pPr>
          <a:r>
            <a:rPr lang="ru-RU" sz="1000" b="0" i="0" u="none" strike="noStrike" baseline="0" dirty="0">
              <a:solidFill>
                <a:srgbClr val="000000"/>
              </a:solidFill>
              <a:latin typeface="Arial Cyr"/>
              <a:cs typeface="Arial Cyr"/>
            </a:rPr>
            <a:t>общая цена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95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1"/>
            <a:ext cx="2946400" cy="4995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  <a:cs typeface="+mn-cs"/>
              </a:defRPr>
            </a:lvl1pPr>
          </a:lstStyle>
          <a:p>
            <a:pPr>
              <a:defRPr/>
            </a:pPr>
            <a:fld id="{E8106EE8-843A-4E86-B6A2-575B3D32C666}" type="datetimeFigureOut">
              <a:rPr lang="ru-RU"/>
              <a:pPr>
                <a:defRPr/>
              </a:pPr>
              <a:t>25.04.2011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81016"/>
            <a:ext cx="2946400" cy="4995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  <a:cs typeface="+mn-cs"/>
              </a:defRPr>
            </a:lvl1pPr>
          </a:lstStyle>
          <a:p>
            <a:pPr>
              <a:defRPr/>
            </a:pPr>
            <a:fld id="{CFF5887F-3623-4B24-929B-EF914FD7A1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95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1"/>
            <a:ext cx="2946400" cy="4995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  <a:cs typeface="+mn-cs"/>
              </a:defRPr>
            </a:lvl1pPr>
          </a:lstStyle>
          <a:p>
            <a:pPr>
              <a:defRPr/>
            </a:pPr>
            <a:fld id="{74E6ED22-3022-425E-81E1-0F48FBD3195E}" type="datetimeFigureOut">
              <a:rPr lang="ru-RU"/>
              <a:pPr>
                <a:defRPr/>
              </a:pPr>
              <a:t>25.04.2011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75" y="749300"/>
            <a:ext cx="4987925" cy="37417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40508"/>
            <a:ext cx="5438775" cy="449310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81016"/>
            <a:ext cx="2946400" cy="4995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81016"/>
            <a:ext cx="2946400" cy="49958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  <a:cs typeface="+mn-cs"/>
              </a:defRPr>
            </a:lvl1pPr>
          </a:lstStyle>
          <a:p>
            <a:pPr>
              <a:defRPr/>
            </a:pPr>
            <a:fld id="{90E15664-DEC0-46B5-952D-5E01BF9455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ru-RU" smtClean="0"/>
              <a:t>Запас рабочей мощности (в процентах) = (Раб. Мощность-Макс. Мощность потребления)</a:t>
            </a:r>
            <a:r>
              <a:rPr lang="en-US" smtClean="0"/>
              <a:t>/</a:t>
            </a:r>
            <a:r>
              <a:rPr lang="ru-RU" smtClean="0"/>
              <a:t>макс. Мощность потребления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08050" y="749300"/>
            <a:ext cx="4989513" cy="37433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Rectangle 3"/>
          <p:cNvSpPr>
            <a:spLocks noGrp="1"/>
          </p:cNvSpPr>
          <p:nvPr>
            <p:ph type="body" idx="1"/>
          </p:nvPr>
        </p:nvSpPr>
        <p:spPr bwMode="auto">
          <a:xfrm>
            <a:off x="679451" y="4742105"/>
            <a:ext cx="5438775" cy="4491511"/>
          </a:xfrm>
          <a:noFill/>
        </p:spPr>
        <p:txBody>
          <a:bodyPr lIns="91317" tIns="45658" rIns="91317" bIns="45658"/>
          <a:lstStyle/>
          <a:p>
            <a:pPr eaLnBrk="1" hangingPunct="1"/>
            <a:endParaRPr lang="ru-RU" sz="900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EEB2EB2-6848-4D5A-9F77-8C8D3B679551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536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41388" fontAlgn="base">
              <a:spcBef>
                <a:spcPct val="0"/>
              </a:spcBef>
              <a:spcAft>
                <a:spcPct val="0"/>
              </a:spcAft>
              <a:defRPr/>
            </a:pPr>
            <a:fld id="{A17AEDB4-6E1A-40A8-935C-3425AB9FD8A5}" type="slidenum">
              <a:rPr lang="ru-RU" smtClean="0">
                <a:solidFill>
                  <a:srgbClr val="000000"/>
                </a:solidFill>
              </a:rPr>
              <a:pPr defTabSz="941388" fontAlgn="base">
                <a:spcBef>
                  <a:spcPct val="0"/>
                </a:spcBef>
                <a:spcAft>
                  <a:spcPct val="0"/>
                </a:spcAft>
                <a:defRPr/>
              </a:pPr>
              <a:t>37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025A8B1-A71E-445B-BA01-4BBC8AE2F6A7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60A6950-3718-4BC1-9EE3-E8982CD3F2E9}" type="slidenum">
              <a:rPr lang="ru-RU" smtClean="0"/>
              <a:pPr>
                <a:defRPr/>
              </a:pPr>
              <a:t>39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56A3E95-92E7-4027-B2C5-BB1A6A4C8D33}" type="slidenum">
              <a:rPr lang="ru-RU" smtClean="0"/>
              <a:pPr>
                <a:defRPr/>
              </a:pPr>
              <a:t>41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xfrm>
            <a:off x="679450" y="4741863"/>
            <a:ext cx="5438775" cy="4491037"/>
          </a:xfrm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9700" name="Номер слайда 3"/>
          <p:cNvSpPr txBox="1">
            <a:spLocks noGrp="1"/>
          </p:cNvSpPr>
          <p:nvPr/>
        </p:nvSpPr>
        <p:spPr bwMode="auto">
          <a:xfrm>
            <a:off x="3849688" y="9480550"/>
            <a:ext cx="294640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049" tIns="45525" rIns="91049" bIns="45525" anchor="b"/>
          <a:lstStyle/>
          <a:p>
            <a:pPr algn="r"/>
            <a:fld id="{ED9347FA-A660-4F2D-9435-9983BFB12218}" type="slidenum">
              <a:rPr lang="ru-RU" sz="1400" b="0"/>
              <a:pPr algn="r"/>
              <a:t>13</a:t>
            </a:fld>
            <a:endParaRPr lang="ru-RU" sz="1400" b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C572DF2-3B20-4974-B2BC-4D633EC8585C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ru-RU" smtClean="0"/>
          </a:p>
        </p:txBody>
      </p:sp>
      <p:sp>
        <p:nvSpPr>
          <p:cNvPr id="43012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41388">
              <a:defRPr/>
            </a:pPr>
            <a:fld id="{E84DBACC-F888-4471-B4EA-53528F579DD6}" type="slidenum">
              <a:rPr lang="ru-RU" smtClean="0"/>
              <a:pPr defTabSz="941388">
                <a:defRPr/>
              </a:pPr>
              <a:t>17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ru-RU" smtClean="0"/>
          </a:p>
        </p:txBody>
      </p:sp>
      <p:sp>
        <p:nvSpPr>
          <p:cNvPr id="4" name="Номер слайда 3"/>
          <p:cNvSpPr txBox="1">
            <a:spLocks noGrp="1"/>
          </p:cNvSpPr>
          <p:nvPr/>
        </p:nvSpPr>
        <p:spPr>
          <a:xfrm>
            <a:off x="3849688" y="9480551"/>
            <a:ext cx="2946400" cy="500063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160DC269-FEA6-4436-A7CF-4D1FB38368A4}" type="slidenum">
              <a:rPr lang="ru-RU" b="0"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21</a:t>
            </a:fld>
            <a:endParaRPr lang="ru-RU" b="0">
              <a:latin typeface="+mn-lt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E15664-DEC0-46B5-952D-5E01BF9455D6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 txBox="1">
            <a:spLocks noGrp="1" noChangeArrowheads="1"/>
          </p:cNvSpPr>
          <p:nvPr/>
        </p:nvSpPr>
        <p:spPr bwMode="auto">
          <a:xfrm>
            <a:off x="3849688" y="9481015"/>
            <a:ext cx="2946400" cy="499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0" tIns="45710" rIns="91420" bIns="45710" anchor="b"/>
          <a:lstStyle/>
          <a:p>
            <a:pPr algn="r" defTabSz="914043"/>
            <a:fld id="{22117D57-2155-4DCB-AD93-B7C2626B693E}" type="slidenum">
              <a:rPr lang="ru-RU" b="0"/>
              <a:pPr algn="r" defTabSz="914043"/>
              <a:t>29</a:t>
            </a:fld>
            <a:endParaRPr lang="ru-RU" b="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01700" y="749300"/>
            <a:ext cx="4991100" cy="3743325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6463" y="4742105"/>
            <a:ext cx="4984750" cy="4491511"/>
          </a:xfrm>
          <a:noFill/>
        </p:spPr>
        <p:txBody>
          <a:bodyPr lIns="91420" tIns="45710" rIns="91420" bIns="45710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3BCE033-100B-4A77-9A76-F155D25D54D6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878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903538" y="3435350"/>
            <a:ext cx="5976937" cy="2054225"/>
          </a:xfrm>
        </p:spPr>
        <p:txBody>
          <a:bodyPr anchor="ctr"/>
          <a:lstStyle>
            <a:lvl1pPr algn="l">
              <a:defRPr sz="2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1878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903538" y="5895975"/>
            <a:ext cx="5938837" cy="962025"/>
          </a:xfrm>
        </p:spPr>
        <p:txBody>
          <a:bodyPr/>
          <a:lstStyle>
            <a:lvl1pPr marL="0" indent="0">
              <a:buFont typeface="Arial" pitchFamily="34" charset="0"/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26D143-087F-43B7-90D4-D61AB1FD4B42}" type="datetime1">
              <a:rPr lang="ru-RU"/>
              <a:pPr>
                <a:defRPr/>
              </a:pPr>
              <a:t>25.04.2011</a:t>
            </a:fld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 rIns="91440" anchor="t"/>
          <a:lstStyle>
            <a:lvl1pPr algn="r"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EBDE839D-7BCD-43C3-97D6-8370E0E889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998FFC-7EE3-4649-9CE8-605CA26CBED3}" type="datetime1">
              <a:rPr lang="ru-RU"/>
              <a:pPr>
                <a:defRPr/>
              </a:pPr>
              <a:t>25.04.2011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78A8A6-F4CB-4688-80D1-EB755B4AEF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72275" y="0"/>
            <a:ext cx="2192338" cy="67119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90500" y="0"/>
            <a:ext cx="6429375" cy="67119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71B78B-7AE6-498F-9518-4CCC364D2A07}" type="datetime1">
              <a:rPr lang="ru-RU"/>
              <a:pPr>
                <a:defRPr/>
              </a:pPr>
              <a:t>25.04.2011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4562DE-6A68-4B4B-AAD1-71F1AA6937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4200" y="0"/>
            <a:ext cx="6721475" cy="1041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190500" y="1209675"/>
            <a:ext cx="8774113" cy="5502275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7A4CB8-6F3F-43E7-8525-8B949FB40B50}" type="datetime1">
              <a:rPr lang="ru-RU"/>
              <a:pPr>
                <a:defRPr/>
              </a:pPr>
              <a:t>25.04.2011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BFD9FC-36CE-45BD-9F3D-8BBC1CF8F9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503" y="1959418"/>
            <a:ext cx="8228996" cy="4166821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3"/>
          </p:nvPr>
        </p:nvSpPr>
        <p:spPr>
          <a:xfrm>
            <a:off x="280627" y="1469557"/>
            <a:ext cx="8528424" cy="435432"/>
          </a:xfrm>
        </p:spPr>
        <p:txBody>
          <a:bodyPr/>
          <a:lstStyle>
            <a:lvl1pPr marL="260947" marR="0" indent="-260947" algn="l" defTabSz="69585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lvl1pPr>
          </a:lstStyle>
          <a:p>
            <a:pPr lvl="0"/>
            <a:r>
              <a:rPr lang="ru-RU" noProof="0" dirty="0" smtClean="0"/>
              <a:t>Образец текста</a:t>
            </a:r>
          </a:p>
          <a:p>
            <a:pPr lvl="0"/>
            <a:endParaRPr lang="ru-RU" dirty="0"/>
          </a:p>
        </p:txBody>
      </p:sp>
      <p:sp>
        <p:nvSpPr>
          <p:cNvPr id="5" name="Дата 3"/>
          <p:cNvSpPr>
            <a:spLocks noGrp="1"/>
          </p:cNvSpPr>
          <p:nvPr>
            <p:ph type="dt" sz="half" idx="14"/>
          </p:nvPr>
        </p:nvSpPr>
        <p:spPr>
          <a:xfrm>
            <a:off x="117475" y="6546850"/>
            <a:ext cx="1412875" cy="257175"/>
          </a:xfrm>
        </p:spPr>
        <p:txBody>
          <a:bodyPr/>
          <a:lstStyle>
            <a:lvl1pPr fontAlgn="auto">
              <a:spcAft>
                <a:spcPts val="0"/>
              </a:spcAft>
              <a:defRPr/>
            </a:lvl1pPr>
          </a:lstStyle>
          <a:p>
            <a:pPr>
              <a:defRPr/>
            </a:pPr>
            <a:fld id="{2ECF64F4-7FD6-4604-BE94-B4A0C7FCE5EB}" type="datetime1">
              <a:rPr lang="ru-RU"/>
              <a:pPr>
                <a:defRPr/>
              </a:pPr>
              <a:t>25.04.2011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fontAlgn="auto">
              <a:spcAft>
                <a:spcPts val="0"/>
              </a:spcAft>
              <a:defRPr sz="1700" b="0"/>
            </a:lvl1pPr>
          </a:lstStyle>
          <a:p>
            <a:pPr>
              <a:defRPr/>
            </a:pPr>
            <a:fld id="{10FDD279-344B-4705-828F-CC0EC6A37CE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503" y="1959418"/>
            <a:ext cx="8228996" cy="4166821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13"/>
          </p:nvPr>
        </p:nvSpPr>
        <p:spPr>
          <a:xfrm>
            <a:off x="280627" y="1469557"/>
            <a:ext cx="8528424" cy="435432"/>
          </a:xfrm>
        </p:spPr>
        <p:txBody>
          <a:bodyPr/>
          <a:lstStyle>
            <a:lvl1pPr marL="260947" marR="0" indent="-260947" algn="l" defTabSz="695858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lvl1pPr>
          </a:lstStyle>
          <a:p>
            <a:pPr lvl="0"/>
            <a:r>
              <a:rPr lang="ru-RU" noProof="0" dirty="0" smtClean="0"/>
              <a:t>Образец текста</a:t>
            </a:r>
          </a:p>
          <a:p>
            <a:pPr lvl="0"/>
            <a:endParaRPr lang="ru-RU" dirty="0"/>
          </a:p>
        </p:txBody>
      </p:sp>
      <p:sp>
        <p:nvSpPr>
          <p:cNvPr id="5" name="Дата 3"/>
          <p:cNvSpPr>
            <a:spLocks noGrp="1"/>
          </p:cNvSpPr>
          <p:nvPr>
            <p:ph type="dt" sz="half" idx="14"/>
          </p:nvPr>
        </p:nvSpPr>
        <p:spPr>
          <a:xfrm>
            <a:off x="117475" y="6546850"/>
            <a:ext cx="1412875" cy="257175"/>
          </a:xfrm>
        </p:spPr>
        <p:txBody>
          <a:bodyPr/>
          <a:lstStyle>
            <a:lvl1pPr fontAlgn="auto">
              <a:spcAft>
                <a:spcPts val="0"/>
              </a:spcAft>
              <a:defRPr/>
            </a:lvl1pPr>
          </a:lstStyle>
          <a:p>
            <a:pPr>
              <a:defRPr/>
            </a:pPr>
            <a:fld id="{FB3B7A00-F44E-435C-BA9A-A2232BC6A48D}" type="datetime1">
              <a:rPr lang="ru-RU"/>
              <a:pPr>
                <a:defRPr/>
              </a:pPr>
              <a:t>25.04.2011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fontAlgn="auto">
              <a:spcAft>
                <a:spcPts val="0"/>
              </a:spcAft>
              <a:defRPr sz="1700" b="0"/>
            </a:lvl1pPr>
          </a:lstStyle>
          <a:p>
            <a:pPr>
              <a:defRPr/>
            </a:pPr>
            <a:fld id="{15CE5D79-C3DD-4C89-8E38-21DAC568DB2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878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903538" y="3435350"/>
            <a:ext cx="5976937" cy="2054225"/>
          </a:xfrm>
        </p:spPr>
        <p:txBody>
          <a:bodyPr anchor="ctr"/>
          <a:lstStyle>
            <a:lvl1pPr algn="l">
              <a:defRPr sz="2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1878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903538" y="5895975"/>
            <a:ext cx="5938837" cy="962025"/>
          </a:xfrm>
        </p:spPr>
        <p:txBody>
          <a:bodyPr/>
          <a:lstStyle>
            <a:lvl1pPr marL="0" indent="0">
              <a:buFont typeface="Arial" pitchFamily="34" charset="0"/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7DB4F-99D5-4774-8729-9D3AC0A6C9B6}" type="datetime1">
              <a:rPr lang="ru-RU">
                <a:solidFill>
                  <a:srgbClr val="000000"/>
                </a:solidFill>
              </a:rPr>
              <a:pPr>
                <a:defRPr/>
              </a:pPr>
              <a:t>25.04.2011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 rIns="91440" anchor="t"/>
          <a:lstStyle>
            <a:lvl1pPr algn="r">
              <a:defRPr sz="14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5FA00DA2-6B82-4257-8FD2-23A611D2190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74D09B-955B-4FC5-A0E1-650E642D604E}" type="datetime1">
              <a:rPr lang="ru-RU">
                <a:solidFill>
                  <a:srgbClr val="000000"/>
                </a:solidFill>
              </a:rPr>
              <a:pPr>
                <a:defRPr/>
              </a:pPr>
              <a:t>25.04.2011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68AF95-BD60-4AC6-9CC1-1D76F8E058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450FCE-7E9E-4867-9A05-6822C472D180}" type="datetime1">
              <a:rPr lang="ru-RU">
                <a:solidFill>
                  <a:srgbClr val="000000"/>
                </a:solidFill>
              </a:rPr>
              <a:pPr>
                <a:defRPr/>
              </a:pPr>
              <a:t>25.04.2011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FB6E88-1E01-4C40-8457-1B651CB55D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90500" y="1209675"/>
            <a:ext cx="4310063" cy="5502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2963" y="1209675"/>
            <a:ext cx="4311650" cy="5502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C5D56C-750C-427A-B875-AD79CDADD0D6}" type="datetime1">
              <a:rPr lang="ru-RU">
                <a:solidFill>
                  <a:srgbClr val="000000"/>
                </a:solidFill>
              </a:rPr>
              <a:pPr>
                <a:defRPr/>
              </a:pPr>
              <a:t>25.04.2011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3294F9-131D-460B-8D5F-93CCA5305E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CDD25F-10AE-4346-A587-9E74E4F03780}" type="datetime1">
              <a:rPr lang="ru-RU">
                <a:solidFill>
                  <a:srgbClr val="000000"/>
                </a:solidFill>
              </a:rPr>
              <a:pPr>
                <a:defRPr/>
              </a:pPr>
              <a:t>25.04.2011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BD6E0C-56BF-4CB5-B268-D2651696D8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2F8391-152F-4848-9061-3D2E419EC494}" type="datetime1">
              <a:rPr lang="ru-RU"/>
              <a:pPr>
                <a:defRPr/>
              </a:pPr>
              <a:t>25.04.2011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4C0D79-01C0-4035-8E18-E53AA98AED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A98F5-1D12-438A-ACF7-A73F46A35BBF}" type="datetime1">
              <a:rPr lang="ru-RU">
                <a:solidFill>
                  <a:srgbClr val="000000"/>
                </a:solidFill>
              </a:rPr>
              <a:pPr>
                <a:defRPr/>
              </a:pPr>
              <a:t>25.04.2011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7118B1-6222-483E-AE9C-17E8816D49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FC7680-B29E-4C9D-BB93-53DCE725E935}" type="datetime1">
              <a:rPr lang="ru-RU">
                <a:solidFill>
                  <a:srgbClr val="000000"/>
                </a:solidFill>
              </a:rPr>
              <a:pPr>
                <a:defRPr/>
              </a:pPr>
              <a:t>25.04.2011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A76BD8-BF15-4448-808B-E2944E1E5C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E68521-6624-47AF-9D3B-45FB028779E5}" type="datetime1">
              <a:rPr lang="ru-RU">
                <a:solidFill>
                  <a:srgbClr val="000000"/>
                </a:solidFill>
              </a:rPr>
              <a:pPr>
                <a:defRPr/>
              </a:pPr>
              <a:t>25.04.2011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DC7B68-EFFD-48D6-B588-57D925DB1E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0DC82E-D861-4915-B61C-19C929BD3D71}" type="datetime1">
              <a:rPr lang="ru-RU">
                <a:solidFill>
                  <a:srgbClr val="000000"/>
                </a:solidFill>
              </a:rPr>
              <a:pPr>
                <a:defRPr/>
              </a:pPr>
              <a:t>25.04.2011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F3BFA5-C54B-4AF3-BE66-14F9268283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84C6DA-8A7F-47AB-BED0-3A6CA5A296DD}" type="datetime1">
              <a:rPr lang="ru-RU">
                <a:solidFill>
                  <a:srgbClr val="000000"/>
                </a:solidFill>
              </a:rPr>
              <a:pPr>
                <a:defRPr/>
              </a:pPr>
              <a:t>25.04.2011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B6A60F-2F9A-4915-A128-B96A600CE7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72275" y="0"/>
            <a:ext cx="2192338" cy="67119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90500" y="0"/>
            <a:ext cx="6429375" cy="67119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25B30-44DE-4DD2-B34D-BF1BA543B3DB}" type="datetime1">
              <a:rPr lang="ru-RU">
                <a:solidFill>
                  <a:srgbClr val="000000"/>
                </a:solidFill>
              </a:rPr>
              <a:pPr>
                <a:defRPr/>
              </a:pPr>
              <a:t>25.04.2011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A7FE81-5CEE-4BD4-8B6B-F3078684EA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6F6D38-02B9-42BE-9F12-685184E80AE5}" type="datetime1">
              <a:rPr lang="ru-RU"/>
              <a:pPr>
                <a:defRPr/>
              </a:pPr>
              <a:t>25.04.2011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5A61BC-CED3-410A-B3C9-97AC301FEB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90500" y="1209675"/>
            <a:ext cx="4310063" cy="5502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2963" y="1209675"/>
            <a:ext cx="4311650" cy="5502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741D95-C913-4EE1-9042-A58487E4160C}" type="datetime1">
              <a:rPr lang="ru-RU"/>
              <a:pPr>
                <a:defRPr/>
              </a:pPr>
              <a:t>25.04.2011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C37E12-4E88-417C-AB01-BBC6614415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11298B-3C13-4E75-B015-4C7CC6100204}" type="datetime1">
              <a:rPr lang="ru-RU"/>
              <a:pPr>
                <a:defRPr/>
              </a:pPr>
              <a:t>25.04.2011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7F852B-CC00-44EE-8961-65E34A3CD9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4E5EB4-29CF-44E5-94DE-42A0C445783D}" type="datetime1">
              <a:rPr lang="ru-RU"/>
              <a:pPr>
                <a:defRPr/>
              </a:pPr>
              <a:t>25.04.2011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DBAE7F-53D4-4869-9255-DD9DD46954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E5F1DD-F3C0-4519-94EF-ED34E4311D84}" type="datetime1">
              <a:rPr lang="ru-RU"/>
              <a:pPr>
                <a:defRPr/>
              </a:pPr>
              <a:t>25.04.2011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FB5013-BF4D-4B91-ADB7-752CC4529E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9BE3DF-D498-48E7-BD88-BABE0B70D8D0}" type="datetime1">
              <a:rPr lang="ru-RU"/>
              <a:pPr>
                <a:defRPr/>
              </a:pPr>
              <a:t>25.04.2011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CB184C-8736-4CF7-B817-7AAAAA864E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74DF62-BE74-496C-B4D4-6D91D7B58361}" type="datetime1">
              <a:rPr lang="ru-RU"/>
              <a:pPr>
                <a:defRPr/>
              </a:pPr>
              <a:t>25.04.2011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04CB9F-9411-4F1B-AFA4-9BABFFA402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3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91440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854200" y="0"/>
            <a:ext cx="6721475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0500" y="1209675"/>
            <a:ext cx="8774113" cy="550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157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0"/>
              </a:spcBef>
              <a:defRPr sz="14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2C93C7C8-39EE-45E6-93C2-7CE7D93ED193}" type="datetime1">
              <a:rPr lang="ru-RU"/>
              <a:pPr>
                <a:defRPr/>
              </a:pPr>
              <a:t>25.04.2011</a:t>
            </a:fld>
            <a:endParaRPr lang="ru-RU"/>
          </a:p>
        </p:txBody>
      </p:sp>
      <p:sp>
        <p:nvSpPr>
          <p:cNvPr id="1157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spcBef>
                <a:spcPct val="0"/>
              </a:spcBef>
              <a:defRPr sz="14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57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93138" y="0"/>
            <a:ext cx="550862" cy="103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36000" bIns="45720" numCol="1" anchor="b" anchorCtr="0" compatLnSpc="1">
            <a:prstTxWarp prst="textNoShape">
              <a:avLst/>
            </a:prstTxWarp>
          </a:bodyPr>
          <a:lstStyle>
            <a:lvl1pPr algn="ctr" eaLnBrk="0" hangingPunct="0">
              <a:spcBef>
                <a:spcPct val="0"/>
              </a:spcBef>
              <a:defRPr sz="1800">
                <a:solidFill>
                  <a:srgbClr val="007DD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B2BE001-C55F-406C-86F0-2009E92CD3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4" r:id="rId2"/>
    <p:sldLayoutId id="2147483673" r:id="rId3"/>
    <p:sldLayoutId id="2147483672" r:id="rId4"/>
    <p:sldLayoutId id="2147483671" r:id="rId5"/>
    <p:sldLayoutId id="2147483670" r:id="rId6"/>
    <p:sldLayoutId id="2147483669" r:id="rId7"/>
    <p:sldLayoutId id="2147483668" r:id="rId8"/>
    <p:sldLayoutId id="2147483667" r:id="rId9"/>
    <p:sldLayoutId id="2147483666" r:id="rId10"/>
    <p:sldLayoutId id="2147483665" r:id="rId11"/>
    <p:sldLayoutId id="2147483691" r:id="rId12"/>
    <p:sldLayoutId id="2147483692" r:id="rId13"/>
    <p:sldLayoutId id="2147483693" r:id="rId14"/>
  </p:sldLayoutIdLst>
  <p:transition>
    <p:split orient="vert"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5996"/>
        </a:buClr>
        <a:buFont typeface="Arial" charset="0"/>
        <a:buChar char="■"/>
        <a:defRPr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5996"/>
        </a:buClr>
        <a:buFont typeface="Arial" charset="0"/>
        <a:buChar char="■"/>
        <a:defRPr sz="1600" b="1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5996"/>
        </a:buClr>
        <a:buFont typeface="Arial" charset="0"/>
        <a:buChar char="■"/>
        <a:defRPr sz="1400" b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5996"/>
        </a:buClr>
        <a:buFont typeface="Arial" charset="0"/>
        <a:buChar char="■"/>
        <a:defRPr sz="1200" b="1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5996"/>
        </a:buClr>
        <a:buFont typeface="Arial" charset="0"/>
        <a:buChar char="■"/>
        <a:defRPr sz="1000" b="1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5996"/>
        </a:buClr>
        <a:buFont typeface="Arial" pitchFamily="34" charset="0"/>
        <a:buChar char="■"/>
        <a:defRPr sz="1000" b="1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5996"/>
        </a:buClr>
        <a:buFont typeface="Arial" pitchFamily="34" charset="0"/>
        <a:buChar char="■"/>
        <a:defRPr sz="1000" b="1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5996"/>
        </a:buClr>
        <a:buFont typeface="Arial" pitchFamily="34" charset="0"/>
        <a:buChar char="■"/>
        <a:defRPr sz="1000" b="1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5996"/>
        </a:buClr>
        <a:buFont typeface="Arial" pitchFamily="34" charset="0"/>
        <a:buChar char="■"/>
        <a:defRPr sz="1000" b="1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854200" y="0"/>
            <a:ext cx="6721475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0500" y="1209675"/>
            <a:ext cx="8774113" cy="550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157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0"/>
              </a:spcBef>
              <a:defRPr sz="14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39C3E9BB-D528-49FA-9446-0CFF7A295227}" type="datetime1">
              <a:rPr lang="ru-RU">
                <a:solidFill>
                  <a:srgbClr val="000000"/>
                </a:solidFill>
              </a:rPr>
              <a:pPr>
                <a:defRPr/>
              </a:pPr>
              <a:t>25.04.2011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157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spcBef>
                <a:spcPct val="0"/>
              </a:spcBef>
              <a:defRPr sz="14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157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93138" y="0"/>
            <a:ext cx="550862" cy="103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36000" bIns="45720" numCol="1" anchor="b" anchorCtr="0" compatLnSpc="1">
            <a:prstTxWarp prst="textNoShape">
              <a:avLst/>
            </a:prstTxWarp>
          </a:bodyPr>
          <a:lstStyle>
            <a:lvl1pPr algn="ctr" eaLnBrk="0" hangingPunct="0">
              <a:spcBef>
                <a:spcPct val="0"/>
              </a:spcBef>
              <a:defRPr sz="1800">
                <a:solidFill>
                  <a:srgbClr val="007DD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FEB0B589-3138-44D4-8880-083C090527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ransition>
    <p:split orient="vert"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000" b="1">
          <a:solidFill>
            <a:schemeClr val="bg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5996"/>
        </a:buClr>
        <a:buFont typeface="Arial" pitchFamily="34" charset="0"/>
        <a:buChar char="■"/>
        <a:defRPr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5996"/>
        </a:buClr>
        <a:buFont typeface="Arial" pitchFamily="34" charset="0"/>
        <a:buChar char="■"/>
        <a:defRPr sz="1600" b="1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5996"/>
        </a:buClr>
        <a:buFont typeface="Arial" pitchFamily="34" charset="0"/>
        <a:buChar char="■"/>
        <a:defRPr sz="1400" b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5996"/>
        </a:buClr>
        <a:buFont typeface="Arial" pitchFamily="34" charset="0"/>
        <a:buChar char="■"/>
        <a:defRPr sz="1200" b="1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5996"/>
        </a:buClr>
        <a:buFont typeface="Arial" pitchFamily="34" charset="0"/>
        <a:buChar char="■"/>
        <a:defRPr sz="1000" b="1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005996"/>
        </a:buClr>
        <a:buFont typeface="Arial" pitchFamily="34" charset="0"/>
        <a:buChar char="■"/>
        <a:defRPr sz="1000" b="1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005996"/>
        </a:buClr>
        <a:buFont typeface="Arial" pitchFamily="34" charset="0"/>
        <a:buChar char="■"/>
        <a:defRPr sz="1000" b="1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005996"/>
        </a:buClr>
        <a:buFont typeface="Arial" pitchFamily="34" charset="0"/>
        <a:buChar char="■"/>
        <a:defRPr sz="1000" b="1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005996"/>
        </a:buClr>
        <a:buFont typeface="Arial" pitchFamily="34" charset="0"/>
        <a:buChar char="■"/>
        <a:defRPr sz="1000" b="1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4.xml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3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27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4.xml"/><Relationship Id="rId4" Type="http://schemas.openxmlformats.org/officeDocument/2006/relationships/chart" Target="../charts/char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9" Type="http://schemas.openxmlformats.org/officeDocument/2006/relationships/chart" Target="../charts/chart16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34" Type="http://schemas.openxmlformats.org/officeDocument/2006/relationships/tags" Target="../tags/tag34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tags" Target="../tags/tag33.xml"/><Relationship Id="rId38" Type="http://schemas.openxmlformats.org/officeDocument/2006/relationships/chart" Target="../charts/chart15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29" Type="http://schemas.openxmlformats.org/officeDocument/2006/relationships/tags" Target="../tags/tag29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tags" Target="../tags/tag32.xml"/><Relationship Id="rId37" Type="http://schemas.openxmlformats.org/officeDocument/2006/relationships/slideLayout" Target="../slideLayouts/slideLayout7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tags" Target="../tags/tag31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35" Type="http://schemas.openxmlformats.org/officeDocument/2006/relationships/tags" Target="../tags/tag3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oleObject" Target="../embeddings/oleObject1.bin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38.png"/><Relationship Id="rId18" Type="http://schemas.openxmlformats.org/officeDocument/2006/relationships/image" Target="../media/image43.png"/><Relationship Id="rId3" Type="http://schemas.openxmlformats.org/officeDocument/2006/relationships/tags" Target="../tags/tag39.xml"/><Relationship Id="rId7" Type="http://schemas.openxmlformats.org/officeDocument/2006/relationships/image" Target="../media/image34.png"/><Relationship Id="rId12" Type="http://schemas.openxmlformats.org/officeDocument/2006/relationships/hyperlink" Target="http://nbtimes.it/wp-content/uploads/cache/474_thumbzoom.jpg" TargetMode="External"/><Relationship Id="rId17" Type="http://schemas.openxmlformats.org/officeDocument/2006/relationships/image" Target="../media/image42.png"/><Relationship Id="rId2" Type="http://schemas.openxmlformats.org/officeDocument/2006/relationships/tags" Target="../tags/tag38.xml"/><Relationship Id="rId16" Type="http://schemas.openxmlformats.org/officeDocument/2006/relationships/image" Target="../media/image41.jpeg"/><Relationship Id="rId1" Type="http://schemas.openxmlformats.org/officeDocument/2006/relationships/tags" Target="../tags/tag37.xml"/><Relationship Id="rId6" Type="http://schemas.openxmlformats.org/officeDocument/2006/relationships/image" Target="../media/image33.png"/><Relationship Id="rId11" Type="http://schemas.openxmlformats.org/officeDocument/2006/relationships/image" Target="../media/image37.jpeg"/><Relationship Id="rId5" Type="http://schemas.openxmlformats.org/officeDocument/2006/relationships/slideLayout" Target="../slideLayouts/slideLayout2.xml"/><Relationship Id="rId15" Type="http://schemas.openxmlformats.org/officeDocument/2006/relationships/image" Target="../media/image40.png"/><Relationship Id="rId10" Type="http://schemas.openxmlformats.org/officeDocument/2006/relationships/hyperlink" Target="http://www.teplonasos.spb.ru/pics/gr_b.jpg" TargetMode="External"/><Relationship Id="rId4" Type="http://schemas.openxmlformats.org/officeDocument/2006/relationships/tags" Target="../tags/tag40.xml"/><Relationship Id="rId9" Type="http://schemas.openxmlformats.org/officeDocument/2006/relationships/image" Target="../media/image36.png"/><Relationship Id="rId14" Type="http://schemas.openxmlformats.org/officeDocument/2006/relationships/image" Target="../media/image39.w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45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_____Microsoft_Office_Excel_97-20037.xls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_____Microsoft_Office_Excel_97-20036.xls"/><Relationship Id="rId5" Type="http://schemas.openxmlformats.org/officeDocument/2006/relationships/oleObject" Target="../embeddings/_____Microsoft_Office_Excel_97-20035.xls"/><Relationship Id="rId4" Type="http://schemas.openxmlformats.org/officeDocument/2006/relationships/oleObject" Target="../embeddings/_____Microsoft_Office_Excel_97-20034.xls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2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_____Microsoft_Office_Excel_97-20039.xls"/><Relationship Id="rId4" Type="http://schemas.openxmlformats.org/officeDocument/2006/relationships/oleObject" Target="../embeddings/_____Microsoft_Office_Excel_97-20038.xls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20.xml"/><Relationship Id="rId4" Type="http://schemas.openxmlformats.org/officeDocument/2006/relationships/chart" Target="../charts/chart1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diagramLayout" Target="../diagrams/layout1.xml"/><Relationship Id="rId7" Type="http://schemas.openxmlformats.org/officeDocument/2006/relationships/image" Target="../media/image1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903538" y="3435350"/>
            <a:ext cx="5976937" cy="2419540"/>
          </a:xfrm>
        </p:spPr>
        <p:txBody>
          <a:bodyPr/>
          <a:lstStyle/>
          <a:p>
            <a:pPr eaLnBrk="1" hangingPunct="1"/>
            <a:r>
              <a:rPr lang="ru-RU" sz="2500" dirty="0" smtClean="0"/>
              <a:t>Итоги прохождения осенне-зимнего периода 2010-2011 гг.</a:t>
            </a:r>
          </a:p>
        </p:txBody>
      </p:sp>
      <p:sp>
        <p:nvSpPr>
          <p:cNvPr id="15362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0" y="5571461"/>
            <a:ext cx="9144000" cy="1248440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buClrTx/>
            </a:pPr>
            <a:endParaRPr lang="ru-RU" dirty="0" smtClean="0"/>
          </a:p>
          <a:p>
            <a:pPr algn="ctr" eaLnBrk="1" hangingPunct="1">
              <a:spcBef>
                <a:spcPct val="0"/>
              </a:spcBef>
              <a:buClrTx/>
            </a:pPr>
            <a:endParaRPr lang="ru-RU" smtClean="0"/>
          </a:p>
          <a:p>
            <a:pPr algn="ctr" eaLnBrk="1" hangingPunct="1">
              <a:spcBef>
                <a:spcPct val="0"/>
              </a:spcBef>
              <a:buClrTx/>
            </a:pPr>
            <a:endParaRPr lang="ru-RU" dirty="0" smtClean="0"/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en-US" dirty="0" smtClean="0"/>
              <a:t>21 </a:t>
            </a:r>
            <a:r>
              <a:rPr lang="ru-RU" dirty="0" smtClean="0"/>
              <a:t>апреля 2011 г.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ru-RU" dirty="0" smtClean="0"/>
              <a:t>г. Москва</a:t>
            </a:r>
          </a:p>
          <a:p>
            <a:pPr algn="ctr" eaLnBrk="1" hangingPunct="1">
              <a:buFont typeface="Arial" charset="0"/>
              <a:buNone/>
            </a:pPr>
            <a:endParaRPr lang="ru-RU" dirty="0" smtClean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82D17AEC-3FF3-4E6F-950B-3F692CBFDD2F}" type="slidenum">
              <a:rPr lang="ru-RU"/>
              <a:pPr>
                <a:defRPr/>
              </a:pPr>
              <a:t>10</a:t>
            </a:fld>
            <a:endParaRPr lang="ru-RU" dirty="0"/>
          </a:p>
        </p:txBody>
      </p:sp>
      <p:sp>
        <p:nvSpPr>
          <p:cNvPr id="5121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023532" y="-5"/>
            <a:ext cx="6938963" cy="804333"/>
          </a:xfrm>
        </p:spPr>
        <p:txBody>
          <a:bodyPr/>
          <a:lstStyle/>
          <a:p>
            <a:pPr algn="l">
              <a:spcAft>
                <a:spcPct val="40000"/>
              </a:spcAft>
            </a:pPr>
            <a:r>
              <a:rPr lang="ru-RU" sz="1800" b="0" kern="1200" dirty="0" smtClean="0">
                <a:solidFill>
                  <a:srgbClr val="FFFFFF"/>
                </a:solidFill>
                <a:latin typeface="Arial"/>
                <a:ea typeface="+mn-ea"/>
                <a:cs typeface="Arial" charset="0"/>
              </a:rPr>
              <a:t>Существующие проблемы </a:t>
            </a:r>
            <a:r>
              <a:rPr lang="ru-RU" sz="1800" b="0" kern="1200" dirty="0" err="1" smtClean="0">
                <a:solidFill>
                  <a:srgbClr val="FFFFFF"/>
                </a:solidFill>
                <a:latin typeface="Arial"/>
                <a:ea typeface="+mn-ea"/>
                <a:cs typeface="Arial" charset="0"/>
              </a:rPr>
              <a:t>топливообеспечения</a:t>
            </a:r>
            <a:r>
              <a:rPr lang="ru-RU" sz="1800" b="0" kern="1200" dirty="0" smtClean="0">
                <a:solidFill>
                  <a:srgbClr val="FFFFFF"/>
                </a:solidFill>
                <a:latin typeface="Arial"/>
                <a:ea typeface="+mn-ea"/>
                <a:cs typeface="Arial" charset="0"/>
              </a:rPr>
              <a:t> </a:t>
            </a:r>
            <a:br>
              <a:rPr lang="ru-RU" sz="1800" b="0" kern="1200" dirty="0" smtClean="0">
                <a:solidFill>
                  <a:srgbClr val="FFFFFF"/>
                </a:solidFill>
                <a:latin typeface="Arial"/>
                <a:ea typeface="+mn-ea"/>
                <a:cs typeface="Arial" charset="0"/>
              </a:rPr>
            </a:br>
            <a:r>
              <a:rPr lang="ru-RU" sz="1800" b="0" kern="1200" dirty="0" smtClean="0">
                <a:solidFill>
                  <a:srgbClr val="FFFFFF"/>
                </a:solidFill>
                <a:latin typeface="Arial"/>
                <a:ea typeface="+mn-ea"/>
                <a:cs typeface="Arial" charset="0"/>
              </a:rPr>
              <a:t>Рост цен на уголь в 2009-2011 годы.</a:t>
            </a:r>
          </a:p>
        </p:txBody>
      </p:sp>
      <p:sp>
        <p:nvSpPr>
          <p:cNvPr id="5121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5715453"/>
            <a:ext cx="4535488" cy="576263"/>
          </a:xfrm>
        </p:spPr>
        <p:txBody>
          <a:bodyPr/>
          <a:lstStyle/>
          <a:p>
            <a:pPr marL="3175" indent="-3175" defTabSz="695325">
              <a:buFont typeface="Arial" charset="0"/>
              <a:buNone/>
            </a:pPr>
            <a:r>
              <a:rPr lang="ru-RU" sz="1000" dirty="0" smtClean="0"/>
              <a:t>Значительный рост цены кузнецкого угля марки Т ОАО«</a:t>
            </a:r>
            <a:r>
              <a:rPr lang="ru-RU" sz="1000" dirty="0" err="1" smtClean="0"/>
              <a:t>Кузбассразрезуголь</a:t>
            </a:r>
            <a:r>
              <a:rPr lang="ru-RU" sz="1000" dirty="0" smtClean="0"/>
              <a:t>»:</a:t>
            </a:r>
          </a:p>
          <a:p>
            <a:pPr marL="3175" indent="-3175" defTabSz="695325">
              <a:buFont typeface="Arial" charset="0"/>
              <a:buNone/>
            </a:pPr>
            <a:r>
              <a:rPr lang="ru-RU" sz="1000" dirty="0" smtClean="0"/>
              <a:t> </a:t>
            </a:r>
          </a:p>
        </p:txBody>
      </p:sp>
      <p:sp>
        <p:nvSpPr>
          <p:cNvPr id="51213" name="Rectangle 4"/>
          <p:cNvSpPr>
            <a:spLocks/>
          </p:cNvSpPr>
          <p:nvPr/>
        </p:nvSpPr>
        <p:spPr bwMode="auto">
          <a:xfrm>
            <a:off x="4608513" y="5726339"/>
            <a:ext cx="4535487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9586" tIns="34793" rIns="69586" bIns="34793"/>
          <a:lstStyle/>
          <a:p>
            <a:pPr marL="3175" indent="-3175" defTabSz="695325" eaLnBrk="0" hangingPunct="0">
              <a:lnSpc>
                <a:spcPct val="90000"/>
              </a:lnSpc>
              <a:spcBef>
                <a:spcPct val="20000"/>
              </a:spcBef>
              <a:buClr>
                <a:srgbClr val="005996"/>
              </a:buClr>
              <a:buFont typeface="Arial" charset="0"/>
              <a:buNone/>
            </a:pPr>
            <a:r>
              <a:rPr lang="ru-RU" sz="1000" b="1" dirty="0" smtClean="0"/>
              <a:t>Значительный </a:t>
            </a:r>
            <a:r>
              <a:rPr lang="ru-RU" sz="1000" b="1" dirty="0"/>
              <a:t>рост цены </a:t>
            </a:r>
            <a:r>
              <a:rPr lang="ru-RU" sz="1000" b="1" dirty="0" err="1"/>
              <a:t>харанорского</a:t>
            </a:r>
            <a:r>
              <a:rPr lang="ru-RU" sz="1000" b="1" dirty="0"/>
              <a:t> бурого угля ОАО «СУЭК</a:t>
            </a:r>
            <a:r>
              <a:rPr lang="ru-RU" sz="1000" b="1" dirty="0" smtClean="0"/>
              <a:t>»:</a:t>
            </a:r>
            <a:endParaRPr lang="ru-RU" sz="1000" b="1" dirty="0"/>
          </a:p>
        </p:txBody>
      </p:sp>
      <p:sp>
        <p:nvSpPr>
          <p:cNvPr id="51214" name="Rectangle 5"/>
          <p:cNvSpPr>
            <a:spLocks noChangeArrowheads="1"/>
          </p:cNvSpPr>
          <p:nvPr/>
        </p:nvSpPr>
        <p:spPr bwMode="auto">
          <a:xfrm>
            <a:off x="1189563" y="1025942"/>
            <a:ext cx="256373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По ОАО «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</a:rPr>
              <a:t>Кузбассразрезуголь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»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1215" name="Rectangle 6"/>
          <p:cNvSpPr>
            <a:spLocks noChangeArrowheads="1"/>
          </p:cNvSpPr>
          <p:nvPr/>
        </p:nvSpPr>
        <p:spPr bwMode="auto">
          <a:xfrm>
            <a:off x="6283864" y="1038178"/>
            <a:ext cx="145663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По ОАО «СУЭК»</a:t>
            </a:r>
          </a:p>
        </p:txBody>
      </p:sp>
      <p:graphicFrame>
        <p:nvGraphicFramePr>
          <p:cNvPr id="13" name="Object 7"/>
          <p:cNvGraphicFramePr>
            <a:graphicFrameLocks noChangeAspect="1"/>
          </p:cNvGraphicFramePr>
          <p:nvPr/>
        </p:nvGraphicFramePr>
        <p:xfrm>
          <a:off x="0" y="1285860"/>
          <a:ext cx="4837813" cy="22263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Object 8"/>
          <p:cNvGraphicFramePr>
            <a:graphicFrameLocks noChangeAspect="1"/>
          </p:cNvGraphicFramePr>
          <p:nvPr/>
        </p:nvGraphicFramePr>
        <p:xfrm>
          <a:off x="0" y="3500438"/>
          <a:ext cx="4763386" cy="2282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Object 9"/>
          <p:cNvGraphicFramePr>
            <a:graphicFrameLocks noChangeAspect="1"/>
          </p:cNvGraphicFramePr>
          <p:nvPr/>
        </p:nvGraphicFramePr>
        <p:xfrm>
          <a:off x="4635795" y="1214422"/>
          <a:ext cx="4406607" cy="23288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6" name="Object 10"/>
          <p:cNvGraphicFramePr>
            <a:graphicFrameLocks noChangeAspect="1"/>
          </p:cNvGraphicFramePr>
          <p:nvPr/>
        </p:nvGraphicFramePr>
        <p:xfrm>
          <a:off x="4614530" y="3494315"/>
          <a:ext cx="4345322" cy="2282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1216" name="Rectangle 11"/>
          <p:cNvSpPr>
            <a:spLocks noChangeArrowheads="1"/>
          </p:cNvSpPr>
          <p:nvPr/>
        </p:nvSpPr>
        <p:spPr bwMode="auto">
          <a:xfrm>
            <a:off x="0" y="6383007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 err="1">
                <a:solidFill>
                  <a:schemeClr val="accent6">
                    <a:lumMod val="75000"/>
                  </a:schemeClr>
                </a:solidFill>
              </a:rPr>
              <a:t>Энергокомпаниям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 при заключении договоров необходимо принять меры по снижению цен на приобретаемый уголь, в т.ч. с обращением в ФАС России.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-1998921" y="4880344"/>
            <a:ext cx="12865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1850067" y="6081826"/>
            <a:ext cx="2668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Для </a:t>
            </a:r>
            <a:r>
              <a:rPr lang="ru-RU" dirty="0" err="1" smtClean="0"/>
              <a:t>Черепетской</a:t>
            </a:r>
            <a:r>
              <a:rPr lang="ru-RU" dirty="0" smtClean="0"/>
              <a:t> ГРЭС - </a:t>
            </a:r>
            <a:r>
              <a:rPr lang="ru-RU" dirty="0" smtClean="0">
                <a:solidFill>
                  <a:srgbClr val="FF0000"/>
                </a:solidFill>
              </a:rPr>
              <a:t>62,7 %</a:t>
            </a:r>
          </a:p>
          <a:p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1860698" y="5858540"/>
            <a:ext cx="2743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Для Каширской ГРЭС - </a:t>
            </a:r>
            <a:r>
              <a:rPr lang="ru-RU" dirty="0" smtClean="0">
                <a:solidFill>
                  <a:srgbClr val="FF0000"/>
                </a:solidFill>
              </a:rPr>
              <a:t>40,1%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582628" y="5922335"/>
            <a:ext cx="30834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Для </a:t>
            </a:r>
            <a:r>
              <a:rPr lang="ru-RU" dirty="0" err="1" smtClean="0"/>
              <a:t>Харанорской</a:t>
            </a:r>
            <a:r>
              <a:rPr lang="ru-RU" dirty="0" smtClean="0"/>
              <a:t> ГРЭС - </a:t>
            </a:r>
            <a:r>
              <a:rPr lang="ru-RU" dirty="0" smtClean="0">
                <a:solidFill>
                  <a:srgbClr val="FF0000"/>
                </a:solidFill>
              </a:rPr>
              <a:t>31,1%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561367" y="6145617"/>
            <a:ext cx="458263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err="1" smtClean="0"/>
              <a:t>Тугнуйского</a:t>
            </a:r>
            <a:r>
              <a:rPr lang="ru-RU" sz="1000" dirty="0" smtClean="0"/>
              <a:t> угля марки Д:</a:t>
            </a:r>
            <a:endParaRPr lang="ru-RU" sz="1000" dirty="0"/>
          </a:p>
        </p:txBody>
      </p:sp>
      <p:sp>
        <p:nvSpPr>
          <p:cNvPr id="26" name="TextBox 25"/>
          <p:cNvSpPr txBox="1"/>
          <p:nvPr/>
        </p:nvSpPr>
        <p:spPr>
          <a:xfrm>
            <a:off x="6283809" y="6124364"/>
            <a:ext cx="31153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Для </a:t>
            </a:r>
            <a:r>
              <a:rPr lang="ru-RU" dirty="0" err="1" smtClean="0"/>
              <a:t>Гусиноозерской</a:t>
            </a:r>
            <a:r>
              <a:rPr lang="ru-RU" dirty="0" smtClean="0"/>
              <a:t> ГРЭС – </a:t>
            </a:r>
            <a:r>
              <a:rPr lang="ru-RU" dirty="0" smtClean="0">
                <a:solidFill>
                  <a:srgbClr val="FF0000"/>
                </a:solidFill>
              </a:rPr>
              <a:t>18,8%</a:t>
            </a:r>
            <a:endParaRPr lang="ru-RU" dirty="0"/>
          </a:p>
        </p:txBody>
      </p:sp>
    </p:spTree>
  </p:cSld>
  <p:clrMapOvr>
    <a:masterClrMapping/>
  </p:clrMapOvr>
  <p:transition>
    <p:split orient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397149A3-3D20-4149-A3BA-E7469E96ED7A}" type="slidenum">
              <a:rPr lang="ru-RU"/>
              <a:pPr>
                <a:defRPr/>
              </a:pPr>
              <a:t>11</a:t>
            </a:fld>
            <a:endParaRPr lang="ru-RU" dirty="0"/>
          </a:p>
        </p:txBody>
      </p:sp>
      <p:sp>
        <p:nvSpPr>
          <p:cNvPr id="53249" name="Номер слайда 5"/>
          <p:cNvSpPr txBox="1">
            <a:spLocks noGrp="1"/>
          </p:cNvSpPr>
          <p:nvPr/>
        </p:nvSpPr>
        <p:spPr bwMode="auto">
          <a:xfrm>
            <a:off x="8593138" y="0"/>
            <a:ext cx="550862" cy="103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Ins="36000" anchor="b"/>
          <a:lstStyle/>
          <a:p>
            <a:pPr algn="ctr" eaLnBrk="0" hangingPunct="0"/>
            <a:endParaRPr lang="ru-RU" sz="1700">
              <a:solidFill>
                <a:srgbClr val="007DD2"/>
              </a:solidFill>
              <a:cs typeface="Arial" charset="0"/>
            </a:endParaRPr>
          </a:p>
        </p:txBody>
      </p:sp>
      <p:sp>
        <p:nvSpPr>
          <p:cNvPr id="53250" name="Rectangle 2"/>
          <p:cNvSpPr>
            <a:spLocks noGrp="1"/>
          </p:cNvSpPr>
          <p:nvPr>
            <p:ph type="title" idx="4294967295"/>
          </p:nvPr>
        </p:nvSpPr>
        <p:spPr>
          <a:xfrm>
            <a:off x="1971158" y="255174"/>
            <a:ext cx="6721475" cy="605464"/>
          </a:xfrm>
        </p:spPr>
        <p:txBody>
          <a:bodyPr/>
          <a:lstStyle/>
          <a:p>
            <a:pPr algn="l">
              <a:spcBef>
                <a:spcPct val="50000"/>
              </a:spcBef>
              <a:defRPr/>
            </a:pPr>
            <a:r>
              <a:rPr lang="ru-RU" sz="1800" b="0" kern="1200" dirty="0" smtClean="0">
                <a:solidFill>
                  <a:srgbClr val="FFFFFF"/>
                </a:solidFill>
                <a:latin typeface="Arial"/>
                <a:ea typeface="+mn-ea"/>
                <a:cs typeface="Arial" charset="0"/>
              </a:rPr>
              <a:t>Меры, необходимые для надежного </a:t>
            </a:r>
            <a:r>
              <a:rPr lang="ru-RU" sz="1800" b="0" kern="1200" dirty="0" err="1" smtClean="0">
                <a:solidFill>
                  <a:srgbClr val="FFFFFF"/>
                </a:solidFill>
                <a:latin typeface="Arial"/>
                <a:ea typeface="+mn-ea"/>
                <a:cs typeface="Arial" charset="0"/>
              </a:rPr>
              <a:t>топливообеспечения</a:t>
            </a:r>
            <a:r>
              <a:rPr lang="ru-RU" sz="1800" b="0" kern="1200" dirty="0" smtClean="0">
                <a:solidFill>
                  <a:srgbClr val="FFFFFF"/>
                </a:solidFill>
                <a:latin typeface="Arial"/>
                <a:ea typeface="+mn-ea"/>
                <a:cs typeface="Arial" charset="0"/>
              </a:rPr>
              <a:t> электростанций отрасли в 2011-2012 годы</a:t>
            </a:r>
          </a:p>
        </p:txBody>
      </p:sp>
      <p:sp>
        <p:nvSpPr>
          <p:cNvPr id="53251" name="Rectangle 3"/>
          <p:cNvSpPr>
            <a:spLocks noGrp="1"/>
          </p:cNvSpPr>
          <p:nvPr>
            <p:ph type="body" idx="4294967295"/>
          </p:nvPr>
        </p:nvSpPr>
        <p:spPr>
          <a:xfrm>
            <a:off x="179388" y="1268413"/>
            <a:ext cx="8774112" cy="2232025"/>
          </a:xfrm>
        </p:spPr>
        <p:txBody>
          <a:bodyPr/>
          <a:lstStyle/>
          <a:p>
            <a:pPr marL="457200" indent="-457200">
              <a:buFont typeface="Arial" charset="0"/>
              <a:buNone/>
            </a:pPr>
            <a:r>
              <a:rPr lang="ru-RU" sz="1600" smtClean="0">
                <a:solidFill>
                  <a:srgbClr val="003399"/>
                </a:solidFill>
                <a:cs typeface="Arial" charset="0"/>
              </a:rPr>
              <a:t>1. В связи с реформированием Российских железных дорог необходимо:</a:t>
            </a:r>
          </a:p>
          <a:p>
            <a:pPr marL="457200" indent="-457200"/>
            <a:r>
              <a:rPr lang="ru-RU" sz="1600" smtClean="0">
                <a:solidFill>
                  <a:srgbClr val="003399"/>
                </a:solidFill>
                <a:cs typeface="Arial" charset="0"/>
              </a:rPr>
              <a:t>Изменение «Устава железнодорожного транспорта РФ», предусматривающее переход от заявочных к договорным отношениям и заключение трехсторонних договоров: потребитель-поставщик-перевозчик.</a:t>
            </a:r>
          </a:p>
          <a:p>
            <a:pPr marL="457200" indent="-457200"/>
            <a:r>
              <a:rPr lang="ru-RU" sz="1600" smtClean="0">
                <a:solidFill>
                  <a:srgbClr val="003399"/>
                </a:solidFill>
                <a:cs typeface="Arial" charset="0"/>
              </a:rPr>
              <a:t>Актуализация прейскуранта 10-01, устанавливающего регулируемые тарифы на перевозку угля. </a:t>
            </a:r>
          </a:p>
          <a:p>
            <a:pPr marL="457200" indent="-457200"/>
            <a:r>
              <a:rPr lang="ru-RU" sz="1600" smtClean="0">
                <a:solidFill>
                  <a:srgbClr val="003399"/>
                </a:solidFill>
                <a:cs typeface="Arial" charset="0"/>
              </a:rPr>
              <a:t>Учет при госрегулировании нового порядка оплаты перевозок угля на основе свободных цен на услуги перевозчиков.</a:t>
            </a:r>
          </a:p>
        </p:txBody>
      </p:sp>
      <p:pic>
        <p:nvPicPr>
          <p:cNvPr id="53252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716338"/>
            <a:ext cx="4457700" cy="297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3" name="Rectangle 6"/>
          <p:cNvSpPr>
            <a:spLocks noChangeArrowheads="1"/>
          </p:cNvSpPr>
          <p:nvPr/>
        </p:nvSpPr>
        <p:spPr bwMode="auto">
          <a:xfrm>
            <a:off x="107950" y="3575050"/>
            <a:ext cx="4464050" cy="264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solidFill>
                  <a:srgbClr val="003399"/>
                </a:solidFill>
              </a:rPr>
              <a:t>2. Приоритетное обеспечение электростанций ресурсами экспортно-зависимых кузнецких углей марок Т и СС в необходимых объемах.</a:t>
            </a:r>
          </a:p>
          <a:p>
            <a:pPr algn="just"/>
            <a:endParaRPr lang="ru-RU" sz="1400" b="1"/>
          </a:p>
          <a:p>
            <a:pPr algn="just"/>
            <a:r>
              <a:rPr lang="ru-RU" sz="1400" b="1">
                <a:solidFill>
                  <a:srgbClr val="003399"/>
                </a:solidFill>
              </a:rPr>
              <a:t>3. Для предотвращения проблем с топливообеспечением ОАО «Тверские  коммунальные системы» ОАО «ТГК-2» и ОАО «Калининградская генерирующая компания» ОАО «Холдинга МРСК», решить вопрос с неплатежами муниципальных образований и их большой задолженностью за поставленную энергию.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0BE97-852C-4D51-A5F9-65A74986D832}" type="slidenum">
              <a:rPr lang="ru-RU"/>
              <a:pPr/>
              <a:t>12</a:t>
            </a:fld>
            <a:endParaRPr lang="ru-RU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2034954" y="233914"/>
            <a:ext cx="6721475" cy="637363"/>
          </a:xfrm>
        </p:spPr>
        <p:txBody>
          <a:bodyPr/>
          <a:lstStyle/>
          <a:p>
            <a:pPr algn="l">
              <a:spcBef>
                <a:spcPct val="50000"/>
              </a:spcBef>
              <a:defRPr/>
            </a:pPr>
            <a:r>
              <a:rPr lang="ru-RU" sz="1800" b="0" kern="1200" dirty="0">
                <a:solidFill>
                  <a:srgbClr val="FFFFFF"/>
                </a:solidFill>
                <a:latin typeface="Arial"/>
                <a:ea typeface="+mn-ea"/>
                <a:cs typeface="Arial" charset="0"/>
              </a:rPr>
              <a:t>Выполнение годового плана капитальных и средних ремонтов на 31.12.2010 </a:t>
            </a:r>
            <a:r>
              <a:rPr lang="ru-RU" sz="1800" b="0" kern="1200" dirty="0" smtClean="0">
                <a:solidFill>
                  <a:srgbClr val="FFFFFF"/>
                </a:solidFill>
                <a:latin typeface="Arial"/>
                <a:ea typeface="+mn-ea"/>
                <a:cs typeface="Arial" charset="0"/>
              </a:rPr>
              <a:t>г. и планы на 2011 год</a:t>
            </a:r>
            <a:endParaRPr lang="ru-RU" sz="1800" b="0" kern="1200" dirty="0">
              <a:solidFill>
                <a:srgbClr val="FFFFFF"/>
              </a:solidFill>
              <a:latin typeface="Arial"/>
              <a:ea typeface="+mn-ea"/>
              <a:cs typeface="Arial" charset="0"/>
            </a:endParaRPr>
          </a:p>
        </p:txBody>
      </p:sp>
      <p:sp>
        <p:nvSpPr>
          <p:cNvPr id="10" name="Text Box 78"/>
          <p:cNvSpPr txBox="1">
            <a:spLocks noChangeArrowheads="1"/>
          </p:cNvSpPr>
          <p:nvPr/>
        </p:nvSpPr>
        <p:spPr bwMode="auto">
          <a:xfrm>
            <a:off x="5626100" y="1225550"/>
            <a:ext cx="3417888" cy="554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l">
              <a:buClr>
                <a:srgbClr val="043C96"/>
              </a:buClr>
              <a:buFont typeface="Arial" pitchFamily="34" charset="0"/>
              <a:buNone/>
            </a:pPr>
            <a:r>
              <a:rPr lang="ru-RU" sz="1400" dirty="0">
                <a:solidFill>
                  <a:srgbClr val="043C96"/>
                </a:solidFill>
              </a:rPr>
              <a:t>Причины отклонений от годового плана капитальных и средних ремонтов за 2010 г. в % от общего числа отклонений (по сведениям субъектов электроэнергетики):</a:t>
            </a:r>
            <a:r>
              <a:rPr lang="ru-RU" sz="1400" dirty="0">
                <a:solidFill>
                  <a:srgbClr val="043C96"/>
                </a:solidFill>
                <a:cs typeface="Arial Cyr" charset="0"/>
              </a:rPr>
              <a:t> </a:t>
            </a:r>
          </a:p>
          <a:p>
            <a:pPr marL="357188" lvl="1" indent="-174625" algn="l">
              <a:buClr>
                <a:srgbClr val="043C96"/>
              </a:buClr>
              <a:buFont typeface="Arial" pitchFamily="34" charset="0"/>
              <a:buChar char="■"/>
            </a:pPr>
            <a:r>
              <a:rPr lang="ru-RU" dirty="0">
                <a:solidFill>
                  <a:srgbClr val="000000"/>
                </a:solidFill>
                <a:cs typeface="Arial Cyr" charset="0"/>
              </a:rPr>
              <a:t>изменение продолжительности ремонтов из-за увеличения объема ремонтных работ – </a:t>
            </a:r>
            <a:r>
              <a:rPr lang="ru-RU" dirty="0">
                <a:solidFill>
                  <a:srgbClr val="043C96"/>
                </a:solidFill>
                <a:cs typeface="Arial Cyr" charset="0"/>
              </a:rPr>
              <a:t>7,4%;</a:t>
            </a:r>
            <a:r>
              <a:rPr lang="ru-RU" dirty="0">
                <a:solidFill>
                  <a:srgbClr val="000000"/>
                </a:solidFill>
                <a:cs typeface="Arial Cyr" charset="0"/>
              </a:rPr>
              <a:t> </a:t>
            </a:r>
          </a:p>
          <a:p>
            <a:pPr marL="357188" lvl="1" indent="-174625" algn="l">
              <a:buClr>
                <a:srgbClr val="043C96"/>
              </a:buClr>
              <a:buFont typeface="Arial" pitchFamily="34" charset="0"/>
              <a:buChar char="■"/>
            </a:pPr>
            <a:r>
              <a:rPr lang="ru-RU" dirty="0">
                <a:solidFill>
                  <a:srgbClr val="000000"/>
                </a:solidFill>
                <a:cs typeface="Arial Cyr" charset="0"/>
              </a:rPr>
              <a:t>изменение сроков проведения ремонтов в связи с отсутствием запчастей – </a:t>
            </a:r>
            <a:r>
              <a:rPr lang="ru-RU" dirty="0">
                <a:solidFill>
                  <a:srgbClr val="043C96"/>
                </a:solidFill>
                <a:cs typeface="Arial Cyr" charset="0"/>
              </a:rPr>
              <a:t>0,14%;</a:t>
            </a:r>
          </a:p>
          <a:p>
            <a:pPr marL="357188" lvl="1" indent="-174625" algn="l">
              <a:buClr>
                <a:srgbClr val="043C96"/>
              </a:buClr>
              <a:buFont typeface="Arial" pitchFamily="34" charset="0"/>
              <a:buChar char="■"/>
            </a:pPr>
            <a:r>
              <a:rPr lang="ru-RU" dirty="0">
                <a:solidFill>
                  <a:srgbClr val="000000"/>
                </a:solidFill>
                <a:cs typeface="Arial Cyr" charset="0"/>
              </a:rPr>
              <a:t>изменение сроков проведения планового ремонта из-за непланового ремонта другого оборудования – </a:t>
            </a:r>
            <a:r>
              <a:rPr lang="ru-RU" dirty="0">
                <a:solidFill>
                  <a:srgbClr val="043C96"/>
                </a:solidFill>
                <a:cs typeface="Arial Cyr" charset="0"/>
              </a:rPr>
              <a:t>16%;</a:t>
            </a:r>
          </a:p>
          <a:p>
            <a:pPr marL="357188" lvl="1" indent="-174625" algn="l">
              <a:buClr>
                <a:srgbClr val="043C96"/>
              </a:buClr>
              <a:buFont typeface="Arial" pitchFamily="34" charset="0"/>
              <a:buChar char="■"/>
            </a:pPr>
            <a:r>
              <a:rPr lang="ru-RU" dirty="0">
                <a:solidFill>
                  <a:srgbClr val="000000"/>
                </a:solidFill>
                <a:cs typeface="Arial Cyr" charset="0"/>
              </a:rPr>
              <a:t>изменение (исключение) вида ремонтов в связи с удовлетворительным техническим состоянием оборудования – </a:t>
            </a:r>
            <a:r>
              <a:rPr lang="ru-RU" dirty="0">
                <a:solidFill>
                  <a:srgbClr val="043C96"/>
                </a:solidFill>
                <a:cs typeface="Arial Cyr" charset="0"/>
              </a:rPr>
              <a:t>39,8%;</a:t>
            </a:r>
          </a:p>
          <a:p>
            <a:pPr marL="357188" lvl="1" indent="-174625" algn="l">
              <a:buClr>
                <a:srgbClr val="043C96"/>
              </a:buClr>
              <a:buFont typeface="Arial" pitchFamily="34" charset="0"/>
              <a:buChar char="■"/>
            </a:pPr>
            <a:r>
              <a:rPr lang="ru-RU" dirty="0">
                <a:solidFill>
                  <a:srgbClr val="000000"/>
                </a:solidFill>
                <a:cs typeface="Arial Cyr" charset="0"/>
              </a:rPr>
              <a:t>изменение сроков и вида ремонта из-за недостаточного финансирования – </a:t>
            </a:r>
            <a:r>
              <a:rPr lang="ru-RU" dirty="0">
                <a:solidFill>
                  <a:srgbClr val="043C96"/>
                </a:solidFill>
                <a:cs typeface="Arial Cyr" charset="0"/>
              </a:rPr>
              <a:t>2,85%;</a:t>
            </a:r>
          </a:p>
          <a:p>
            <a:pPr marL="357188" lvl="1" indent="-174625" algn="l">
              <a:buClr>
                <a:srgbClr val="043C96"/>
              </a:buClr>
              <a:buFont typeface="Arial" pitchFamily="34" charset="0"/>
              <a:buChar char="■"/>
            </a:pPr>
            <a:r>
              <a:rPr lang="ru-RU" dirty="0">
                <a:solidFill>
                  <a:srgbClr val="000000"/>
                </a:solidFill>
                <a:cs typeface="Arial Cyr" charset="0"/>
              </a:rPr>
              <a:t>прочие причины (перенос срока окончания ремонта другого оборудования, вывод из эксплуатации, и др.) – </a:t>
            </a:r>
            <a:r>
              <a:rPr lang="ru-RU" dirty="0">
                <a:solidFill>
                  <a:srgbClr val="043C96"/>
                </a:solidFill>
                <a:cs typeface="Arial Cyr" charset="0"/>
              </a:rPr>
              <a:t>33,8%.</a:t>
            </a:r>
            <a:endParaRPr lang="ru-RU" dirty="0">
              <a:solidFill>
                <a:srgbClr val="043C96"/>
              </a:solidFill>
            </a:endParaRPr>
          </a:p>
        </p:txBody>
      </p:sp>
      <p:graphicFrame>
        <p:nvGraphicFramePr>
          <p:cNvPr id="55297" name="Object 6"/>
          <p:cNvGraphicFramePr>
            <a:graphicFrameLocks noChangeAspect="1"/>
          </p:cNvGraphicFramePr>
          <p:nvPr/>
        </p:nvGraphicFramePr>
        <p:xfrm>
          <a:off x="0" y="3816350"/>
          <a:ext cx="5049838" cy="3180798"/>
        </p:xfrm>
        <a:graphic>
          <a:graphicData uri="http://schemas.openxmlformats.org/presentationml/2006/ole">
            <p:oleObj spid="_x0000_s55297" name="Worksheet" r:id="rId3" imgW="8905875" imgH="5781675" progId="Excel.Sheet.8">
              <p:embed/>
            </p:oleObj>
          </a:graphicData>
        </a:graphic>
      </p:graphicFrame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069680"/>
            <a:ext cx="523875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265812" y="1307811"/>
            <a:ext cx="340242" cy="223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50" dirty="0" smtClean="0"/>
              <a:t>%</a:t>
            </a:r>
            <a:endParaRPr lang="ru-RU" sz="850" dirty="0"/>
          </a:p>
        </p:txBody>
      </p:sp>
      <p:sp>
        <p:nvSpPr>
          <p:cNvPr id="12" name="TextBox 11"/>
          <p:cNvSpPr txBox="1"/>
          <p:nvPr/>
        </p:nvSpPr>
        <p:spPr>
          <a:xfrm>
            <a:off x="898065" y="1311356"/>
            <a:ext cx="340242" cy="223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50" dirty="0" smtClean="0"/>
              <a:t>%</a:t>
            </a:r>
            <a:endParaRPr lang="ru-RU" sz="850" dirty="0"/>
          </a:p>
        </p:txBody>
      </p:sp>
      <p:sp>
        <p:nvSpPr>
          <p:cNvPr id="13" name="TextBox 12"/>
          <p:cNvSpPr txBox="1"/>
          <p:nvPr/>
        </p:nvSpPr>
        <p:spPr>
          <a:xfrm>
            <a:off x="1197939" y="1495655"/>
            <a:ext cx="340242" cy="223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50" dirty="0" smtClean="0"/>
              <a:t>%</a:t>
            </a:r>
            <a:endParaRPr lang="ru-RU" sz="850" dirty="0"/>
          </a:p>
        </p:txBody>
      </p:sp>
      <p:sp>
        <p:nvSpPr>
          <p:cNvPr id="14" name="TextBox 13"/>
          <p:cNvSpPr txBox="1"/>
          <p:nvPr/>
        </p:nvSpPr>
        <p:spPr>
          <a:xfrm>
            <a:off x="1669329" y="1392863"/>
            <a:ext cx="340242" cy="223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50" dirty="0" smtClean="0"/>
              <a:t>%</a:t>
            </a:r>
            <a:endParaRPr lang="ru-RU" sz="850" dirty="0"/>
          </a:p>
        </p:txBody>
      </p:sp>
      <p:sp>
        <p:nvSpPr>
          <p:cNvPr id="15" name="TextBox 14"/>
          <p:cNvSpPr txBox="1"/>
          <p:nvPr/>
        </p:nvSpPr>
        <p:spPr>
          <a:xfrm>
            <a:off x="1981224" y="1534630"/>
            <a:ext cx="340242" cy="223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50" dirty="0" smtClean="0"/>
              <a:t>%</a:t>
            </a:r>
            <a:endParaRPr lang="ru-RU" sz="850" dirty="0"/>
          </a:p>
        </p:txBody>
      </p:sp>
      <p:sp>
        <p:nvSpPr>
          <p:cNvPr id="16" name="TextBox 15"/>
          <p:cNvSpPr txBox="1"/>
          <p:nvPr/>
        </p:nvSpPr>
        <p:spPr>
          <a:xfrm>
            <a:off x="878958" y="2198098"/>
            <a:ext cx="340242" cy="223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50" dirty="0" smtClean="0"/>
              <a:t>%</a:t>
            </a:r>
            <a:endParaRPr lang="ru-RU" sz="850" dirty="0"/>
          </a:p>
        </p:txBody>
      </p:sp>
      <p:sp>
        <p:nvSpPr>
          <p:cNvPr id="17" name="TextBox 16"/>
          <p:cNvSpPr txBox="1"/>
          <p:nvPr/>
        </p:nvSpPr>
        <p:spPr>
          <a:xfrm>
            <a:off x="1658676" y="2211580"/>
            <a:ext cx="340242" cy="223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50" dirty="0" smtClean="0"/>
              <a:t>%</a:t>
            </a:r>
            <a:endParaRPr lang="ru-RU" sz="850" dirty="0"/>
          </a:p>
        </p:txBody>
      </p:sp>
      <p:sp>
        <p:nvSpPr>
          <p:cNvPr id="18" name="TextBox 17"/>
          <p:cNvSpPr txBox="1"/>
          <p:nvPr/>
        </p:nvSpPr>
        <p:spPr>
          <a:xfrm>
            <a:off x="2471497" y="2089581"/>
            <a:ext cx="340242" cy="223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50" dirty="0" smtClean="0"/>
              <a:t>%</a:t>
            </a:r>
            <a:endParaRPr lang="ru-RU" sz="850" dirty="0"/>
          </a:p>
        </p:txBody>
      </p:sp>
      <p:sp>
        <p:nvSpPr>
          <p:cNvPr id="19" name="TextBox 18"/>
          <p:cNvSpPr txBox="1"/>
          <p:nvPr/>
        </p:nvSpPr>
        <p:spPr>
          <a:xfrm>
            <a:off x="4011720" y="2169548"/>
            <a:ext cx="340242" cy="223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50" dirty="0" smtClean="0"/>
              <a:t>%</a:t>
            </a:r>
            <a:endParaRPr lang="ru-RU" sz="850" dirty="0"/>
          </a:p>
        </p:txBody>
      </p:sp>
      <p:sp>
        <p:nvSpPr>
          <p:cNvPr id="20" name="TextBox 19"/>
          <p:cNvSpPr txBox="1"/>
          <p:nvPr/>
        </p:nvSpPr>
        <p:spPr>
          <a:xfrm>
            <a:off x="3225383" y="2151584"/>
            <a:ext cx="340242" cy="223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50" dirty="0" smtClean="0"/>
              <a:t>%</a:t>
            </a:r>
            <a:endParaRPr lang="ru-RU" sz="850" dirty="0"/>
          </a:p>
        </p:txBody>
      </p:sp>
      <p:sp>
        <p:nvSpPr>
          <p:cNvPr id="21" name="TextBox 20"/>
          <p:cNvSpPr txBox="1"/>
          <p:nvPr/>
        </p:nvSpPr>
        <p:spPr>
          <a:xfrm>
            <a:off x="4825786" y="1734946"/>
            <a:ext cx="340242" cy="223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50" dirty="0" smtClean="0"/>
              <a:t>%</a:t>
            </a:r>
            <a:endParaRPr lang="ru-RU" sz="850" dirty="0"/>
          </a:p>
        </p:txBody>
      </p:sp>
      <p:sp>
        <p:nvSpPr>
          <p:cNvPr id="22" name="TextBox 21"/>
          <p:cNvSpPr txBox="1"/>
          <p:nvPr/>
        </p:nvSpPr>
        <p:spPr>
          <a:xfrm>
            <a:off x="357809" y="3051313"/>
            <a:ext cx="98397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Турбоагрегаты</a:t>
            </a:r>
            <a:endParaRPr lang="ru-RU" sz="800" dirty="0"/>
          </a:p>
        </p:txBody>
      </p:sp>
      <p:sp>
        <p:nvSpPr>
          <p:cNvPr id="23" name="TextBox 22"/>
          <p:cNvSpPr txBox="1"/>
          <p:nvPr/>
        </p:nvSpPr>
        <p:spPr>
          <a:xfrm>
            <a:off x="1162878" y="3061252"/>
            <a:ext cx="993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/>
              <a:t>Энергетические котлы</a:t>
            </a:r>
            <a:endParaRPr lang="ru-RU" sz="800" dirty="0"/>
          </a:p>
        </p:txBody>
      </p:sp>
      <p:sp>
        <p:nvSpPr>
          <p:cNvPr id="24" name="TextBox 23"/>
          <p:cNvSpPr txBox="1"/>
          <p:nvPr/>
        </p:nvSpPr>
        <p:spPr>
          <a:xfrm>
            <a:off x="2067339" y="3071192"/>
            <a:ext cx="685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/>
              <a:t>ЛЭП 110-750 кВ</a:t>
            </a:r>
            <a:endParaRPr lang="ru-RU" sz="800" dirty="0"/>
          </a:p>
        </p:txBody>
      </p:sp>
      <p:sp>
        <p:nvSpPr>
          <p:cNvPr id="25" name="TextBox 24"/>
          <p:cNvSpPr txBox="1"/>
          <p:nvPr/>
        </p:nvSpPr>
        <p:spPr>
          <a:xfrm>
            <a:off x="2565124" y="3071191"/>
            <a:ext cx="1143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/>
              <a:t>Трансформаторы</a:t>
            </a:r>
            <a:endParaRPr lang="ru-RU" sz="800" dirty="0"/>
          </a:p>
        </p:txBody>
      </p:sp>
      <p:sp>
        <p:nvSpPr>
          <p:cNvPr id="26" name="TextBox 25"/>
          <p:cNvSpPr txBox="1"/>
          <p:nvPr/>
        </p:nvSpPr>
        <p:spPr>
          <a:xfrm>
            <a:off x="3518452" y="3061252"/>
            <a:ext cx="10038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/>
              <a:t>Компенсаторы реактивной мощности</a:t>
            </a:r>
            <a:endParaRPr lang="ru-RU" sz="800" dirty="0"/>
          </a:p>
        </p:txBody>
      </p:sp>
      <p:sp>
        <p:nvSpPr>
          <p:cNvPr id="27" name="TextBox 26"/>
          <p:cNvSpPr txBox="1"/>
          <p:nvPr/>
        </p:nvSpPr>
        <p:spPr>
          <a:xfrm>
            <a:off x="4412974" y="3091070"/>
            <a:ext cx="7553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/>
              <a:t>Тепловые сети</a:t>
            </a:r>
            <a:endParaRPr lang="ru-RU" sz="800" dirty="0"/>
          </a:p>
        </p:txBody>
      </p:sp>
      <p:sp>
        <p:nvSpPr>
          <p:cNvPr id="32" name="TextBox 31"/>
          <p:cNvSpPr txBox="1"/>
          <p:nvPr/>
        </p:nvSpPr>
        <p:spPr>
          <a:xfrm>
            <a:off x="261731" y="6066182"/>
            <a:ext cx="9839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/>
              <a:t>Турбоагрегаты</a:t>
            </a:r>
          </a:p>
          <a:p>
            <a:pPr algn="ctr"/>
            <a:r>
              <a:rPr lang="ru-RU" sz="800" dirty="0" smtClean="0"/>
              <a:t>МВт</a:t>
            </a:r>
            <a:endParaRPr lang="ru-RU" sz="800" dirty="0"/>
          </a:p>
        </p:txBody>
      </p:sp>
      <p:sp>
        <p:nvSpPr>
          <p:cNvPr id="33" name="TextBox 32"/>
          <p:cNvSpPr txBox="1"/>
          <p:nvPr/>
        </p:nvSpPr>
        <p:spPr>
          <a:xfrm>
            <a:off x="1076739" y="6066182"/>
            <a:ext cx="993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/>
              <a:t>Энергетические котлы</a:t>
            </a:r>
          </a:p>
          <a:p>
            <a:pPr algn="ctr"/>
            <a:r>
              <a:rPr lang="ru-RU" sz="800" dirty="0" smtClean="0"/>
              <a:t>т/ч</a:t>
            </a:r>
            <a:endParaRPr lang="ru-RU" sz="800" dirty="0"/>
          </a:p>
        </p:txBody>
      </p:sp>
      <p:sp>
        <p:nvSpPr>
          <p:cNvPr id="34" name="TextBox 33"/>
          <p:cNvSpPr txBox="1"/>
          <p:nvPr/>
        </p:nvSpPr>
        <p:spPr>
          <a:xfrm>
            <a:off x="1928192" y="6072809"/>
            <a:ext cx="685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/>
              <a:t>ЛЭП 110-750 кВ</a:t>
            </a:r>
            <a:endParaRPr lang="ru-RU" sz="800" dirty="0"/>
          </a:p>
        </p:txBody>
      </p:sp>
      <p:sp>
        <p:nvSpPr>
          <p:cNvPr id="35" name="TextBox 34"/>
          <p:cNvSpPr txBox="1"/>
          <p:nvPr/>
        </p:nvSpPr>
        <p:spPr>
          <a:xfrm>
            <a:off x="2445026" y="6072809"/>
            <a:ext cx="1143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/>
              <a:t>Трансформаторы</a:t>
            </a:r>
          </a:p>
          <a:p>
            <a:pPr algn="ctr"/>
            <a:r>
              <a:rPr lang="ru-RU" sz="800" dirty="0" smtClean="0"/>
              <a:t>напряжением 110 кВ и выше, </a:t>
            </a:r>
          </a:p>
          <a:p>
            <a:pPr algn="ctr"/>
            <a:r>
              <a:rPr lang="ru-RU" sz="800" dirty="0" smtClean="0"/>
              <a:t>МВА</a:t>
            </a:r>
            <a:endParaRPr lang="ru-RU" sz="800" dirty="0"/>
          </a:p>
        </p:txBody>
      </p:sp>
      <p:sp>
        <p:nvSpPr>
          <p:cNvPr id="36" name="TextBox 35"/>
          <p:cNvSpPr txBox="1"/>
          <p:nvPr/>
        </p:nvSpPr>
        <p:spPr>
          <a:xfrm>
            <a:off x="3309731" y="6052931"/>
            <a:ext cx="10038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/>
              <a:t>КОР</a:t>
            </a:r>
          </a:p>
          <a:p>
            <a:pPr algn="ctr"/>
            <a:r>
              <a:rPr lang="ru-RU" sz="800" dirty="0" smtClean="0"/>
              <a:t>мощностью</a:t>
            </a:r>
          </a:p>
          <a:p>
            <a:pPr algn="ctr"/>
            <a:r>
              <a:rPr lang="ru-RU" sz="800" dirty="0" smtClean="0"/>
              <a:t>50 Мвар</a:t>
            </a:r>
          </a:p>
          <a:p>
            <a:pPr algn="ctr"/>
            <a:r>
              <a:rPr lang="ru-RU" sz="800" dirty="0" smtClean="0"/>
              <a:t>и выше,</a:t>
            </a:r>
          </a:p>
          <a:p>
            <a:pPr algn="ctr"/>
            <a:r>
              <a:rPr lang="ru-RU" sz="800" dirty="0" err="1" smtClean="0"/>
              <a:t>МВар</a:t>
            </a:r>
            <a:endParaRPr lang="ru-RU" sz="800" dirty="0"/>
          </a:p>
        </p:txBody>
      </p:sp>
      <p:sp>
        <p:nvSpPr>
          <p:cNvPr id="37" name="TextBox 36"/>
          <p:cNvSpPr txBox="1"/>
          <p:nvPr/>
        </p:nvSpPr>
        <p:spPr>
          <a:xfrm>
            <a:off x="4094922" y="6102627"/>
            <a:ext cx="7553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/>
              <a:t>Тепловые сети,</a:t>
            </a:r>
          </a:p>
          <a:p>
            <a:pPr algn="ctr"/>
            <a:r>
              <a:rPr lang="ru-RU" sz="800" dirty="0" smtClean="0"/>
              <a:t>км</a:t>
            </a:r>
            <a:endParaRPr lang="ru-RU" sz="800" dirty="0"/>
          </a:p>
        </p:txBody>
      </p:sp>
      <p:sp>
        <p:nvSpPr>
          <p:cNvPr id="38" name="TextBox 37"/>
          <p:cNvSpPr txBox="1"/>
          <p:nvPr/>
        </p:nvSpPr>
        <p:spPr>
          <a:xfrm>
            <a:off x="2912165" y="3896140"/>
            <a:ext cx="20872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Годовые планы капитальных и средних ремонтов </a:t>
            </a:r>
            <a:br>
              <a:rPr lang="ru-RU" dirty="0" smtClean="0"/>
            </a:br>
            <a:r>
              <a:rPr lang="ru-RU" dirty="0" smtClean="0"/>
              <a:t>на 2011 год </a:t>
            </a:r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4ADEEEF-7BA4-460C-B92A-D8A1B71B70B2}" type="slidenum">
              <a:rPr lang="ru-RU" smtClean="0">
                <a:latin typeface="Arial" charset="0"/>
                <a:cs typeface="Arial" charset="0"/>
              </a:rPr>
              <a:pPr/>
              <a:t>13</a:t>
            </a:fld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034953" y="191376"/>
            <a:ext cx="6721475" cy="510374"/>
          </a:xfrm>
        </p:spPr>
        <p:txBody>
          <a:bodyPr/>
          <a:lstStyle/>
          <a:p>
            <a:pPr algn="l">
              <a:spcBef>
                <a:spcPct val="50000"/>
              </a:spcBef>
              <a:defRPr/>
            </a:pPr>
            <a:r>
              <a:rPr lang="ru-RU" sz="1800" b="0" kern="1200" dirty="0" smtClean="0">
                <a:solidFill>
                  <a:srgbClr val="FFFFFF"/>
                </a:solidFill>
                <a:latin typeface="Arial"/>
                <a:ea typeface="+mn-ea"/>
                <a:cs typeface="Arial" charset="0"/>
              </a:rPr>
              <a:t>Выездные мероприятия</a:t>
            </a:r>
          </a:p>
        </p:txBody>
      </p:sp>
      <p:sp>
        <p:nvSpPr>
          <p:cNvPr id="18436" name="Rectangle 5"/>
          <p:cNvSpPr>
            <a:spLocks noChangeArrowheads="1"/>
          </p:cNvSpPr>
          <p:nvPr/>
        </p:nvSpPr>
        <p:spPr bwMode="auto">
          <a:xfrm flipV="1">
            <a:off x="2503488" y="5626100"/>
            <a:ext cx="1974850" cy="736600"/>
          </a:xfrm>
          <a:prstGeom prst="rect">
            <a:avLst/>
          </a:prstGeom>
          <a:solidFill>
            <a:srgbClr val="B3D9FF"/>
          </a:solidFill>
          <a:ln w="28575">
            <a:solidFill>
              <a:srgbClr val="043C96"/>
            </a:solidFill>
            <a:miter lim="800000"/>
            <a:headEnd/>
            <a:tailEnd/>
          </a:ln>
        </p:spPr>
        <p:txBody>
          <a:bodyPr rot="10800000" lIns="0" rIns="0"/>
          <a:lstStyle/>
          <a:p>
            <a:pPr>
              <a:lnSpc>
                <a:spcPct val="90000"/>
              </a:lnSpc>
            </a:pPr>
            <a:r>
              <a:rPr lang="ru-RU" sz="1400"/>
              <a:t>Ремонт, ТПиР объектов ТЭС, ГЭС, сетей</a:t>
            </a:r>
          </a:p>
        </p:txBody>
      </p:sp>
      <p:sp>
        <p:nvSpPr>
          <p:cNvPr id="18437" name="Rectangle 6"/>
          <p:cNvSpPr>
            <a:spLocks noChangeArrowheads="1"/>
          </p:cNvSpPr>
          <p:nvPr/>
        </p:nvSpPr>
        <p:spPr bwMode="auto">
          <a:xfrm flipV="1">
            <a:off x="385763" y="5778500"/>
            <a:ext cx="1974850" cy="584200"/>
          </a:xfrm>
          <a:prstGeom prst="rect">
            <a:avLst/>
          </a:prstGeom>
          <a:solidFill>
            <a:srgbClr val="FFC78F"/>
          </a:solidFill>
          <a:ln w="28575">
            <a:solidFill>
              <a:srgbClr val="FF9933"/>
            </a:solidFill>
            <a:miter lim="800000"/>
            <a:headEnd/>
            <a:tailEnd/>
          </a:ln>
        </p:spPr>
        <p:txBody>
          <a:bodyPr rot="10800000" lIns="0" rIns="0" anchor="ctr"/>
          <a:lstStyle/>
          <a:p>
            <a:pPr>
              <a:lnSpc>
                <a:spcPct val="90000"/>
              </a:lnSpc>
            </a:pPr>
            <a:r>
              <a:rPr lang="ru-RU" sz="1400"/>
              <a:t>Инвестиционные проекты объектов ТЭС, ГЭС, сетей</a:t>
            </a:r>
          </a:p>
        </p:txBody>
      </p:sp>
      <p:sp>
        <p:nvSpPr>
          <p:cNvPr id="18438" name="Rectangle 7"/>
          <p:cNvSpPr>
            <a:spLocks noChangeArrowheads="1"/>
          </p:cNvSpPr>
          <p:nvPr/>
        </p:nvSpPr>
        <p:spPr bwMode="auto">
          <a:xfrm flipV="1">
            <a:off x="6815138" y="2711450"/>
            <a:ext cx="1974850" cy="3651250"/>
          </a:xfrm>
          <a:prstGeom prst="rect">
            <a:avLst/>
          </a:prstGeom>
          <a:solidFill>
            <a:srgbClr val="FFD9B3"/>
          </a:solidFill>
          <a:ln w="28575">
            <a:solidFill>
              <a:srgbClr val="FF8001"/>
            </a:solidFill>
            <a:prstDash val="dash"/>
            <a:miter lim="800000"/>
            <a:headEnd/>
            <a:tailEnd/>
          </a:ln>
        </p:spPr>
        <p:txBody>
          <a:bodyPr rot="10800000" lIns="0" rIns="0"/>
          <a:lstStyle/>
          <a:p>
            <a:pPr>
              <a:lnSpc>
                <a:spcPct val="90000"/>
              </a:lnSpc>
            </a:pPr>
            <a:r>
              <a:rPr lang="ru-RU" sz="1400"/>
              <a:t>Инвестиционные проекты объектов ТЭС, ГЭС, сетей</a:t>
            </a:r>
          </a:p>
        </p:txBody>
      </p:sp>
      <p:sp>
        <p:nvSpPr>
          <p:cNvPr id="18439" name="Rectangle 8"/>
          <p:cNvSpPr>
            <a:spLocks noChangeArrowheads="1"/>
          </p:cNvSpPr>
          <p:nvPr/>
        </p:nvSpPr>
        <p:spPr bwMode="auto">
          <a:xfrm flipV="1">
            <a:off x="4724400" y="4508500"/>
            <a:ext cx="1974850" cy="1854200"/>
          </a:xfrm>
          <a:prstGeom prst="rect">
            <a:avLst/>
          </a:prstGeom>
          <a:solidFill>
            <a:srgbClr val="B3D9FF"/>
          </a:solidFill>
          <a:ln w="28575">
            <a:solidFill>
              <a:srgbClr val="043C96"/>
            </a:solidFill>
            <a:prstDash val="dash"/>
            <a:miter lim="800000"/>
            <a:headEnd/>
            <a:tailEnd/>
          </a:ln>
        </p:spPr>
        <p:txBody>
          <a:bodyPr rot="10800000" lIns="0" rIns="0"/>
          <a:lstStyle/>
          <a:p>
            <a:pPr>
              <a:lnSpc>
                <a:spcPct val="90000"/>
              </a:lnSpc>
            </a:pPr>
            <a:r>
              <a:rPr lang="ru-RU" sz="1400"/>
              <a:t>Ремонт, ТПиР объектов ТЭС, ГЭС, сетей</a:t>
            </a:r>
          </a:p>
        </p:txBody>
      </p:sp>
      <p:sp>
        <p:nvSpPr>
          <p:cNvPr id="18440" name="Text Box 10"/>
          <p:cNvSpPr txBox="1">
            <a:spLocks noChangeArrowheads="1"/>
          </p:cNvSpPr>
          <p:nvPr/>
        </p:nvSpPr>
        <p:spPr bwMode="auto">
          <a:xfrm>
            <a:off x="1446213" y="6459538"/>
            <a:ext cx="1971675" cy="28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bIns="0"/>
          <a:lstStyle/>
          <a:p>
            <a:r>
              <a:rPr lang="ru-RU" sz="2000">
                <a:solidFill>
                  <a:srgbClr val="043C96"/>
                </a:solidFill>
              </a:rPr>
              <a:t>2010</a:t>
            </a:r>
          </a:p>
        </p:txBody>
      </p:sp>
      <p:sp>
        <p:nvSpPr>
          <p:cNvPr id="18441" name="Text Box 11"/>
          <p:cNvSpPr txBox="1">
            <a:spLocks noChangeArrowheads="1"/>
          </p:cNvSpPr>
          <p:nvPr/>
        </p:nvSpPr>
        <p:spPr bwMode="auto">
          <a:xfrm>
            <a:off x="5994400" y="6454775"/>
            <a:ext cx="1576388" cy="28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bIns="0"/>
          <a:lstStyle/>
          <a:p>
            <a:r>
              <a:rPr lang="ru-RU" sz="2000">
                <a:solidFill>
                  <a:srgbClr val="043C96"/>
                </a:solidFill>
              </a:rPr>
              <a:t>201</a:t>
            </a:r>
            <a:r>
              <a:rPr lang="en-US" sz="2000">
                <a:solidFill>
                  <a:srgbClr val="043C96"/>
                </a:solidFill>
              </a:rPr>
              <a:t>1</a:t>
            </a:r>
            <a:endParaRPr lang="ru-RU" sz="2000">
              <a:solidFill>
                <a:srgbClr val="043C96"/>
              </a:solidFill>
            </a:endParaRPr>
          </a:p>
        </p:txBody>
      </p:sp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393700" y="5113338"/>
            <a:ext cx="1963738" cy="650875"/>
            <a:chOff x="1409" y="3621"/>
            <a:chExt cx="1237" cy="410"/>
          </a:xfrm>
        </p:grpSpPr>
        <p:pic>
          <p:nvPicPr>
            <p:cNvPr id="18473" name="Picture 3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37" y="3621"/>
              <a:ext cx="409" cy="410"/>
            </a:xfrm>
            <a:prstGeom prst="rect">
              <a:avLst/>
            </a:prstGeom>
            <a:noFill/>
            <a:ln w="9525" algn="ctr">
              <a:solidFill>
                <a:schemeClr val="bg1"/>
              </a:solidFill>
              <a:miter lim="800000"/>
              <a:headEnd/>
              <a:tailEnd/>
            </a:ln>
          </p:spPr>
        </p:pic>
        <p:pic>
          <p:nvPicPr>
            <p:cNvPr id="18474" name="Picture 3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823" y="3621"/>
              <a:ext cx="409" cy="410"/>
            </a:xfrm>
            <a:prstGeom prst="rect">
              <a:avLst/>
            </a:prstGeom>
            <a:noFill/>
            <a:ln w="9525" algn="ctr">
              <a:solidFill>
                <a:schemeClr val="bg1"/>
              </a:solidFill>
              <a:miter lim="800000"/>
              <a:headEnd/>
              <a:tailEnd/>
            </a:ln>
          </p:spPr>
        </p:pic>
        <p:pic>
          <p:nvPicPr>
            <p:cNvPr id="18475" name="Picture 37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409" y="3621"/>
              <a:ext cx="409" cy="410"/>
            </a:xfrm>
            <a:prstGeom prst="rect">
              <a:avLst/>
            </a:prstGeom>
            <a:noFill/>
            <a:ln w="9525" algn="ctr">
              <a:solidFill>
                <a:schemeClr val="bg1"/>
              </a:solidFill>
              <a:miter lim="800000"/>
              <a:headEnd/>
              <a:tailEnd/>
            </a:ln>
          </p:spPr>
        </p:pic>
      </p:grpSp>
      <p:grpSp>
        <p:nvGrpSpPr>
          <p:cNvPr id="3" name="Group 23"/>
          <p:cNvGrpSpPr>
            <a:grpSpLocks/>
          </p:cNvGrpSpPr>
          <p:nvPr/>
        </p:nvGrpSpPr>
        <p:grpSpPr bwMode="auto">
          <a:xfrm>
            <a:off x="2503488" y="4865688"/>
            <a:ext cx="1962150" cy="731837"/>
            <a:chOff x="168" y="3621"/>
            <a:chExt cx="1236" cy="410"/>
          </a:xfrm>
        </p:grpSpPr>
        <p:pic>
          <p:nvPicPr>
            <p:cNvPr id="18470" name="Picture 1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81" y="3621"/>
              <a:ext cx="409" cy="410"/>
            </a:xfrm>
            <a:prstGeom prst="rect">
              <a:avLst/>
            </a:prstGeom>
            <a:noFill/>
            <a:ln w="9525" algn="ctr">
              <a:solidFill>
                <a:schemeClr val="bg1"/>
              </a:solidFill>
              <a:miter lim="800000"/>
              <a:headEnd/>
              <a:tailEnd/>
            </a:ln>
          </p:spPr>
        </p:pic>
        <p:pic>
          <p:nvPicPr>
            <p:cNvPr id="18471" name="Picture 16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995" y="3621"/>
              <a:ext cx="409" cy="410"/>
            </a:xfrm>
            <a:prstGeom prst="rect">
              <a:avLst/>
            </a:prstGeom>
            <a:noFill/>
            <a:ln w="9525" algn="ctr">
              <a:solidFill>
                <a:schemeClr val="bg1"/>
              </a:solidFill>
              <a:miter lim="800000"/>
              <a:headEnd/>
              <a:tailEnd/>
            </a:ln>
          </p:spPr>
        </p:pic>
        <p:pic>
          <p:nvPicPr>
            <p:cNvPr id="18472" name="Picture 20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68" y="3621"/>
              <a:ext cx="409" cy="410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</p:pic>
      </p:grpSp>
      <p:grpSp>
        <p:nvGrpSpPr>
          <p:cNvPr id="4" name="Group 24"/>
          <p:cNvGrpSpPr>
            <a:grpSpLocks/>
          </p:cNvGrpSpPr>
          <p:nvPr/>
        </p:nvGrpSpPr>
        <p:grpSpPr bwMode="auto">
          <a:xfrm>
            <a:off x="6799263" y="2014538"/>
            <a:ext cx="1963737" cy="650875"/>
            <a:chOff x="1409" y="3621"/>
            <a:chExt cx="1237" cy="410"/>
          </a:xfrm>
        </p:grpSpPr>
        <p:pic>
          <p:nvPicPr>
            <p:cNvPr id="18467" name="Picture 3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237" y="3621"/>
              <a:ext cx="409" cy="410"/>
            </a:xfrm>
            <a:prstGeom prst="rect">
              <a:avLst/>
            </a:prstGeom>
            <a:noFill/>
            <a:ln w="9525" algn="ctr">
              <a:solidFill>
                <a:schemeClr val="bg1"/>
              </a:solidFill>
              <a:miter lim="800000"/>
              <a:headEnd/>
              <a:tailEnd/>
            </a:ln>
          </p:spPr>
        </p:pic>
        <p:pic>
          <p:nvPicPr>
            <p:cNvPr id="18468" name="Picture 3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823" y="3621"/>
              <a:ext cx="409" cy="410"/>
            </a:xfrm>
            <a:prstGeom prst="rect">
              <a:avLst/>
            </a:prstGeom>
            <a:noFill/>
            <a:ln w="9525" algn="ctr">
              <a:solidFill>
                <a:schemeClr val="bg1"/>
              </a:solidFill>
              <a:miter lim="800000"/>
              <a:headEnd/>
              <a:tailEnd/>
            </a:ln>
          </p:spPr>
        </p:pic>
        <p:pic>
          <p:nvPicPr>
            <p:cNvPr id="18469" name="Picture 37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409" y="3621"/>
              <a:ext cx="409" cy="410"/>
            </a:xfrm>
            <a:prstGeom prst="rect">
              <a:avLst/>
            </a:prstGeom>
            <a:noFill/>
            <a:ln w="9525" algn="ctr">
              <a:solidFill>
                <a:schemeClr val="bg1"/>
              </a:solidFill>
              <a:miter lim="800000"/>
              <a:headEnd/>
              <a:tailEnd/>
            </a:ln>
          </p:spPr>
        </p:pic>
      </p:grpSp>
      <p:grpSp>
        <p:nvGrpSpPr>
          <p:cNvPr id="5" name="Group 28"/>
          <p:cNvGrpSpPr>
            <a:grpSpLocks/>
          </p:cNvGrpSpPr>
          <p:nvPr/>
        </p:nvGrpSpPr>
        <p:grpSpPr bwMode="auto">
          <a:xfrm>
            <a:off x="4692650" y="3838575"/>
            <a:ext cx="1962150" cy="650875"/>
            <a:chOff x="168" y="3621"/>
            <a:chExt cx="1236" cy="410"/>
          </a:xfrm>
        </p:grpSpPr>
        <p:pic>
          <p:nvPicPr>
            <p:cNvPr id="18464" name="Picture 29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81" y="3621"/>
              <a:ext cx="409" cy="410"/>
            </a:xfrm>
            <a:prstGeom prst="rect">
              <a:avLst/>
            </a:prstGeom>
            <a:noFill/>
            <a:ln w="9525" algn="ctr">
              <a:solidFill>
                <a:schemeClr val="bg1"/>
              </a:solidFill>
              <a:miter lim="800000"/>
              <a:headEnd/>
              <a:tailEnd/>
            </a:ln>
          </p:spPr>
        </p:pic>
        <p:pic>
          <p:nvPicPr>
            <p:cNvPr id="18465" name="Picture 30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995" y="3621"/>
              <a:ext cx="409" cy="410"/>
            </a:xfrm>
            <a:prstGeom prst="rect">
              <a:avLst/>
            </a:prstGeom>
            <a:noFill/>
            <a:ln w="9525" algn="ctr">
              <a:solidFill>
                <a:schemeClr val="bg1"/>
              </a:solidFill>
              <a:miter lim="800000"/>
              <a:headEnd/>
              <a:tailEnd/>
            </a:ln>
          </p:spPr>
        </p:pic>
        <p:pic>
          <p:nvPicPr>
            <p:cNvPr id="18466" name="Picture 31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68" y="3621"/>
              <a:ext cx="409" cy="410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</p:pic>
      </p:grpSp>
      <p:grpSp>
        <p:nvGrpSpPr>
          <p:cNvPr id="6" name="Group 13"/>
          <p:cNvGrpSpPr>
            <a:grpSpLocks/>
          </p:cNvGrpSpPr>
          <p:nvPr/>
        </p:nvGrpSpPr>
        <p:grpSpPr bwMode="auto">
          <a:xfrm>
            <a:off x="377825" y="1296988"/>
            <a:ext cx="8653463" cy="5151437"/>
            <a:chOff x="150" y="865"/>
            <a:chExt cx="5451" cy="3236"/>
          </a:xfrm>
        </p:grpSpPr>
        <p:sp>
          <p:nvSpPr>
            <p:cNvPr id="18462" name="Freeform 4"/>
            <p:cNvSpPr>
              <a:spLocks/>
            </p:cNvSpPr>
            <p:nvPr/>
          </p:nvSpPr>
          <p:spPr bwMode="auto">
            <a:xfrm>
              <a:off x="150" y="865"/>
              <a:ext cx="5451" cy="3189"/>
            </a:xfrm>
            <a:custGeom>
              <a:avLst/>
              <a:gdLst>
                <a:gd name="T0" fmla="*/ 0 w 5451"/>
                <a:gd name="T1" fmla="*/ 0 h 3189"/>
                <a:gd name="T2" fmla="*/ 0 w 5451"/>
                <a:gd name="T3" fmla="*/ 3189 h 3189"/>
                <a:gd name="T4" fmla="*/ 5451 w 5451"/>
                <a:gd name="T5" fmla="*/ 3189 h 3189"/>
                <a:gd name="T6" fmla="*/ 0 60000 65536"/>
                <a:gd name="T7" fmla="*/ 0 60000 65536"/>
                <a:gd name="T8" fmla="*/ 0 60000 65536"/>
                <a:gd name="T9" fmla="*/ 0 w 5451"/>
                <a:gd name="T10" fmla="*/ 0 h 3189"/>
                <a:gd name="T11" fmla="*/ 5451 w 5451"/>
                <a:gd name="T12" fmla="*/ 3189 h 318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451" h="3189">
                  <a:moveTo>
                    <a:pt x="0" y="0"/>
                  </a:moveTo>
                  <a:lnTo>
                    <a:pt x="0" y="3189"/>
                  </a:lnTo>
                  <a:lnTo>
                    <a:pt x="5451" y="3189"/>
                  </a:lnTo>
                </a:path>
              </a:pathLst>
            </a:custGeom>
            <a:noFill/>
            <a:ln w="38100">
              <a:solidFill>
                <a:srgbClr val="043C96"/>
              </a:solidFill>
              <a:round/>
              <a:headEnd type="triangle" w="lg" len="med"/>
              <a:tailEnd type="triangle" w="lg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63" name="Line 12"/>
            <p:cNvSpPr>
              <a:spLocks noChangeShapeType="1"/>
            </p:cNvSpPr>
            <p:nvPr/>
          </p:nvSpPr>
          <p:spPr bwMode="auto">
            <a:xfrm>
              <a:off x="2797" y="4009"/>
              <a:ext cx="0" cy="92"/>
            </a:xfrm>
            <a:prstGeom prst="line">
              <a:avLst/>
            </a:prstGeom>
            <a:noFill/>
            <a:ln w="38100">
              <a:solidFill>
                <a:srgbClr val="043C9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8447" name="Text Box 35"/>
          <p:cNvSpPr txBox="1">
            <a:spLocks noChangeArrowheads="1"/>
          </p:cNvSpPr>
          <p:nvPr/>
        </p:nvSpPr>
        <p:spPr bwMode="auto">
          <a:xfrm>
            <a:off x="4884738" y="3421063"/>
            <a:ext cx="1576387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bIns="0"/>
          <a:lstStyle/>
          <a:p>
            <a:r>
              <a:rPr lang="ru-RU" sz="2800">
                <a:solidFill>
                  <a:srgbClr val="043C96"/>
                </a:solidFill>
              </a:rPr>
              <a:t>58</a:t>
            </a:r>
          </a:p>
        </p:txBody>
      </p:sp>
      <p:sp>
        <p:nvSpPr>
          <p:cNvPr id="18448" name="Text Box 36"/>
          <p:cNvSpPr txBox="1">
            <a:spLocks noChangeArrowheads="1"/>
          </p:cNvSpPr>
          <p:nvPr/>
        </p:nvSpPr>
        <p:spPr bwMode="auto">
          <a:xfrm>
            <a:off x="6992938" y="1600200"/>
            <a:ext cx="1576387" cy="41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bIns="0"/>
          <a:lstStyle/>
          <a:p>
            <a:r>
              <a:rPr lang="ru-RU" sz="2800">
                <a:solidFill>
                  <a:srgbClr val="043C96"/>
                </a:solidFill>
              </a:rPr>
              <a:t>82</a:t>
            </a:r>
          </a:p>
        </p:txBody>
      </p:sp>
      <p:grpSp>
        <p:nvGrpSpPr>
          <p:cNvPr id="7" name="Group 38"/>
          <p:cNvGrpSpPr>
            <a:grpSpLocks/>
          </p:cNvGrpSpPr>
          <p:nvPr/>
        </p:nvGrpSpPr>
        <p:grpSpPr bwMode="auto">
          <a:xfrm>
            <a:off x="430213" y="3711575"/>
            <a:ext cx="1893887" cy="1039813"/>
            <a:chOff x="172" y="1745"/>
            <a:chExt cx="1193" cy="655"/>
          </a:xfrm>
        </p:grpSpPr>
        <p:sp>
          <p:nvSpPr>
            <p:cNvPr id="12316" name="Text Box 33"/>
            <p:cNvSpPr txBox="1">
              <a:spLocks noChangeArrowheads="1"/>
            </p:cNvSpPr>
            <p:nvPr/>
          </p:nvSpPr>
          <p:spPr bwMode="auto">
            <a:xfrm>
              <a:off x="172" y="1745"/>
              <a:ext cx="1193" cy="6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/>
            <a:lstStyle/>
            <a:p>
              <a:pPr>
                <a:defRPr/>
              </a:pPr>
              <a:r>
                <a:rPr lang="ru-RU" sz="2800" dirty="0">
                  <a:solidFill>
                    <a:schemeClr val="accent3">
                      <a:lumMod val="50000"/>
                    </a:schemeClr>
                  </a:solidFill>
                </a:rPr>
                <a:t>11</a:t>
              </a:r>
            </a:p>
            <a:p>
              <a:pPr>
                <a:defRPr/>
              </a:pPr>
              <a:r>
                <a:rPr lang="ru-RU" sz="1400" dirty="0">
                  <a:solidFill>
                    <a:schemeClr val="accent3">
                      <a:lumMod val="50000"/>
                    </a:schemeClr>
                  </a:solidFill>
                </a:rPr>
                <a:t>Проверено: 11</a:t>
              </a:r>
            </a:p>
            <a:p>
              <a:pPr>
                <a:defRPr/>
              </a:pPr>
              <a:r>
                <a:rPr lang="ru-RU" sz="1400" dirty="0">
                  <a:solidFill>
                    <a:schemeClr val="accent3">
                      <a:lumMod val="50000"/>
                    </a:schemeClr>
                  </a:solidFill>
                </a:rPr>
                <a:t>Программа 2010 года завершена</a:t>
              </a:r>
            </a:p>
          </p:txBody>
        </p:sp>
        <p:sp>
          <p:nvSpPr>
            <p:cNvPr id="18461" name="Line 37"/>
            <p:cNvSpPr>
              <a:spLocks noChangeShapeType="1"/>
            </p:cNvSpPr>
            <p:nvPr/>
          </p:nvSpPr>
          <p:spPr bwMode="auto">
            <a:xfrm>
              <a:off x="202" y="2006"/>
              <a:ext cx="1135" cy="0"/>
            </a:xfrm>
            <a:prstGeom prst="line">
              <a:avLst/>
            </a:prstGeom>
            <a:noFill/>
            <a:ln w="28575">
              <a:solidFill>
                <a:srgbClr val="043C9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" name="Group 39"/>
          <p:cNvGrpSpPr>
            <a:grpSpLocks/>
          </p:cNvGrpSpPr>
          <p:nvPr/>
        </p:nvGrpSpPr>
        <p:grpSpPr bwMode="auto">
          <a:xfrm>
            <a:off x="2444750" y="3713163"/>
            <a:ext cx="1893888" cy="1039812"/>
            <a:chOff x="172" y="2015"/>
            <a:chExt cx="1193" cy="655"/>
          </a:xfrm>
        </p:grpSpPr>
        <p:sp>
          <p:nvSpPr>
            <p:cNvPr id="12314" name="Text Box 40"/>
            <p:cNvSpPr txBox="1">
              <a:spLocks noChangeArrowheads="1"/>
            </p:cNvSpPr>
            <p:nvPr/>
          </p:nvSpPr>
          <p:spPr bwMode="auto">
            <a:xfrm>
              <a:off x="172" y="2015"/>
              <a:ext cx="1193" cy="6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tIns="0" bIns="0"/>
            <a:lstStyle/>
            <a:p>
              <a:pPr>
                <a:defRPr/>
              </a:pPr>
              <a:r>
                <a:rPr lang="ru-RU" sz="2800" dirty="0">
                  <a:solidFill>
                    <a:schemeClr val="accent3">
                      <a:lumMod val="50000"/>
                    </a:schemeClr>
                  </a:solidFill>
                </a:rPr>
                <a:t>25</a:t>
              </a:r>
            </a:p>
            <a:p>
              <a:pPr>
                <a:defRPr/>
              </a:pPr>
              <a:r>
                <a:rPr lang="ru-RU" sz="1400" dirty="0">
                  <a:solidFill>
                    <a:schemeClr val="accent3">
                      <a:lumMod val="50000"/>
                    </a:schemeClr>
                  </a:solidFill>
                </a:rPr>
                <a:t>Проверено: 25 Программа 2010 года завершена</a:t>
              </a:r>
            </a:p>
          </p:txBody>
        </p:sp>
        <p:sp>
          <p:nvSpPr>
            <p:cNvPr id="18459" name="Line 41"/>
            <p:cNvSpPr>
              <a:spLocks noChangeShapeType="1"/>
            </p:cNvSpPr>
            <p:nvPr/>
          </p:nvSpPr>
          <p:spPr bwMode="auto">
            <a:xfrm>
              <a:off x="184" y="2276"/>
              <a:ext cx="1135" cy="0"/>
            </a:xfrm>
            <a:prstGeom prst="line">
              <a:avLst/>
            </a:prstGeom>
            <a:noFill/>
            <a:ln w="28575">
              <a:solidFill>
                <a:srgbClr val="043C96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8451" name="Text Box 44"/>
          <p:cNvSpPr txBox="1">
            <a:spLocks noChangeArrowheads="1"/>
          </p:cNvSpPr>
          <p:nvPr/>
        </p:nvSpPr>
        <p:spPr bwMode="auto">
          <a:xfrm rot="-5400000">
            <a:off x="-531812" y="1897062"/>
            <a:ext cx="1576388" cy="28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bIns="0"/>
          <a:lstStyle/>
          <a:p>
            <a:r>
              <a:rPr lang="ru-RU" sz="1400"/>
              <a:t>Количество</a:t>
            </a:r>
          </a:p>
        </p:txBody>
      </p:sp>
      <p:sp>
        <p:nvSpPr>
          <p:cNvPr id="18452" name="Text Box 45"/>
          <p:cNvSpPr txBox="1">
            <a:spLocks noChangeArrowheads="1"/>
          </p:cNvSpPr>
          <p:nvPr/>
        </p:nvSpPr>
        <p:spPr bwMode="auto">
          <a:xfrm>
            <a:off x="8455025" y="6459538"/>
            <a:ext cx="68897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bIns="0"/>
          <a:lstStyle/>
          <a:p>
            <a:r>
              <a:rPr lang="ru-RU" sz="1400"/>
              <a:t>Год</a:t>
            </a:r>
          </a:p>
        </p:txBody>
      </p:sp>
      <p:cxnSp>
        <p:nvCxnSpPr>
          <p:cNvPr id="18453" name="Прямая соединительная линия 9"/>
          <p:cNvCxnSpPr>
            <a:cxnSpLocks noChangeShapeType="1"/>
          </p:cNvCxnSpPr>
          <p:nvPr/>
        </p:nvCxnSpPr>
        <p:spPr bwMode="auto">
          <a:xfrm>
            <a:off x="4579938" y="1162050"/>
            <a:ext cx="0" cy="5154613"/>
          </a:xfrm>
          <a:prstGeom prst="line">
            <a:avLst/>
          </a:prstGeom>
          <a:noFill/>
          <a:ln w="63500" algn="ctr">
            <a:solidFill>
              <a:srgbClr val="043C96"/>
            </a:solidFill>
            <a:prstDash val="sysDot"/>
            <a:round/>
            <a:headEnd/>
            <a:tailEnd/>
          </a:ln>
        </p:spPr>
      </p:cxnSp>
      <p:sp>
        <p:nvSpPr>
          <p:cNvPr id="12310" name="Text Box 33"/>
          <p:cNvSpPr txBox="1">
            <a:spLocks noChangeArrowheads="1"/>
          </p:cNvSpPr>
          <p:nvPr/>
        </p:nvSpPr>
        <p:spPr bwMode="auto">
          <a:xfrm>
            <a:off x="971550" y="1163638"/>
            <a:ext cx="29210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bIns="0"/>
          <a:lstStyle/>
          <a:p>
            <a:pPr>
              <a:defRPr/>
            </a:pP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Проведенные проверки</a:t>
            </a:r>
          </a:p>
        </p:txBody>
      </p:sp>
      <p:sp>
        <p:nvSpPr>
          <p:cNvPr id="12311" name="Text Box 33"/>
          <p:cNvSpPr txBox="1">
            <a:spLocks noChangeArrowheads="1"/>
          </p:cNvSpPr>
          <p:nvPr/>
        </p:nvSpPr>
        <p:spPr bwMode="auto">
          <a:xfrm>
            <a:off x="5078413" y="1163638"/>
            <a:ext cx="3409950" cy="2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bIns="0"/>
          <a:lstStyle/>
          <a:p>
            <a:pPr>
              <a:defRPr/>
            </a:pPr>
            <a:r>
              <a:rPr lang="ru-RU" sz="1600" dirty="0">
                <a:solidFill>
                  <a:schemeClr val="accent6">
                    <a:lumMod val="75000"/>
                  </a:schemeClr>
                </a:solidFill>
              </a:rPr>
              <a:t>Планируемые проверки</a:t>
            </a:r>
          </a:p>
        </p:txBody>
      </p:sp>
      <p:sp>
        <p:nvSpPr>
          <p:cNvPr id="12312" name="AutoShape 41"/>
          <p:cNvSpPr>
            <a:spLocks noChangeArrowheads="1"/>
          </p:cNvSpPr>
          <p:nvPr/>
        </p:nvSpPr>
        <p:spPr bwMode="auto">
          <a:xfrm>
            <a:off x="1414463" y="2457450"/>
            <a:ext cx="2943225" cy="728663"/>
          </a:xfrm>
          <a:prstGeom prst="wedgeRectCallout">
            <a:avLst>
              <a:gd name="adj1" fmla="val 61810"/>
              <a:gd name="adj2" fmla="val 229519"/>
            </a:avLst>
          </a:prstGeom>
          <a:gradFill rotWithShape="1">
            <a:gsLst>
              <a:gs pos="0">
                <a:schemeClr val="bg1"/>
              </a:gs>
              <a:gs pos="100000">
                <a:srgbClr val="B3D9FF"/>
              </a:gs>
            </a:gsLst>
            <a:lin ang="2700000" scaled="1"/>
          </a:gradFill>
          <a:ln w="9525">
            <a:solidFill>
              <a:srgbClr val="043C96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ru-RU" sz="1400">
                <a:solidFill>
                  <a:schemeClr val="accent3">
                    <a:lumMod val="50000"/>
                  </a:schemeClr>
                </a:solidFill>
              </a:rPr>
              <a:t>График проверок на 2011 год утвержден Минэнерго России</a:t>
            </a:r>
          </a:p>
          <a:p>
            <a:pPr>
              <a:defRPr/>
            </a:pPr>
            <a:r>
              <a:rPr lang="ru-RU" sz="1400">
                <a:solidFill>
                  <a:schemeClr val="accent3">
                    <a:lumMod val="50000"/>
                  </a:schemeClr>
                </a:solidFill>
              </a:rPr>
              <a:t>15.12.2010 г. </a:t>
            </a:r>
          </a:p>
        </p:txBody>
      </p:sp>
      <p:sp>
        <p:nvSpPr>
          <p:cNvPr id="12313" name="AutoShape 42"/>
          <p:cNvSpPr>
            <a:spLocks noChangeArrowheads="1"/>
          </p:cNvSpPr>
          <p:nvPr/>
        </p:nvSpPr>
        <p:spPr bwMode="auto">
          <a:xfrm>
            <a:off x="3443288" y="1614488"/>
            <a:ext cx="2800350" cy="771525"/>
          </a:xfrm>
          <a:prstGeom prst="wedgeRectCallout">
            <a:avLst>
              <a:gd name="adj1" fmla="val 71088"/>
              <a:gd name="adj2" fmla="val 95472"/>
            </a:avLst>
          </a:prstGeom>
          <a:gradFill rotWithShape="1">
            <a:gsLst>
              <a:gs pos="0">
                <a:schemeClr val="bg1"/>
              </a:gs>
              <a:gs pos="100000">
                <a:srgbClr val="FFDEBD"/>
              </a:gs>
            </a:gsLst>
            <a:lin ang="2700000" scaled="1"/>
          </a:gradFill>
          <a:ln w="9525">
            <a:solidFill>
              <a:srgbClr val="FF6600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ru-RU" sz="1400">
                <a:solidFill>
                  <a:schemeClr val="accent3">
                    <a:lumMod val="50000"/>
                  </a:schemeClr>
                </a:solidFill>
              </a:rPr>
              <a:t>График проверок на 2011 год находится на утверждении в Минэнерго России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42EF82B-1222-4C42-B261-05F1CF972D5B}" type="slidenum">
              <a:rPr lang="ru-RU" smtClean="0"/>
              <a:pPr/>
              <a:t>14</a:t>
            </a:fld>
            <a:endParaRPr lang="ru-RU" smtClean="0"/>
          </a:p>
        </p:txBody>
      </p:sp>
      <p:sp>
        <p:nvSpPr>
          <p:cNvPr id="21511" name="Номер слайда 3"/>
          <p:cNvSpPr txBox="1">
            <a:spLocks noGrp="1"/>
          </p:cNvSpPr>
          <p:nvPr/>
        </p:nvSpPr>
        <p:spPr bwMode="auto">
          <a:xfrm>
            <a:off x="8593138" y="0"/>
            <a:ext cx="550862" cy="103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Ins="36000" anchor="b"/>
          <a:lstStyle/>
          <a:p>
            <a:pPr algn="ctr" eaLnBrk="0" hangingPunct="0"/>
            <a:fld id="{1CDFEF73-32D6-4708-B990-645EA8BAB293}" type="slidenum">
              <a:rPr lang="ru-RU" sz="1800">
                <a:solidFill>
                  <a:srgbClr val="007DD2"/>
                </a:solidFill>
              </a:rPr>
              <a:pPr algn="ctr" eaLnBrk="0" hangingPunct="0"/>
              <a:t>14</a:t>
            </a:fld>
            <a:endParaRPr lang="ru-RU" sz="1800">
              <a:solidFill>
                <a:srgbClr val="007DD2"/>
              </a:solidFill>
            </a:endParaRPr>
          </a:p>
        </p:txBody>
      </p:sp>
      <p:sp>
        <p:nvSpPr>
          <p:cNvPr id="2161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056227" y="178643"/>
            <a:ext cx="6721475" cy="565150"/>
          </a:xfrm>
        </p:spPr>
        <p:txBody>
          <a:bodyPr anchor="t"/>
          <a:lstStyle/>
          <a:p>
            <a:pPr algn="l">
              <a:spcBef>
                <a:spcPct val="50000"/>
              </a:spcBef>
              <a:defRPr/>
            </a:pPr>
            <a:r>
              <a:rPr lang="ru-RU" sz="1800" b="0" kern="1200" dirty="0" smtClean="0">
                <a:solidFill>
                  <a:srgbClr val="FFFFFF"/>
                </a:solidFill>
                <a:latin typeface="Arial"/>
                <a:ea typeface="+mn-ea"/>
                <a:cs typeface="Arial" charset="0"/>
              </a:rPr>
              <a:t>Регионы высоких рисков в ОЗП 2010-2011 гг.</a:t>
            </a:r>
            <a:br>
              <a:rPr lang="ru-RU" sz="1800" b="0" kern="1200" dirty="0" smtClean="0">
                <a:solidFill>
                  <a:srgbClr val="FFFFFF"/>
                </a:solidFill>
                <a:latin typeface="Arial"/>
                <a:ea typeface="+mn-ea"/>
                <a:cs typeface="Arial" charset="0"/>
              </a:rPr>
            </a:br>
            <a:r>
              <a:rPr lang="ru-RU" sz="1800" b="0" kern="1200" dirty="0" smtClean="0">
                <a:solidFill>
                  <a:srgbClr val="FFFFFF"/>
                </a:solidFill>
                <a:latin typeface="Arial"/>
                <a:ea typeface="+mn-ea"/>
                <a:cs typeface="Arial" charset="0"/>
              </a:rPr>
              <a:t>Программы снижения рисков</a:t>
            </a:r>
          </a:p>
        </p:txBody>
      </p:sp>
      <p:sp>
        <p:nvSpPr>
          <p:cNvPr id="21614" name="Text Box 183"/>
          <p:cNvSpPr txBox="1">
            <a:spLocks noChangeArrowheads="1"/>
          </p:cNvSpPr>
          <p:nvPr/>
        </p:nvSpPr>
        <p:spPr bwMode="auto">
          <a:xfrm>
            <a:off x="0" y="974890"/>
            <a:ext cx="9144000" cy="933450"/>
          </a:xfrm>
          <a:prstGeom prst="rect">
            <a:avLst/>
          </a:prstGeom>
          <a:solidFill>
            <a:srgbClr val="D9E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100" dirty="0">
                <a:solidFill>
                  <a:srgbClr val="2A4E9E"/>
                </a:solidFill>
              </a:rPr>
              <a:t>     Определен перечень из 6 регионов с высокими рисками прохождения максимумов энергетических нагрузок.    По сравнению с перечнем ОЗП 2009 - 2010 гг. исключена Хакасская энергосистема, включены энергосистемы Дагестана и Нижегородской области.  По каждому региону утверждены мероприятия по обеспечению стабильного прохождения ОЗП. </a:t>
            </a:r>
          </a:p>
          <a:p>
            <a:r>
              <a:rPr lang="ru-RU" sz="1100" dirty="0">
                <a:solidFill>
                  <a:srgbClr val="2A4E9E"/>
                </a:solidFill>
              </a:rPr>
              <a:t>Критерии при утверждении мероприятий: необходимость ввода ограничения потребления при выходе из строя единичного элемента энергосистемы (генератора или ЛЭП).</a:t>
            </a:r>
          </a:p>
        </p:txBody>
      </p:sp>
      <p:grpSp>
        <p:nvGrpSpPr>
          <p:cNvPr id="4" name="Группа 117"/>
          <p:cNvGrpSpPr/>
          <p:nvPr/>
        </p:nvGrpSpPr>
        <p:grpSpPr>
          <a:xfrm>
            <a:off x="112713" y="1908002"/>
            <a:ext cx="8918575" cy="4540924"/>
            <a:chOff x="112713" y="2076450"/>
            <a:chExt cx="8918575" cy="4622800"/>
          </a:xfrm>
        </p:grpSpPr>
        <p:sp>
          <p:nvSpPr>
            <p:cNvPr id="21507" name="Freeform 91"/>
            <p:cNvSpPr>
              <a:spLocks noEditPoints="1"/>
            </p:cNvSpPr>
            <p:nvPr/>
          </p:nvSpPr>
          <p:spPr bwMode="auto">
            <a:xfrm>
              <a:off x="854075" y="3521075"/>
              <a:ext cx="1427163" cy="1090613"/>
            </a:xfrm>
            <a:custGeom>
              <a:avLst/>
              <a:gdLst>
                <a:gd name="T0" fmla="*/ 2147483647 w 154"/>
                <a:gd name="T1" fmla="*/ 2147483647 h 117"/>
                <a:gd name="T2" fmla="*/ 2147483647 w 154"/>
                <a:gd name="T3" fmla="*/ 2147483647 h 117"/>
                <a:gd name="T4" fmla="*/ 2147483647 w 154"/>
                <a:gd name="T5" fmla="*/ 2147483647 h 117"/>
                <a:gd name="T6" fmla="*/ 2147483647 w 154"/>
                <a:gd name="T7" fmla="*/ 2147483647 h 117"/>
                <a:gd name="T8" fmla="*/ 2147483647 w 154"/>
                <a:gd name="T9" fmla="*/ 2147483647 h 117"/>
                <a:gd name="T10" fmla="*/ 2147483647 w 154"/>
                <a:gd name="T11" fmla="*/ 2147483647 h 117"/>
                <a:gd name="T12" fmla="*/ 2147483647 w 154"/>
                <a:gd name="T13" fmla="*/ 2147483647 h 117"/>
                <a:gd name="T14" fmla="*/ 2147483647 w 154"/>
                <a:gd name="T15" fmla="*/ 2147483647 h 117"/>
                <a:gd name="T16" fmla="*/ 2147483647 w 154"/>
                <a:gd name="T17" fmla="*/ 2147483647 h 117"/>
                <a:gd name="T18" fmla="*/ 2147483647 w 154"/>
                <a:gd name="T19" fmla="*/ 2147483647 h 117"/>
                <a:gd name="T20" fmla="*/ 2147483647 w 154"/>
                <a:gd name="T21" fmla="*/ 2147483647 h 117"/>
                <a:gd name="T22" fmla="*/ 2147483647 w 154"/>
                <a:gd name="T23" fmla="*/ 2147483647 h 117"/>
                <a:gd name="T24" fmla="*/ 2147483647 w 154"/>
                <a:gd name="T25" fmla="*/ 2147483647 h 117"/>
                <a:gd name="T26" fmla="*/ 2147483647 w 154"/>
                <a:gd name="T27" fmla="*/ 2147483647 h 117"/>
                <a:gd name="T28" fmla="*/ 2147483647 w 154"/>
                <a:gd name="T29" fmla="*/ 2147483647 h 117"/>
                <a:gd name="T30" fmla="*/ 2147483647 w 154"/>
                <a:gd name="T31" fmla="*/ 2147483647 h 117"/>
                <a:gd name="T32" fmla="*/ 2147483647 w 154"/>
                <a:gd name="T33" fmla="*/ 2147483647 h 117"/>
                <a:gd name="T34" fmla="*/ 2147483647 w 154"/>
                <a:gd name="T35" fmla="*/ 2147483647 h 117"/>
                <a:gd name="T36" fmla="*/ 2147483647 w 154"/>
                <a:gd name="T37" fmla="*/ 0 h 117"/>
                <a:gd name="T38" fmla="*/ 2147483647 w 154"/>
                <a:gd name="T39" fmla="*/ 2147483647 h 117"/>
                <a:gd name="T40" fmla="*/ 2147483647 w 154"/>
                <a:gd name="T41" fmla="*/ 2147483647 h 117"/>
                <a:gd name="T42" fmla="*/ 2147483647 w 154"/>
                <a:gd name="T43" fmla="*/ 2147483647 h 117"/>
                <a:gd name="T44" fmla="*/ 2147483647 w 154"/>
                <a:gd name="T45" fmla="*/ 2147483647 h 117"/>
                <a:gd name="T46" fmla="*/ 2147483647 w 154"/>
                <a:gd name="T47" fmla="*/ 2147483647 h 117"/>
                <a:gd name="T48" fmla="*/ 2147483647 w 154"/>
                <a:gd name="T49" fmla="*/ 2147483647 h 117"/>
                <a:gd name="T50" fmla="*/ 2147483647 w 154"/>
                <a:gd name="T51" fmla="*/ 2147483647 h 117"/>
                <a:gd name="T52" fmla="*/ 2147483647 w 154"/>
                <a:gd name="T53" fmla="*/ 2147483647 h 117"/>
                <a:gd name="T54" fmla="*/ 2147483647 w 154"/>
                <a:gd name="T55" fmla="*/ 2147483647 h 117"/>
                <a:gd name="T56" fmla="*/ 2147483647 w 154"/>
                <a:gd name="T57" fmla="*/ 2147483647 h 117"/>
                <a:gd name="T58" fmla="*/ 2147483647 w 154"/>
                <a:gd name="T59" fmla="*/ 2147483647 h 117"/>
                <a:gd name="T60" fmla="*/ 2147483647 w 154"/>
                <a:gd name="T61" fmla="*/ 2147483647 h 117"/>
                <a:gd name="T62" fmla="*/ 2147483647 w 154"/>
                <a:gd name="T63" fmla="*/ 2147483647 h 117"/>
                <a:gd name="T64" fmla="*/ 2147483647 w 154"/>
                <a:gd name="T65" fmla="*/ 2147483647 h 117"/>
                <a:gd name="T66" fmla="*/ 2147483647 w 154"/>
                <a:gd name="T67" fmla="*/ 2147483647 h 117"/>
                <a:gd name="T68" fmla="*/ 2147483647 w 154"/>
                <a:gd name="T69" fmla="*/ 2147483647 h 117"/>
                <a:gd name="T70" fmla="*/ 2147483647 w 154"/>
                <a:gd name="T71" fmla="*/ 2147483647 h 117"/>
                <a:gd name="T72" fmla="*/ 2147483647 w 154"/>
                <a:gd name="T73" fmla="*/ 2147483647 h 117"/>
                <a:gd name="T74" fmla="*/ 2147483647 w 154"/>
                <a:gd name="T75" fmla="*/ 2147483647 h 117"/>
                <a:gd name="T76" fmla="*/ 2147483647 w 154"/>
                <a:gd name="T77" fmla="*/ 2147483647 h 117"/>
                <a:gd name="T78" fmla="*/ 2147483647 w 154"/>
                <a:gd name="T79" fmla="*/ 2147483647 h 117"/>
                <a:gd name="T80" fmla="*/ 2147483647 w 154"/>
                <a:gd name="T81" fmla="*/ 2147483647 h 117"/>
                <a:gd name="T82" fmla="*/ 2147483647 w 154"/>
                <a:gd name="T83" fmla="*/ 2147483647 h 117"/>
                <a:gd name="T84" fmla="*/ 2147483647 w 154"/>
                <a:gd name="T85" fmla="*/ 2147483647 h 117"/>
                <a:gd name="T86" fmla="*/ 2147483647 w 154"/>
                <a:gd name="T87" fmla="*/ 2147483647 h 117"/>
                <a:gd name="T88" fmla="*/ 2147483647 w 154"/>
                <a:gd name="T89" fmla="*/ 2147483647 h 117"/>
                <a:gd name="T90" fmla="*/ 2147483647 w 154"/>
                <a:gd name="T91" fmla="*/ 2147483647 h 117"/>
                <a:gd name="T92" fmla="*/ 2147483647 w 154"/>
                <a:gd name="T93" fmla="*/ 2147483647 h 117"/>
                <a:gd name="T94" fmla="*/ 2147483647 w 154"/>
                <a:gd name="T95" fmla="*/ 2147483647 h 11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54"/>
                <a:gd name="T145" fmla="*/ 0 h 117"/>
                <a:gd name="T146" fmla="*/ 154 w 154"/>
                <a:gd name="T147" fmla="*/ 117 h 11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54" h="117">
                  <a:moveTo>
                    <a:pt x="12" y="113"/>
                  </a:moveTo>
                  <a:lnTo>
                    <a:pt x="12" y="106"/>
                  </a:lnTo>
                  <a:cubicBezTo>
                    <a:pt x="10" y="102"/>
                    <a:pt x="11" y="101"/>
                    <a:pt x="10" y="100"/>
                  </a:cubicBezTo>
                  <a:cubicBezTo>
                    <a:pt x="9" y="99"/>
                    <a:pt x="8" y="98"/>
                    <a:pt x="7" y="96"/>
                  </a:cubicBezTo>
                  <a:cubicBezTo>
                    <a:pt x="6" y="94"/>
                    <a:pt x="11" y="92"/>
                    <a:pt x="10" y="90"/>
                  </a:cubicBezTo>
                  <a:cubicBezTo>
                    <a:pt x="9" y="88"/>
                    <a:pt x="5" y="89"/>
                    <a:pt x="3" y="87"/>
                  </a:cubicBezTo>
                  <a:cubicBezTo>
                    <a:pt x="2" y="85"/>
                    <a:pt x="3" y="83"/>
                    <a:pt x="3" y="82"/>
                  </a:cubicBezTo>
                  <a:cubicBezTo>
                    <a:pt x="1" y="79"/>
                    <a:pt x="0" y="79"/>
                    <a:pt x="1" y="77"/>
                  </a:cubicBezTo>
                  <a:cubicBezTo>
                    <a:pt x="1" y="75"/>
                    <a:pt x="4" y="76"/>
                    <a:pt x="6" y="74"/>
                  </a:cubicBezTo>
                  <a:cubicBezTo>
                    <a:pt x="7" y="73"/>
                    <a:pt x="7" y="71"/>
                    <a:pt x="6" y="68"/>
                  </a:cubicBezTo>
                  <a:cubicBezTo>
                    <a:pt x="5" y="65"/>
                    <a:pt x="4" y="65"/>
                    <a:pt x="3" y="63"/>
                  </a:cubicBezTo>
                  <a:cubicBezTo>
                    <a:pt x="4" y="62"/>
                    <a:pt x="8" y="62"/>
                    <a:pt x="10" y="60"/>
                  </a:cubicBezTo>
                  <a:lnTo>
                    <a:pt x="11" y="60"/>
                  </a:lnTo>
                  <a:cubicBezTo>
                    <a:pt x="9" y="57"/>
                    <a:pt x="14" y="57"/>
                    <a:pt x="13" y="54"/>
                  </a:cubicBezTo>
                  <a:cubicBezTo>
                    <a:pt x="12" y="51"/>
                    <a:pt x="9" y="48"/>
                    <a:pt x="7" y="46"/>
                  </a:cubicBezTo>
                  <a:cubicBezTo>
                    <a:pt x="6" y="44"/>
                    <a:pt x="0" y="45"/>
                    <a:pt x="3" y="39"/>
                  </a:cubicBezTo>
                  <a:cubicBezTo>
                    <a:pt x="5" y="37"/>
                    <a:pt x="7" y="36"/>
                    <a:pt x="9" y="35"/>
                  </a:cubicBezTo>
                  <a:cubicBezTo>
                    <a:pt x="10" y="33"/>
                    <a:pt x="10" y="32"/>
                    <a:pt x="11" y="32"/>
                  </a:cubicBezTo>
                  <a:cubicBezTo>
                    <a:pt x="14" y="32"/>
                    <a:pt x="13" y="36"/>
                    <a:pt x="15" y="38"/>
                  </a:cubicBezTo>
                  <a:cubicBezTo>
                    <a:pt x="16" y="39"/>
                    <a:pt x="20" y="39"/>
                    <a:pt x="21" y="38"/>
                  </a:cubicBezTo>
                  <a:cubicBezTo>
                    <a:pt x="21" y="38"/>
                    <a:pt x="21" y="37"/>
                    <a:pt x="21" y="37"/>
                  </a:cubicBezTo>
                  <a:cubicBezTo>
                    <a:pt x="22" y="36"/>
                    <a:pt x="22" y="36"/>
                    <a:pt x="22" y="35"/>
                  </a:cubicBezTo>
                  <a:cubicBezTo>
                    <a:pt x="22" y="34"/>
                    <a:pt x="21" y="33"/>
                    <a:pt x="22" y="32"/>
                  </a:cubicBezTo>
                  <a:cubicBezTo>
                    <a:pt x="22" y="31"/>
                    <a:pt x="24" y="29"/>
                    <a:pt x="24" y="28"/>
                  </a:cubicBezTo>
                  <a:cubicBezTo>
                    <a:pt x="24" y="23"/>
                    <a:pt x="22" y="25"/>
                    <a:pt x="27" y="21"/>
                  </a:cubicBezTo>
                  <a:cubicBezTo>
                    <a:pt x="27" y="17"/>
                    <a:pt x="31" y="18"/>
                    <a:pt x="33" y="15"/>
                  </a:cubicBezTo>
                  <a:cubicBezTo>
                    <a:pt x="34" y="14"/>
                    <a:pt x="36" y="14"/>
                    <a:pt x="36" y="13"/>
                  </a:cubicBezTo>
                  <a:cubicBezTo>
                    <a:pt x="38" y="14"/>
                    <a:pt x="39" y="15"/>
                    <a:pt x="40" y="16"/>
                  </a:cubicBezTo>
                  <a:cubicBezTo>
                    <a:pt x="42" y="15"/>
                    <a:pt x="44" y="15"/>
                    <a:pt x="45" y="14"/>
                  </a:cubicBezTo>
                  <a:cubicBezTo>
                    <a:pt x="47" y="11"/>
                    <a:pt x="46" y="10"/>
                    <a:pt x="45" y="9"/>
                  </a:cubicBezTo>
                  <a:cubicBezTo>
                    <a:pt x="45" y="7"/>
                    <a:pt x="46" y="6"/>
                    <a:pt x="48" y="5"/>
                  </a:cubicBezTo>
                  <a:cubicBezTo>
                    <a:pt x="49" y="5"/>
                    <a:pt x="50" y="5"/>
                    <a:pt x="52" y="8"/>
                  </a:cubicBezTo>
                  <a:cubicBezTo>
                    <a:pt x="53" y="9"/>
                    <a:pt x="54" y="8"/>
                    <a:pt x="56" y="8"/>
                  </a:cubicBezTo>
                  <a:cubicBezTo>
                    <a:pt x="57" y="9"/>
                    <a:pt x="58" y="10"/>
                    <a:pt x="59" y="11"/>
                  </a:cubicBezTo>
                  <a:cubicBezTo>
                    <a:pt x="61" y="11"/>
                    <a:pt x="63" y="10"/>
                    <a:pt x="64" y="10"/>
                  </a:cubicBezTo>
                  <a:cubicBezTo>
                    <a:pt x="65" y="11"/>
                    <a:pt x="65" y="13"/>
                    <a:pt x="67" y="13"/>
                  </a:cubicBezTo>
                  <a:cubicBezTo>
                    <a:pt x="69" y="13"/>
                    <a:pt x="70" y="13"/>
                    <a:pt x="71" y="12"/>
                  </a:cubicBezTo>
                  <a:cubicBezTo>
                    <a:pt x="72" y="11"/>
                    <a:pt x="70" y="10"/>
                    <a:pt x="71" y="9"/>
                  </a:cubicBezTo>
                  <a:cubicBezTo>
                    <a:pt x="73" y="9"/>
                    <a:pt x="73" y="11"/>
                    <a:pt x="75" y="12"/>
                  </a:cubicBezTo>
                  <a:cubicBezTo>
                    <a:pt x="76" y="12"/>
                    <a:pt x="76" y="12"/>
                    <a:pt x="77" y="12"/>
                  </a:cubicBezTo>
                  <a:cubicBezTo>
                    <a:pt x="77" y="14"/>
                    <a:pt x="76" y="15"/>
                    <a:pt x="77" y="17"/>
                  </a:cubicBezTo>
                  <a:cubicBezTo>
                    <a:pt x="77" y="18"/>
                    <a:pt x="78" y="17"/>
                    <a:pt x="78" y="17"/>
                  </a:cubicBezTo>
                  <a:cubicBezTo>
                    <a:pt x="79" y="17"/>
                    <a:pt x="79" y="18"/>
                    <a:pt x="81" y="19"/>
                  </a:cubicBezTo>
                  <a:cubicBezTo>
                    <a:pt x="81" y="19"/>
                    <a:pt x="82" y="18"/>
                    <a:pt x="84" y="19"/>
                  </a:cubicBezTo>
                  <a:cubicBezTo>
                    <a:pt x="85" y="20"/>
                    <a:pt x="85" y="24"/>
                    <a:pt x="88" y="23"/>
                  </a:cubicBezTo>
                  <a:cubicBezTo>
                    <a:pt x="88" y="22"/>
                    <a:pt x="89" y="18"/>
                    <a:pt x="88" y="17"/>
                  </a:cubicBezTo>
                  <a:cubicBezTo>
                    <a:pt x="86" y="15"/>
                    <a:pt x="86" y="15"/>
                    <a:pt x="85" y="14"/>
                  </a:cubicBezTo>
                  <a:cubicBezTo>
                    <a:pt x="86" y="13"/>
                    <a:pt x="86" y="12"/>
                    <a:pt x="87" y="10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1"/>
                    <a:pt x="89" y="10"/>
                    <a:pt x="90" y="10"/>
                  </a:cubicBezTo>
                  <a:cubicBezTo>
                    <a:pt x="91" y="11"/>
                    <a:pt x="91" y="13"/>
                    <a:pt x="93" y="13"/>
                  </a:cubicBezTo>
                  <a:cubicBezTo>
                    <a:pt x="93" y="13"/>
                    <a:pt x="93" y="11"/>
                    <a:pt x="94" y="10"/>
                  </a:cubicBezTo>
                  <a:cubicBezTo>
                    <a:pt x="95" y="10"/>
                    <a:pt x="96" y="12"/>
                    <a:pt x="97" y="11"/>
                  </a:cubicBezTo>
                  <a:cubicBezTo>
                    <a:pt x="97" y="10"/>
                    <a:pt x="96" y="9"/>
                    <a:pt x="96" y="8"/>
                  </a:cubicBezTo>
                  <a:cubicBezTo>
                    <a:pt x="97" y="6"/>
                    <a:pt x="99" y="4"/>
                    <a:pt x="100" y="3"/>
                  </a:cubicBezTo>
                  <a:cubicBezTo>
                    <a:pt x="101" y="2"/>
                    <a:pt x="102" y="2"/>
                    <a:pt x="104" y="2"/>
                  </a:cubicBezTo>
                  <a:cubicBezTo>
                    <a:pt x="106" y="2"/>
                    <a:pt x="105" y="0"/>
                    <a:pt x="106" y="0"/>
                  </a:cubicBezTo>
                  <a:cubicBezTo>
                    <a:pt x="108" y="1"/>
                    <a:pt x="109" y="1"/>
                    <a:pt x="111" y="1"/>
                  </a:cubicBezTo>
                  <a:cubicBezTo>
                    <a:pt x="110" y="4"/>
                    <a:pt x="115" y="6"/>
                    <a:pt x="118" y="2"/>
                  </a:cubicBezTo>
                  <a:cubicBezTo>
                    <a:pt x="120" y="2"/>
                    <a:pt x="122" y="6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1" y="13"/>
                    <a:pt x="119" y="14"/>
                    <a:pt x="119" y="16"/>
                  </a:cubicBezTo>
                  <a:cubicBezTo>
                    <a:pt x="118" y="21"/>
                    <a:pt x="121" y="19"/>
                    <a:pt x="122" y="22"/>
                  </a:cubicBezTo>
                  <a:cubicBezTo>
                    <a:pt x="123" y="23"/>
                    <a:pt x="123" y="24"/>
                    <a:pt x="123" y="25"/>
                  </a:cubicBezTo>
                  <a:cubicBezTo>
                    <a:pt x="124" y="26"/>
                    <a:pt x="125" y="26"/>
                    <a:pt x="126" y="27"/>
                  </a:cubicBezTo>
                  <a:cubicBezTo>
                    <a:pt x="127" y="28"/>
                    <a:pt x="126" y="29"/>
                    <a:pt x="128" y="30"/>
                  </a:cubicBezTo>
                  <a:cubicBezTo>
                    <a:pt x="129" y="30"/>
                    <a:pt x="131" y="29"/>
                    <a:pt x="132" y="31"/>
                  </a:cubicBezTo>
                  <a:cubicBezTo>
                    <a:pt x="133" y="32"/>
                    <a:pt x="133" y="33"/>
                    <a:pt x="133" y="34"/>
                  </a:cubicBezTo>
                  <a:cubicBezTo>
                    <a:pt x="134" y="35"/>
                    <a:pt x="134" y="35"/>
                    <a:pt x="135" y="35"/>
                  </a:cubicBezTo>
                  <a:cubicBezTo>
                    <a:pt x="136" y="36"/>
                    <a:pt x="135" y="37"/>
                    <a:pt x="137" y="39"/>
                  </a:cubicBezTo>
                  <a:cubicBezTo>
                    <a:pt x="139" y="40"/>
                    <a:pt x="141" y="39"/>
                    <a:pt x="142" y="40"/>
                  </a:cubicBezTo>
                  <a:cubicBezTo>
                    <a:pt x="143" y="41"/>
                    <a:pt x="141" y="42"/>
                    <a:pt x="143" y="44"/>
                  </a:cubicBezTo>
                  <a:cubicBezTo>
                    <a:pt x="144" y="45"/>
                    <a:pt x="145" y="46"/>
                    <a:pt x="147" y="46"/>
                  </a:cubicBezTo>
                  <a:cubicBezTo>
                    <a:pt x="148" y="46"/>
                    <a:pt x="149" y="45"/>
                    <a:pt x="150" y="46"/>
                  </a:cubicBezTo>
                  <a:cubicBezTo>
                    <a:pt x="150" y="46"/>
                    <a:pt x="151" y="47"/>
                    <a:pt x="151" y="47"/>
                  </a:cubicBezTo>
                  <a:cubicBezTo>
                    <a:pt x="152" y="49"/>
                    <a:pt x="148" y="49"/>
                    <a:pt x="151" y="51"/>
                  </a:cubicBezTo>
                  <a:cubicBezTo>
                    <a:pt x="152" y="52"/>
                    <a:pt x="153" y="53"/>
                    <a:pt x="154" y="54"/>
                  </a:cubicBezTo>
                  <a:cubicBezTo>
                    <a:pt x="154" y="55"/>
                    <a:pt x="153" y="56"/>
                    <a:pt x="152" y="57"/>
                  </a:cubicBezTo>
                  <a:cubicBezTo>
                    <a:pt x="146" y="60"/>
                    <a:pt x="144" y="56"/>
                    <a:pt x="143" y="58"/>
                  </a:cubicBezTo>
                  <a:cubicBezTo>
                    <a:pt x="142" y="61"/>
                    <a:pt x="145" y="61"/>
                    <a:pt x="145" y="62"/>
                  </a:cubicBezTo>
                  <a:cubicBezTo>
                    <a:pt x="145" y="63"/>
                    <a:pt x="144" y="63"/>
                    <a:pt x="144" y="63"/>
                  </a:cubicBezTo>
                  <a:cubicBezTo>
                    <a:pt x="144" y="64"/>
                    <a:pt x="145" y="65"/>
                    <a:pt x="143" y="66"/>
                  </a:cubicBezTo>
                  <a:cubicBezTo>
                    <a:pt x="142" y="68"/>
                    <a:pt x="140" y="69"/>
                    <a:pt x="141" y="70"/>
                  </a:cubicBezTo>
                  <a:cubicBezTo>
                    <a:pt x="141" y="71"/>
                    <a:pt x="141" y="72"/>
                    <a:pt x="141" y="73"/>
                  </a:cubicBezTo>
                  <a:cubicBezTo>
                    <a:pt x="141" y="75"/>
                    <a:pt x="139" y="72"/>
                    <a:pt x="133" y="74"/>
                  </a:cubicBezTo>
                  <a:cubicBezTo>
                    <a:pt x="130" y="73"/>
                    <a:pt x="130" y="74"/>
                    <a:pt x="129" y="75"/>
                  </a:cubicBezTo>
                  <a:cubicBezTo>
                    <a:pt x="128" y="75"/>
                    <a:pt x="127" y="75"/>
                    <a:pt x="127" y="76"/>
                  </a:cubicBezTo>
                  <a:cubicBezTo>
                    <a:pt x="124" y="74"/>
                    <a:pt x="121" y="74"/>
                    <a:pt x="121" y="73"/>
                  </a:cubicBezTo>
                  <a:cubicBezTo>
                    <a:pt x="121" y="72"/>
                    <a:pt x="121" y="71"/>
                    <a:pt x="120" y="70"/>
                  </a:cubicBezTo>
                  <a:cubicBezTo>
                    <a:pt x="118" y="69"/>
                    <a:pt x="115" y="73"/>
                    <a:pt x="110" y="71"/>
                  </a:cubicBezTo>
                  <a:cubicBezTo>
                    <a:pt x="109" y="70"/>
                    <a:pt x="109" y="69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8" y="68"/>
                    <a:pt x="108" y="69"/>
                    <a:pt x="107" y="69"/>
                  </a:cubicBezTo>
                  <a:cubicBezTo>
                    <a:pt x="105" y="70"/>
                    <a:pt x="103" y="70"/>
                    <a:pt x="101" y="70"/>
                  </a:cubicBezTo>
                  <a:cubicBezTo>
                    <a:pt x="99" y="72"/>
                    <a:pt x="96" y="73"/>
                    <a:pt x="94" y="73"/>
                  </a:cubicBezTo>
                  <a:cubicBezTo>
                    <a:pt x="94" y="73"/>
                    <a:pt x="94" y="73"/>
                    <a:pt x="94" y="73"/>
                  </a:cubicBezTo>
                  <a:cubicBezTo>
                    <a:pt x="94" y="74"/>
                    <a:pt x="93" y="75"/>
                    <a:pt x="93" y="75"/>
                  </a:cubicBezTo>
                  <a:cubicBezTo>
                    <a:pt x="93" y="76"/>
                    <a:pt x="95" y="77"/>
                    <a:pt x="94" y="78"/>
                  </a:cubicBezTo>
                  <a:cubicBezTo>
                    <a:pt x="93" y="80"/>
                    <a:pt x="90" y="78"/>
                    <a:pt x="88" y="78"/>
                  </a:cubicBezTo>
                  <a:cubicBezTo>
                    <a:pt x="86" y="77"/>
                    <a:pt x="84" y="77"/>
                    <a:pt x="81" y="78"/>
                  </a:cubicBezTo>
                  <a:cubicBezTo>
                    <a:pt x="80" y="78"/>
                    <a:pt x="80" y="78"/>
                    <a:pt x="78" y="79"/>
                  </a:cubicBezTo>
                  <a:cubicBezTo>
                    <a:pt x="78" y="80"/>
                    <a:pt x="80" y="82"/>
                    <a:pt x="80" y="82"/>
                  </a:cubicBezTo>
                  <a:cubicBezTo>
                    <a:pt x="80" y="83"/>
                    <a:pt x="78" y="83"/>
                    <a:pt x="78" y="83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7" y="85"/>
                    <a:pt x="77" y="86"/>
                    <a:pt x="76" y="87"/>
                  </a:cubicBezTo>
                  <a:cubicBezTo>
                    <a:pt x="75" y="88"/>
                    <a:pt x="75" y="89"/>
                    <a:pt x="74" y="89"/>
                  </a:cubicBezTo>
                  <a:cubicBezTo>
                    <a:pt x="73" y="90"/>
                    <a:pt x="73" y="90"/>
                    <a:pt x="72" y="90"/>
                  </a:cubicBezTo>
                  <a:cubicBezTo>
                    <a:pt x="72" y="90"/>
                    <a:pt x="72" y="91"/>
                    <a:pt x="72" y="91"/>
                  </a:cubicBezTo>
                  <a:cubicBezTo>
                    <a:pt x="71" y="91"/>
                    <a:pt x="70" y="90"/>
                    <a:pt x="69" y="90"/>
                  </a:cubicBezTo>
                  <a:cubicBezTo>
                    <a:pt x="68" y="91"/>
                    <a:pt x="68" y="92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92"/>
                    <a:pt x="66" y="92"/>
                    <a:pt x="65" y="91"/>
                  </a:cubicBezTo>
                  <a:cubicBezTo>
                    <a:pt x="62" y="92"/>
                    <a:pt x="64" y="96"/>
                    <a:pt x="63" y="98"/>
                  </a:cubicBezTo>
                  <a:cubicBezTo>
                    <a:pt x="63" y="100"/>
                    <a:pt x="61" y="98"/>
                    <a:pt x="61" y="102"/>
                  </a:cubicBezTo>
                  <a:cubicBezTo>
                    <a:pt x="61" y="103"/>
                    <a:pt x="62" y="106"/>
                    <a:pt x="60" y="107"/>
                  </a:cubicBezTo>
                  <a:cubicBezTo>
                    <a:pt x="59" y="107"/>
                    <a:pt x="56" y="107"/>
                    <a:pt x="55" y="107"/>
                  </a:cubicBezTo>
                  <a:cubicBezTo>
                    <a:pt x="54" y="108"/>
                    <a:pt x="54" y="108"/>
                    <a:pt x="54" y="109"/>
                  </a:cubicBezTo>
                  <a:cubicBezTo>
                    <a:pt x="52" y="110"/>
                    <a:pt x="49" y="111"/>
                    <a:pt x="48" y="111"/>
                  </a:cubicBezTo>
                  <a:cubicBezTo>
                    <a:pt x="48" y="111"/>
                    <a:pt x="48" y="111"/>
                    <a:pt x="48" y="111"/>
                  </a:cubicBezTo>
                  <a:cubicBezTo>
                    <a:pt x="48" y="113"/>
                    <a:pt x="47" y="114"/>
                    <a:pt x="47" y="115"/>
                  </a:cubicBezTo>
                  <a:cubicBezTo>
                    <a:pt x="47" y="116"/>
                    <a:pt x="46" y="116"/>
                    <a:pt x="44" y="117"/>
                  </a:cubicBezTo>
                  <a:cubicBezTo>
                    <a:pt x="43" y="116"/>
                    <a:pt x="40" y="115"/>
                    <a:pt x="39" y="114"/>
                  </a:cubicBezTo>
                  <a:cubicBezTo>
                    <a:pt x="37" y="112"/>
                    <a:pt x="36" y="110"/>
                    <a:pt x="34" y="110"/>
                  </a:cubicBezTo>
                  <a:cubicBezTo>
                    <a:pt x="32" y="111"/>
                    <a:pt x="33" y="114"/>
                    <a:pt x="31" y="115"/>
                  </a:cubicBezTo>
                  <a:cubicBezTo>
                    <a:pt x="30" y="115"/>
                    <a:pt x="29" y="115"/>
                    <a:pt x="27" y="116"/>
                  </a:cubicBezTo>
                  <a:cubicBezTo>
                    <a:pt x="27" y="116"/>
                    <a:pt x="27" y="116"/>
                    <a:pt x="27" y="116"/>
                  </a:cubicBezTo>
                  <a:cubicBezTo>
                    <a:pt x="27" y="116"/>
                    <a:pt x="27" y="116"/>
                    <a:pt x="27" y="116"/>
                  </a:cubicBezTo>
                  <a:cubicBezTo>
                    <a:pt x="27" y="116"/>
                    <a:pt x="27" y="116"/>
                    <a:pt x="27" y="116"/>
                  </a:cubicBezTo>
                  <a:cubicBezTo>
                    <a:pt x="24" y="116"/>
                    <a:pt x="22" y="117"/>
                    <a:pt x="20" y="117"/>
                  </a:cubicBezTo>
                  <a:cubicBezTo>
                    <a:pt x="17" y="117"/>
                    <a:pt x="15" y="115"/>
                    <a:pt x="12" y="113"/>
                  </a:cubicBezTo>
                  <a:close/>
                  <a:moveTo>
                    <a:pt x="88" y="23"/>
                  </a:moveTo>
                  <a:lnTo>
                    <a:pt x="88" y="23"/>
                  </a:lnTo>
                  <a:moveTo>
                    <a:pt x="10" y="60"/>
                  </a:moveTo>
                  <a:lnTo>
                    <a:pt x="10" y="60"/>
                  </a:lnTo>
                  <a:cubicBezTo>
                    <a:pt x="10" y="60"/>
                    <a:pt x="10" y="60"/>
                    <a:pt x="10" y="60"/>
                  </a:cubicBezTo>
                  <a:close/>
                  <a:moveTo>
                    <a:pt x="12" y="113"/>
                  </a:moveTo>
                  <a:lnTo>
                    <a:pt x="12" y="106"/>
                  </a:lnTo>
                  <a:cubicBezTo>
                    <a:pt x="12" y="106"/>
                    <a:pt x="12" y="106"/>
                    <a:pt x="12" y="107"/>
                  </a:cubicBezTo>
                  <a:cubicBezTo>
                    <a:pt x="13" y="108"/>
                    <a:pt x="13" y="111"/>
                    <a:pt x="12" y="113"/>
                  </a:cubicBezTo>
                  <a:close/>
                  <a:moveTo>
                    <a:pt x="12" y="113"/>
                  </a:moveTo>
                  <a:lnTo>
                    <a:pt x="12" y="113"/>
                  </a:lnTo>
                  <a:cubicBezTo>
                    <a:pt x="12" y="113"/>
                    <a:pt x="12" y="113"/>
                    <a:pt x="12" y="113"/>
                  </a:cubicBezTo>
                  <a:close/>
                  <a:moveTo>
                    <a:pt x="12" y="113"/>
                  </a:moveTo>
                  <a:lnTo>
                    <a:pt x="12" y="113"/>
                  </a:lnTo>
                  <a:cubicBezTo>
                    <a:pt x="12" y="113"/>
                    <a:pt x="12" y="113"/>
                    <a:pt x="12" y="113"/>
                  </a:cubicBezTo>
                  <a:close/>
                </a:path>
              </a:pathLst>
            </a:custGeom>
            <a:noFill/>
            <a:ln w="0">
              <a:solidFill>
                <a:srgbClr val="8D949A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08" name="Freeform 92"/>
            <p:cNvSpPr>
              <a:spLocks noEditPoints="1"/>
            </p:cNvSpPr>
            <p:nvPr/>
          </p:nvSpPr>
          <p:spPr bwMode="auto">
            <a:xfrm>
              <a:off x="1725613" y="3465513"/>
              <a:ext cx="2562225" cy="2089150"/>
            </a:xfrm>
            <a:custGeom>
              <a:avLst/>
              <a:gdLst>
                <a:gd name="T0" fmla="*/ 2147483647 w 276"/>
                <a:gd name="T1" fmla="*/ 2147483647 h 224"/>
                <a:gd name="T2" fmla="*/ 2147483647 w 276"/>
                <a:gd name="T3" fmla="*/ 2147483647 h 224"/>
                <a:gd name="T4" fmla="*/ 2147483647 w 276"/>
                <a:gd name="T5" fmla="*/ 2147483647 h 224"/>
                <a:gd name="T6" fmla="*/ 2147483647 w 276"/>
                <a:gd name="T7" fmla="*/ 2147483647 h 224"/>
                <a:gd name="T8" fmla="*/ 2147483647 w 276"/>
                <a:gd name="T9" fmla="*/ 2147483647 h 224"/>
                <a:gd name="T10" fmla="*/ 2147483647 w 276"/>
                <a:gd name="T11" fmla="*/ 2147483647 h 224"/>
                <a:gd name="T12" fmla="*/ 2147483647 w 276"/>
                <a:gd name="T13" fmla="*/ 2147483647 h 224"/>
                <a:gd name="T14" fmla="*/ 2147483647 w 276"/>
                <a:gd name="T15" fmla="*/ 2147483647 h 224"/>
                <a:gd name="T16" fmla="*/ 2147483647 w 276"/>
                <a:gd name="T17" fmla="*/ 2147483647 h 224"/>
                <a:gd name="T18" fmla="*/ 2147483647 w 276"/>
                <a:gd name="T19" fmla="*/ 2147483647 h 224"/>
                <a:gd name="T20" fmla="*/ 2147483647 w 276"/>
                <a:gd name="T21" fmla="*/ 2147483647 h 224"/>
                <a:gd name="T22" fmla="*/ 2147483647 w 276"/>
                <a:gd name="T23" fmla="*/ 2147483647 h 224"/>
                <a:gd name="T24" fmla="*/ 2147483647 w 276"/>
                <a:gd name="T25" fmla="*/ 2147483647 h 224"/>
                <a:gd name="T26" fmla="*/ 2147483647 w 276"/>
                <a:gd name="T27" fmla="*/ 2147483647 h 224"/>
                <a:gd name="T28" fmla="*/ 2147483647 w 276"/>
                <a:gd name="T29" fmla="*/ 2147483647 h 224"/>
                <a:gd name="T30" fmla="*/ 2147483647 w 276"/>
                <a:gd name="T31" fmla="*/ 2147483647 h 224"/>
                <a:gd name="T32" fmla="*/ 2147483647 w 276"/>
                <a:gd name="T33" fmla="*/ 2147483647 h 224"/>
                <a:gd name="T34" fmla="*/ 2147483647 w 276"/>
                <a:gd name="T35" fmla="*/ 2147483647 h 224"/>
                <a:gd name="T36" fmla="*/ 2147483647 w 276"/>
                <a:gd name="T37" fmla="*/ 2147483647 h 224"/>
                <a:gd name="T38" fmla="*/ 2147483647 w 276"/>
                <a:gd name="T39" fmla="*/ 2147483647 h 224"/>
                <a:gd name="T40" fmla="*/ 2147483647 w 276"/>
                <a:gd name="T41" fmla="*/ 2147483647 h 224"/>
                <a:gd name="T42" fmla="*/ 2147483647 w 276"/>
                <a:gd name="T43" fmla="*/ 2147483647 h 224"/>
                <a:gd name="T44" fmla="*/ 2147483647 w 276"/>
                <a:gd name="T45" fmla="*/ 2147483647 h 224"/>
                <a:gd name="T46" fmla="*/ 2147483647 w 276"/>
                <a:gd name="T47" fmla="*/ 2147483647 h 224"/>
                <a:gd name="T48" fmla="*/ 2147483647 w 276"/>
                <a:gd name="T49" fmla="*/ 2147483647 h 224"/>
                <a:gd name="T50" fmla="*/ 2147483647 w 276"/>
                <a:gd name="T51" fmla="*/ 2147483647 h 224"/>
                <a:gd name="T52" fmla="*/ 2147483647 w 276"/>
                <a:gd name="T53" fmla="*/ 2147483647 h 224"/>
                <a:gd name="T54" fmla="*/ 2147483647 w 276"/>
                <a:gd name="T55" fmla="*/ 2147483647 h 224"/>
                <a:gd name="T56" fmla="*/ 2147483647 w 276"/>
                <a:gd name="T57" fmla="*/ 2147483647 h 224"/>
                <a:gd name="T58" fmla="*/ 2147483647 w 276"/>
                <a:gd name="T59" fmla="*/ 2147483647 h 224"/>
                <a:gd name="T60" fmla="*/ 2147483647 w 276"/>
                <a:gd name="T61" fmla="*/ 2147483647 h 224"/>
                <a:gd name="T62" fmla="*/ 2147483647 w 276"/>
                <a:gd name="T63" fmla="*/ 2147483647 h 224"/>
                <a:gd name="T64" fmla="*/ 2147483647 w 276"/>
                <a:gd name="T65" fmla="*/ 2147483647 h 224"/>
                <a:gd name="T66" fmla="*/ 2147483647 w 276"/>
                <a:gd name="T67" fmla="*/ 2147483647 h 224"/>
                <a:gd name="T68" fmla="*/ 2147483647 w 276"/>
                <a:gd name="T69" fmla="*/ 2147483647 h 224"/>
                <a:gd name="T70" fmla="*/ 2147483647 w 276"/>
                <a:gd name="T71" fmla="*/ 2147483647 h 224"/>
                <a:gd name="T72" fmla="*/ 2147483647 w 276"/>
                <a:gd name="T73" fmla="*/ 2147483647 h 224"/>
                <a:gd name="T74" fmla="*/ 2147483647 w 276"/>
                <a:gd name="T75" fmla="*/ 2147483647 h 224"/>
                <a:gd name="T76" fmla="*/ 2147483647 w 276"/>
                <a:gd name="T77" fmla="*/ 2147483647 h 224"/>
                <a:gd name="T78" fmla="*/ 2147483647 w 276"/>
                <a:gd name="T79" fmla="*/ 2147483647 h 224"/>
                <a:gd name="T80" fmla="*/ 2147483647 w 276"/>
                <a:gd name="T81" fmla="*/ 2147483647 h 224"/>
                <a:gd name="T82" fmla="*/ 2147483647 w 276"/>
                <a:gd name="T83" fmla="*/ 2147483647 h 224"/>
                <a:gd name="T84" fmla="*/ 2147483647 w 276"/>
                <a:gd name="T85" fmla="*/ 2147483647 h 224"/>
                <a:gd name="T86" fmla="*/ 2147483647 w 276"/>
                <a:gd name="T87" fmla="*/ 2147483647 h 224"/>
                <a:gd name="T88" fmla="*/ 2147483647 w 276"/>
                <a:gd name="T89" fmla="*/ 2147483647 h 224"/>
                <a:gd name="T90" fmla="*/ 2147483647 w 276"/>
                <a:gd name="T91" fmla="*/ 2147483647 h 224"/>
                <a:gd name="T92" fmla="*/ 2147483647 w 276"/>
                <a:gd name="T93" fmla="*/ 2147483647 h 224"/>
                <a:gd name="T94" fmla="*/ 2147483647 w 276"/>
                <a:gd name="T95" fmla="*/ 2147483647 h 224"/>
                <a:gd name="T96" fmla="*/ 2147483647 w 276"/>
                <a:gd name="T97" fmla="*/ 2147483647 h 224"/>
                <a:gd name="T98" fmla="*/ 2147483647 w 276"/>
                <a:gd name="T99" fmla="*/ 2147483647 h 224"/>
                <a:gd name="T100" fmla="*/ 2147483647 w 276"/>
                <a:gd name="T101" fmla="*/ 2147483647 h 224"/>
                <a:gd name="T102" fmla="*/ 2147483647 w 276"/>
                <a:gd name="T103" fmla="*/ 2147483647 h 224"/>
                <a:gd name="T104" fmla="*/ 2147483647 w 276"/>
                <a:gd name="T105" fmla="*/ 2147483647 h 224"/>
                <a:gd name="T106" fmla="*/ 2147483647 w 276"/>
                <a:gd name="T107" fmla="*/ 2147483647 h 224"/>
                <a:gd name="T108" fmla="*/ 2147483647 w 276"/>
                <a:gd name="T109" fmla="*/ 2147483647 h 224"/>
                <a:gd name="T110" fmla="*/ 2147483647 w 276"/>
                <a:gd name="T111" fmla="*/ 2147483647 h 224"/>
                <a:gd name="T112" fmla="*/ 2147483647 w 276"/>
                <a:gd name="T113" fmla="*/ 2147483647 h 22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76"/>
                <a:gd name="T172" fmla="*/ 0 h 224"/>
                <a:gd name="T173" fmla="*/ 276 w 276"/>
                <a:gd name="T174" fmla="*/ 224 h 22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76" h="224">
                  <a:moveTo>
                    <a:pt x="193" y="179"/>
                  </a:moveTo>
                  <a:cubicBezTo>
                    <a:pt x="195" y="179"/>
                    <a:pt x="196" y="179"/>
                    <a:pt x="197" y="178"/>
                  </a:cubicBezTo>
                  <a:cubicBezTo>
                    <a:pt x="198" y="176"/>
                    <a:pt x="198" y="173"/>
                    <a:pt x="199" y="172"/>
                  </a:cubicBezTo>
                  <a:cubicBezTo>
                    <a:pt x="201" y="171"/>
                    <a:pt x="204" y="173"/>
                    <a:pt x="205" y="171"/>
                  </a:cubicBezTo>
                  <a:cubicBezTo>
                    <a:pt x="206" y="170"/>
                    <a:pt x="206" y="169"/>
                    <a:pt x="207" y="168"/>
                  </a:cubicBezTo>
                  <a:cubicBezTo>
                    <a:pt x="208" y="166"/>
                    <a:pt x="209" y="166"/>
                    <a:pt x="210" y="165"/>
                  </a:cubicBezTo>
                  <a:cubicBezTo>
                    <a:pt x="210" y="164"/>
                    <a:pt x="210" y="163"/>
                    <a:pt x="211" y="162"/>
                  </a:cubicBezTo>
                  <a:cubicBezTo>
                    <a:pt x="211" y="161"/>
                    <a:pt x="213" y="161"/>
                    <a:pt x="214" y="160"/>
                  </a:cubicBezTo>
                  <a:cubicBezTo>
                    <a:pt x="215" y="159"/>
                    <a:pt x="215" y="158"/>
                    <a:pt x="216" y="158"/>
                  </a:cubicBezTo>
                  <a:cubicBezTo>
                    <a:pt x="218" y="159"/>
                    <a:pt x="219" y="161"/>
                    <a:pt x="220" y="161"/>
                  </a:cubicBezTo>
                  <a:cubicBezTo>
                    <a:pt x="223" y="163"/>
                    <a:pt x="224" y="162"/>
                    <a:pt x="225" y="162"/>
                  </a:cubicBezTo>
                  <a:cubicBezTo>
                    <a:pt x="226" y="163"/>
                    <a:pt x="226" y="164"/>
                    <a:pt x="228" y="165"/>
                  </a:cubicBezTo>
                  <a:cubicBezTo>
                    <a:pt x="232" y="167"/>
                    <a:pt x="234" y="165"/>
                    <a:pt x="235" y="166"/>
                  </a:cubicBezTo>
                  <a:cubicBezTo>
                    <a:pt x="236" y="166"/>
                    <a:pt x="235" y="168"/>
                    <a:pt x="237" y="168"/>
                  </a:cubicBezTo>
                  <a:cubicBezTo>
                    <a:pt x="238" y="169"/>
                    <a:pt x="240" y="168"/>
                    <a:pt x="241" y="169"/>
                  </a:cubicBezTo>
                  <a:cubicBezTo>
                    <a:pt x="242" y="169"/>
                    <a:pt x="242" y="171"/>
                    <a:pt x="243" y="171"/>
                  </a:cubicBezTo>
                  <a:cubicBezTo>
                    <a:pt x="244" y="170"/>
                    <a:pt x="248" y="168"/>
                    <a:pt x="250" y="168"/>
                  </a:cubicBezTo>
                  <a:cubicBezTo>
                    <a:pt x="252" y="168"/>
                    <a:pt x="253" y="170"/>
                    <a:pt x="255" y="170"/>
                  </a:cubicBezTo>
                  <a:cubicBezTo>
                    <a:pt x="255" y="170"/>
                    <a:pt x="255" y="170"/>
                    <a:pt x="255" y="170"/>
                  </a:cubicBezTo>
                  <a:cubicBezTo>
                    <a:pt x="258" y="168"/>
                    <a:pt x="264" y="169"/>
                    <a:pt x="265" y="166"/>
                  </a:cubicBezTo>
                  <a:cubicBezTo>
                    <a:pt x="267" y="161"/>
                    <a:pt x="261" y="162"/>
                    <a:pt x="260" y="160"/>
                  </a:cubicBezTo>
                  <a:cubicBezTo>
                    <a:pt x="259" y="158"/>
                    <a:pt x="259" y="157"/>
                    <a:pt x="261" y="155"/>
                  </a:cubicBezTo>
                  <a:cubicBezTo>
                    <a:pt x="262" y="153"/>
                    <a:pt x="264" y="153"/>
                    <a:pt x="265" y="150"/>
                  </a:cubicBezTo>
                  <a:cubicBezTo>
                    <a:pt x="266" y="149"/>
                    <a:pt x="267" y="147"/>
                    <a:pt x="267" y="146"/>
                  </a:cubicBezTo>
                  <a:cubicBezTo>
                    <a:pt x="268" y="145"/>
                    <a:pt x="270" y="143"/>
                    <a:pt x="270" y="142"/>
                  </a:cubicBezTo>
                  <a:cubicBezTo>
                    <a:pt x="270" y="140"/>
                    <a:pt x="266" y="140"/>
                    <a:pt x="267" y="138"/>
                  </a:cubicBezTo>
                  <a:cubicBezTo>
                    <a:pt x="268" y="137"/>
                    <a:pt x="268" y="140"/>
                    <a:pt x="269" y="135"/>
                  </a:cubicBezTo>
                  <a:cubicBezTo>
                    <a:pt x="270" y="134"/>
                    <a:pt x="273" y="135"/>
                    <a:pt x="274" y="134"/>
                  </a:cubicBezTo>
                  <a:cubicBezTo>
                    <a:pt x="275" y="133"/>
                    <a:pt x="274" y="131"/>
                    <a:pt x="274" y="130"/>
                  </a:cubicBezTo>
                  <a:cubicBezTo>
                    <a:pt x="274" y="128"/>
                    <a:pt x="276" y="127"/>
                    <a:pt x="276" y="125"/>
                  </a:cubicBezTo>
                  <a:cubicBezTo>
                    <a:pt x="275" y="122"/>
                    <a:pt x="270" y="125"/>
                    <a:pt x="268" y="122"/>
                  </a:cubicBezTo>
                  <a:cubicBezTo>
                    <a:pt x="267" y="118"/>
                    <a:pt x="270" y="117"/>
                    <a:pt x="269" y="112"/>
                  </a:cubicBezTo>
                  <a:cubicBezTo>
                    <a:pt x="269" y="109"/>
                    <a:pt x="266" y="110"/>
                    <a:pt x="265" y="107"/>
                  </a:cubicBezTo>
                  <a:cubicBezTo>
                    <a:pt x="264" y="104"/>
                    <a:pt x="266" y="105"/>
                    <a:pt x="266" y="103"/>
                  </a:cubicBezTo>
                  <a:cubicBezTo>
                    <a:pt x="267" y="101"/>
                    <a:pt x="265" y="101"/>
                    <a:pt x="265" y="99"/>
                  </a:cubicBezTo>
                  <a:cubicBezTo>
                    <a:pt x="265" y="98"/>
                    <a:pt x="268" y="98"/>
                    <a:pt x="267" y="95"/>
                  </a:cubicBezTo>
                  <a:cubicBezTo>
                    <a:pt x="267" y="93"/>
                    <a:pt x="264" y="92"/>
                    <a:pt x="264" y="90"/>
                  </a:cubicBezTo>
                  <a:cubicBezTo>
                    <a:pt x="264" y="88"/>
                    <a:pt x="266" y="87"/>
                    <a:pt x="266" y="86"/>
                  </a:cubicBezTo>
                  <a:cubicBezTo>
                    <a:pt x="265" y="84"/>
                    <a:pt x="264" y="82"/>
                    <a:pt x="264" y="80"/>
                  </a:cubicBezTo>
                  <a:cubicBezTo>
                    <a:pt x="265" y="80"/>
                    <a:pt x="266" y="82"/>
                    <a:pt x="268" y="81"/>
                  </a:cubicBezTo>
                  <a:cubicBezTo>
                    <a:pt x="269" y="81"/>
                    <a:pt x="268" y="79"/>
                    <a:pt x="268" y="79"/>
                  </a:cubicBezTo>
                  <a:cubicBezTo>
                    <a:pt x="269" y="78"/>
                    <a:pt x="270" y="78"/>
                    <a:pt x="271" y="77"/>
                  </a:cubicBezTo>
                  <a:cubicBezTo>
                    <a:pt x="271" y="77"/>
                    <a:pt x="271" y="77"/>
                    <a:pt x="271" y="76"/>
                  </a:cubicBezTo>
                  <a:cubicBezTo>
                    <a:pt x="272" y="75"/>
                    <a:pt x="272" y="73"/>
                    <a:pt x="271" y="71"/>
                  </a:cubicBezTo>
                  <a:cubicBezTo>
                    <a:pt x="271" y="69"/>
                    <a:pt x="272" y="67"/>
                    <a:pt x="271" y="64"/>
                  </a:cubicBezTo>
                  <a:cubicBezTo>
                    <a:pt x="269" y="63"/>
                    <a:pt x="264" y="66"/>
                    <a:pt x="262" y="64"/>
                  </a:cubicBezTo>
                  <a:cubicBezTo>
                    <a:pt x="261" y="58"/>
                    <a:pt x="258" y="58"/>
                    <a:pt x="259" y="55"/>
                  </a:cubicBezTo>
                  <a:cubicBezTo>
                    <a:pt x="260" y="52"/>
                    <a:pt x="263" y="55"/>
                    <a:pt x="266" y="49"/>
                  </a:cubicBezTo>
                  <a:cubicBezTo>
                    <a:pt x="268" y="49"/>
                    <a:pt x="268" y="50"/>
                    <a:pt x="269" y="49"/>
                  </a:cubicBezTo>
                  <a:cubicBezTo>
                    <a:pt x="270" y="48"/>
                    <a:pt x="270" y="46"/>
                    <a:pt x="270" y="45"/>
                  </a:cubicBezTo>
                  <a:cubicBezTo>
                    <a:pt x="271" y="39"/>
                    <a:pt x="267" y="38"/>
                    <a:pt x="266" y="35"/>
                  </a:cubicBezTo>
                  <a:cubicBezTo>
                    <a:pt x="267" y="32"/>
                    <a:pt x="272" y="35"/>
                    <a:pt x="272" y="28"/>
                  </a:cubicBezTo>
                  <a:cubicBezTo>
                    <a:pt x="269" y="27"/>
                    <a:pt x="267" y="26"/>
                    <a:pt x="268" y="24"/>
                  </a:cubicBezTo>
                  <a:cubicBezTo>
                    <a:pt x="266" y="24"/>
                    <a:pt x="265" y="25"/>
                    <a:pt x="264" y="25"/>
                  </a:cubicBezTo>
                  <a:cubicBezTo>
                    <a:pt x="264" y="26"/>
                    <a:pt x="265" y="27"/>
                    <a:pt x="266" y="28"/>
                  </a:cubicBezTo>
                  <a:cubicBezTo>
                    <a:pt x="266" y="30"/>
                    <a:pt x="265" y="31"/>
                    <a:pt x="264" y="31"/>
                  </a:cubicBezTo>
                  <a:cubicBezTo>
                    <a:pt x="261" y="30"/>
                    <a:pt x="262" y="28"/>
                    <a:pt x="261" y="27"/>
                  </a:cubicBezTo>
                  <a:cubicBezTo>
                    <a:pt x="261" y="26"/>
                    <a:pt x="260" y="26"/>
                    <a:pt x="259" y="27"/>
                  </a:cubicBezTo>
                  <a:cubicBezTo>
                    <a:pt x="258" y="27"/>
                    <a:pt x="257" y="26"/>
                    <a:pt x="257" y="27"/>
                  </a:cubicBezTo>
                  <a:cubicBezTo>
                    <a:pt x="256" y="32"/>
                    <a:pt x="257" y="33"/>
                    <a:pt x="258" y="34"/>
                  </a:cubicBezTo>
                  <a:cubicBezTo>
                    <a:pt x="259" y="35"/>
                    <a:pt x="260" y="36"/>
                    <a:pt x="262" y="36"/>
                  </a:cubicBezTo>
                  <a:cubicBezTo>
                    <a:pt x="263" y="37"/>
                    <a:pt x="262" y="39"/>
                    <a:pt x="263" y="40"/>
                  </a:cubicBezTo>
                  <a:cubicBezTo>
                    <a:pt x="263" y="41"/>
                    <a:pt x="266" y="41"/>
                    <a:pt x="265" y="42"/>
                  </a:cubicBezTo>
                  <a:cubicBezTo>
                    <a:pt x="265" y="42"/>
                    <a:pt x="263" y="43"/>
                    <a:pt x="261" y="41"/>
                  </a:cubicBezTo>
                  <a:cubicBezTo>
                    <a:pt x="260" y="40"/>
                    <a:pt x="260" y="38"/>
                    <a:pt x="259" y="37"/>
                  </a:cubicBezTo>
                  <a:cubicBezTo>
                    <a:pt x="258" y="37"/>
                    <a:pt x="256" y="37"/>
                    <a:pt x="255" y="37"/>
                  </a:cubicBezTo>
                  <a:cubicBezTo>
                    <a:pt x="254" y="34"/>
                    <a:pt x="251" y="34"/>
                    <a:pt x="253" y="31"/>
                  </a:cubicBezTo>
                  <a:cubicBezTo>
                    <a:pt x="255" y="29"/>
                    <a:pt x="253" y="27"/>
                    <a:pt x="254" y="25"/>
                  </a:cubicBezTo>
                  <a:cubicBezTo>
                    <a:pt x="255" y="24"/>
                    <a:pt x="256" y="23"/>
                    <a:pt x="258" y="22"/>
                  </a:cubicBezTo>
                  <a:cubicBezTo>
                    <a:pt x="256" y="19"/>
                    <a:pt x="260" y="15"/>
                    <a:pt x="257" y="14"/>
                  </a:cubicBezTo>
                  <a:cubicBezTo>
                    <a:pt x="257" y="16"/>
                    <a:pt x="256" y="16"/>
                    <a:pt x="256" y="17"/>
                  </a:cubicBezTo>
                  <a:cubicBezTo>
                    <a:pt x="257" y="19"/>
                    <a:pt x="254" y="23"/>
                    <a:pt x="251" y="24"/>
                  </a:cubicBezTo>
                  <a:cubicBezTo>
                    <a:pt x="250" y="24"/>
                    <a:pt x="248" y="24"/>
                    <a:pt x="247" y="24"/>
                  </a:cubicBezTo>
                  <a:cubicBezTo>
                    <a:pt x="247" y="25"/>
                    <a:pt x="246" y="26"/>
                    <a:pt x="245" y="26"/>
                  </a:cubicBezTo>
                  <a:cubicBezTo>
                    <a:pt x="245" y="27"/>
                    <a:pt x="243" y="27"/>
                    <a:pt x="243" y="28"/>
                  </a:cubicBezTo>
                  <a:cubicBezTo>
                    <a:pt x="243" y="29"/>
                    <a:pt x="245" y="31"/>
                    <a:pt x="244" y="32"/>
                  </a:cubicBezTo>
                  <a:cubicBezTo>
                    <a:pt x="244" y="33"/>
                    <a:pt x="244" y="34"/>
                    <a:pt x="243" y="35"/>
                  </a:cubicBezTo>
                  <a:cubicBezTo>
                    <a:pt x="244" y="37"/>
                    <a:pt x="244" y="38"/>
                    <a:pt x="244" y="40"/>
                  </a:cubicBezTo>
                  <a:cubicBezTo>
                    <a:pt x="242" y="42"/>
                    <a:pt x="241" y="42"/>
                    <a:pt x="239" y="44"/>
                  </a:cubicBezTo>
                  <a:cubicBezTo>
                    <a:pt x="239" y="44"/>
                    <a:pt x="239" y="45"/>
                    <a:pt x="239" y="46"/>
                  </a:cubicBezTo>
                  <a:cubicBezTo>
                    <a:pt x="238" y="47"/>
                    <a:pt x="237" y="48"/>
                    <a:pt x="236" y="49"/>
                  </a:cubicBezTo>
                  <a:cubicBezTo>
                    <a:pt x="237" y="53"/>
                    <a:pt x="236" y="54"/>
                    <a:pt x="235" y="55"/>
                  </a:cubicBezTo>
                  <a:cubicBezTo>
                    <a:pt x="234" y="56"/>
                    <a:pt x="237" y="56"/>
                    <a:pt x="238" y="56"/>
                  </a:cubicBezTo>
                  <a:cubicBezTo>
                    <a:pt x="240" y="60"/>
                    <a:pt x="240" y="56"/>
                    <a:pt x="243" y="57"/>
                  </a:cubicBezTo>
                  <a:cubicBezTo>
                    <a:pt x="245" y="58"/>
                    <a:pt x="244" y="59"/>
                    <a:pt x="245" y="59"/>
                  </a:cubicBezTo>
                  <a:cubicBezTo>
                    <a:pt x="248" y="60"/>
                    <a:pt x="247" y="61"/>
                    <a:pt x="247" y="62"/>
                  </a:cubicBezTo>
                  <a:cubicBezTo>
                    <a:pt x="251" y="64"/>
                    <a:pt x="251" y="65"/>
                    <a:pt x="250" y="67"/>
                  </a:cubicBezTo>
                  <a:cubicBezTo>
                    <a:pt x="250" y="70"/>
                    <a:pt x="251" y="70"/>
                    <a:pt x="250" y="71"/>
                  </a:cubicBezTo>
                  <a:cubicBezTo>
                    <a:pt x="249" y="72"/>
                    <a:pt x="249" y="72"/>
                    <a:pt x="249" y="73"/>
                  </a:cubicBezTo>
                  <a:cubicBezTo>
                    <a:pt x="247" y="73"/>
                    <a:pt x="247" y="73"/>
                    <a:pt x="247" y="75"/>
                  </a:cubicBezTo>
                  <a:cubicBezTo>
                    <a:pt x="245" y="79"/>
                    <a:pt x="246" y="79"/>
                    <a:pt x="250" y="81"/>
                  </a:cubicBezTo>
                  <a:cubicBezTo>
                    <a:pt x="250" y="81"/>
                    <a:pt x="251" y="81"/>
                    <a:pt x="251" y="83"/>
                  </a:cubicBezTo>
                  <a:cubicBezTo>
                    <a:pt x="252" y="84"/>
                    <a:pt x="254" y="87"/>
                    <a:pt x="252" y="88"/>
                  </a:cubicBezTo>
                  <a:cubicBezTo>
                    <a:pt x="251" y="87"/>
                    <a:pt x="251" y="84"/>
                    <a:pt x="249" y="83"/>
                  </a:cubicBezTo>
                  <a:cubicBezTo>
                    <a:pt x="248" y="81"/>
                    <a:pt x="244" y="81"/>
                    <a:pt x="244" y="80"/>
                  </a:cubicBezTo>
                  <a:cubicBezTo>
                    <a:pt x="243" y="79"/>
                    <a:pt x="243" y="75"/>
                    <a:pt x="245" y="74"/>
                  </a:cubicBezTo>
                  <a:cubicBezTo>
                    <a:pt x="247" y="71"/>
                    <a:pt x="247" y="71"/>
                    <a:pt x="246" y="66"/>
                  </a:cubicBezTo>
                  <a:cubicBezTo>
                    <a:pt x="245" y="61"/>
                    <a:pt x="247" y="62"/>
                    <a:pt x="241" y="62"/>
                  </a:cubicBezTo>
                  <a:cubicBezTo>
                    <a:pt x="240" y="62"/>
                    <a:pt x="239" y="61"/>
                    <a:pt x="238" y="61"/>
                  </a:cubicBezTo>
                  <a:cubicBezTo>
                    <a:pt x="236" y="61"/>
                    <a:pt x="236" y="62"/>
                    <a:pt x="236" y="63"/>
                  </a:cubicBezTo>
                  <a:cubicBezTo>
                    <a:pt x="235" y="63"/>
                    <a:pt x="234" y="64"/>
                    <a:pt x="234" y="65"/>
                  </a:cubicBezTo>
                  <a:cubicBezTo>
                    <a:pt x="234" y="67"/>
                    <a:pt x="235" y="70"/>
                    <a:pt x="234" y="72"/>
                  </a:cubicBezTo>
                  <a:cubicBezTo>
                    <a:pt x="233" y="73"/>
                    <a:pt x="231" y="74"/>
                    <a:pt x="229" y="75"/>
                  </a:cubicBezTo>
                  <a:cubicBezTo>
                    <a:pt x="228" y="76"/>
                    <a:pt x="227" y="79"/>
                    <a:pt x="224" y="81"/>
                  </a:cubicBezTo>
                  <a:cubicBezTo>
                    <a:pt x="213" y="83"/>
                    <a:pt x="215" y="85"/>
                    <a:pt x="212" y="85"/>
                  </a:cubicBezTo>
                  <a:cubicBezTo>
                    <a:pt x="210" y="83"/>
                    <a:pt x="208" y="83"/>
                    <a:pt x="206" y="82"/>
                  </a:cubicBezTo>
                  <a:cubicBezTo>
                    <a:pt x="202" y="79"/>
                    <a:pt x="201" y="76"/>
                    <a:pt x="201" y="74"/>
                  </a:cubicBezTo>
                  <a:cubicBezTo>
                    <a:pt x="203" y="74"/>
                    <a:pt x="203" y="77"/>
                    <a:pt x="204" y="78"/>
                  </a:cubicBezTo>
                  <a:cubicBezTo>
                    <a:pt x="205" y="78"/>
                    <a:pt x="204" y="75"/>
                    <a:pt x="205" y="75"/>
                  </a:cubicBezTo>
                  <a:cubicBezTo>
                    <a:pt x="206" y="76"/>
                    <a:pt x="206" y="79"/>
                    <a:pt x="207" y="79"/>
                  </a:cubicBezTo>
                  <a:cubicBezTo>
                    <a:pt x="208" y="80"/>
                    <a:pt x="211" y="80"/>
                    <a:pt x="212" y="79"/>
                  </a:cubicBezTo>
                  <a:cubicBezTo>
                    <a:pt x="213" y="78"/>
                    <a:pt x="213" y="77"/>
                    <a:pt x="213" y="77"/>
                  </a:cubicBezTo>
                  <a:cubicBezTo>
                    <a:pt x="220" y="76"/>
                    <a:pt x="218" y="76"/>
                    <a:pt x="222" y="71"/>
                  </a:cubicBezTo>
                  <a:cubicBezTo>
                    <a:pt x="222" y="71"/>
                    <a:pt x="224" y="71"/>
                    <a:pt x="225" y="71"/>
                  </a:cubicBezTo>
                  <a:cubicBezTo>
                    <a:pt x="227" y="70"/>
                    <a:pt x="226" y="66"/>
                    <a:pt x="227" y="65"/>
                  </a:cubicBezTo>
                  <a:cubicBezTo>
                    <a:pt x="227" y="64"/>
                    <a:pt x="228" y="64"/>
                    <a:pt x="229" y="63"/>
                  </a:cubicBezTo>
                  <a:cubicBezTo>
                    <a:pt x="233" y="62"/>
                    <a:pt x="231" y="61"/>
                    <a:pt x="229" y="57"/>
                  </a:cubicBezTo>
                  <a:cubicBezTo>
                    <a:pt x="229" y="54"/>
                    <a:pt x="229" y="53"/>
                    <a:pt x="231" y="51"/>
                  </a:cubicBezTo>
                  <a:cubicBezTo>
                    <a:pt x="232" y="49"/>
                    <a:pt x="232" y="46"/>
                    <a:pt x="234" y="44"/>
                  </a:cubicBezTo>
                  <a:cubicBezTo>
                    <a:pt x="235" y="44"/>
                    <a:pt x="235" y="41"/>
                    <a:pt x="235" y="40"/>
                  </a:cubicBezTo>
                  <a:cubicBezTo>
                    <a:pt x="237" y="38"/>
                    <a:pt x="238" y="40"/>
                    <a:pt x="239" y="33"/>
                  </a:cubicBezTo>
                  <a:cubicBezTo>
                    <a:pt x="239" y="30"/>
                    <a:pt x="238" y="30"/>
                    <a:pt x="238" y="27"/>
                  </a:cubicBezTo>
                  <a:cubicBezTo>
                    <a:pt x="238" y="25"/>
                    <a:pt x="240" y="25"/>
                    <a:pt x="242" y="25"/>
                  </a:cubicBezTo>
                  <a:cubicBezTo>
                    <a:pt x="244" y="20"/>
                    <a:pt x="248" y="19"/>
                    <a:pt x="248" y="12"/>
                  </a:cubicBezTo>
                  <a:cubicBezTo>
                    <a:pt x="247" y="9"/>
                    <a:pt x="244" y="8"/>
                    <a:pt x="240" y="7"/>
                  </a:cubicBezTo>
                  <a:cubicBezTo>
                    <a:pt x="240" y="7"/>
                    <a:pt x="240" y="5"/>
                    <a:pt x="239" y="5"/>
                  </a:cubicBezTo>
                  <a:cubicBezTo>
                    <a:pt x="237" y="6"/>
                    <a:pt x="235" y="8"/>
                    <a:pt x="234" y="9"/>
                  </a:cubicBezTo>
                  <a:cubicBezTo>
                    <a:pt x="234" y="11"/>
                    <a:pt x="231" y="12"/>
                    <a:pt x="229" y="15"/>
                  </a:cubicBezTo>
                  <a:cubicBezTo>
                    <a:pt x="225" y="19"/>
                    <a:pt x="221" y="19"/>
                    <a:pt x="217" y="20"/>
                  </a:cubicBezTo>
                  <a:cubicBezTo>
                    <a:pt x="215" y="21"/>
                    <a:pt x="218" y="22"/>
                    <a:pt x="217" y="23"/>
                  </a:cubicBezTo>
                  <a:cubicBezTo>
                    <a:pt x="214" y="24"/>
                    <a:pt x="218" y="25"/>
                    <a:pt x="217" y="26"/>
                  </a:cubicBezTo>
                  <a:cubicBezTo>
                    <a:pt x="217" y="27"/>
                    <a:pt x="216" y="27"/>
                    <a:pt x="215" y="28"/>
                  </a:cubicBezTo>
                  <a:cubicBezTo>
                    <a:pt x="215" y="29"/>
                    <a:pt x="215" y="31"/>
                    <a:pt x="214" y="31"/>
                  </a:cubicBezTo>
                  <a:cubicBezTo>
                    <a:pt x="212" y="34"/>
                    <a:pt x="210" y="34"/>
                    <a:pt x="210" y="35"/>
                  </a:cubicBezTo>
                  <a:cubicBezTo>
                    <a:pt x="210" y="36"/>
                    <a:pt x="211" y="37"/>
                    <a:pt x="211" y="38"/>
                  </a:cubicBezTo>
                  <a:cubicBezTo>
                    <a:pt x="212" y="40"/>
                    <a:pt x="211" y="40"/>
                    <a:pt x="213" y="41"/>
                  </a:cubicBezTo>
                  <a:cubicBezTo>
                    <a:pt x="214" y="42"/>
                    <a:pt x="211" y="43"/>
                    <a:pt x="211" y="44"/>
                  </a:cubicBezTo>
                  <a:cubicBezTo>
                    <a:pt x="211" y="46"/>
                    <a:pt x="211" y="47"/>
                    <a:pt x="212" y="49"/>
                  </a:cubicBezTo>
                  <a:cubicBezTo>
                    <a:pt x="213" y="53"/>
                    <a:pt x="213" y="52"/>
                    <a:pt x="210" y="53"/>
                  </a:cubicBezTo>
                  <a:cubicBezTo>
                    <a:pt x="208" y="54"/>
                    <a:pt x="208" y="56"/>
                    <a:pt x="206" y="55"/>
                  </a:cubicBezTo>
                  <a:cubicBezTo>
                    <a:pt x="206" y="54"/>
                    <a:pt x="207" y="54"/>
                    <a:pt x="207" y="53"/>
                  </a:cubicBezTo>
                  <a:cubicBezTo>
                    <a:pt x="206" y="52"/>
                    <a:pt x="205" y="52"/>
                    <a:pt x="205" y="52"/>
                  </a:cubicBezTo>
                  <a:cubicBezTo>
                    <a:pt x="205" y="51"/>
                    <a:pt x="206" y="50"/>
                    <a:pt x="206" y="49"/>
                  </a:cubicBezTo>
                  <a:cubicBezTo>
                    <a:pt x="205" y="48"/>
                    <a:pt x="204" y="48"/>
                    <a:pt x="204" y="47"/>
                  </a:cubicBezTo>
                  <a:cubicBezTo>
                    <a:pt x="204" y="46"/>
                    <a:pt x="203" y="45"/>
                    <a:pt x="201" y="42"/>
                  </a:cubicBezTo>
                  <a:cubicBezTo>
                    <a:pt x="201" y="42"/>
                    <a:pt x="201" y="41"/>
                    <a:pt x="201" y="40"/>
                  </a:cubicBezTo>
                  <a:cubicBezTo>
                    <a:pt x="200" y="40"/>
                    <a:pt x="199" y="40"/>
                    <a:pt x="199" y="40"/>
                  </a:cubicBezTo>
                  <a:cubicBezTo>
                    <a:pt x="198" y="46"/>
                    <a:pt x="195" y="46"/>
                    <a:pt x="194" y="49"/>
                  </a:cubicBezTo>
                  <a:cubicBezTo>
                    <a:pt x="193" y="51"/>
                    <a:pt x="196" y="53"/>
                    <a:pt x="196" y="56"/>
                  </a:cubicBezTo>
                  <a:cubicBezTo>
                    <a:pt x="195" y="57"/>
                    <a:pt x="194" y="56"/>
                    <a:pt x="194" y="56"/>
                  </a:cubicBezTo>
                  <a:cubicBezTo>
                    <a:pt x="193" y="57"/>
                    <a:pt x="194" y="58"/>
                    <a:pt x="193" y="58"/>
                  </a:cubicBezTo>
                  <a:cubicBezTo>
                    <a:pt x="192" y="59"/>
                    <a:pt x="190" y="59"/>
                    <a:pt x="187" y="59"/>
                  </a:cubicBezTo>
                  <a:cubicBezTo>
                    <a:pt x="186" y="60"/>
                    <a:pt x="185" y="62"/>
                    <a:pt x="183" y="62"/>
                  </a:cubicBezTo>
                  <a:cubicBezTo>
                    <a:pt x="181" y="62"/>
                    <a:pt x="178" y="60"/>
                    <a:pt x="175" y="61"/>
                  </a:cubicBezTo>
                  <a:cubicBezTo>
                    <a:pt x="171" y="62"/>
                    <a:pt x="171" y="65"/>
                    <a:pt x="169" y="66"/>
                  </a:cubicBezTo>
                  <a:cubicBezTo>
                    <a:pt x="167" y="67"/>
                    <a:pt x="166" y="66"/>
                    <a:pt x="165" y="66"/>
                  </a:cubicBezTo>
                  <a:cubicBezTo>
                    <a:pt x="164" y="66"/>
                    <a:pt x="163" y="66"/>
                    <a:pt x="162" y="66"/>
                  </a:cubicBezTo>
                  <a:cubicBezTo>
                    <a:pt x="158" y="68"/>
                    <a:pt x="157" y="71"/>
                    <a:pt x="152" y="72"/>
                  </a:cubicBezTo>
                  <a:cubicBezTo>
                    <a:pt x="151" y="71"/>
                    <a:pt x="152" y="67"/>
                    <a:pt x="150" y="67"/>
                  </a:cubicBezTo>
                  <a:cubicBezTo>
                    <a:pt x="150" y="67"/>
                    <a:pt x="148" y="68"/>
                    <a:pt x="147" y="69"/>
                  </a:cubicBezTo>
                  <a:cubicBezTo>
                    <a:pt x="146" y="70"/>
                    <a:pt x="149" y="71"/>
                    <a:pt x="143" y="72"/>
                  </a:cubicBezTo>
                  <a:cubicBezTo>
                    <a:pt x="143" y="74"/>
                    <a:pt x="143" y="77"/>
                    <a:pt x="142" y="79"/>
                  </a:cubicBezTo>
                  <a:cubicBezTo>
                    <a:pt x="140" y="81"/>
                    <a:pt x="137" y="83"/>
                    <a:pt x="135" y="85"/>
                  </a:cubicBezTo>
                  <a:cubicBezTo>
                    <a:pt x="132" y="90"/>
                    <a:pt x="130" y="91"/>
                    <a:pt x="131" y="93"/>
                  </a:cubicBezTo>
                  <a:cubicBezTo>
                    <a:pt x="130" y="96"/>
                    <a:pt x="128" y="97"/>
                    <a:pt x="126" y="98"/>
                  </a:cubicBezTo>
                  <a:cubicBezTo>
                    <a:pt x="125" y="98"/>
                    <a:pt x="122" y="99"/>
                    <a:pt x="122" y="99"/>
                  </a:cubicBezTo>
                  <a:cubicBezTo>
                    <a:pt x="118" y="99"/>
                    <a:pt x="115" y="95"/>
                    <a:pt x="111" y="94"/>
                  </a:cubicBezTo>
                  <a:cubicBezTo>
                    <a:pt x="109" y="94"/>
                    <a:pt x="108" y="95"/>
                    <a:pt x="106" y="95"/>
                  </a:cubicBezTo>
                  <a:cubicBezTo>
                    <a:pt x="105" y="95"/>
                    <a:pt x="105" y="94"/>
                    <a:pt x="104" y="94"/>
                  </a:cubicBezTo>
                  <a:cubicBezTo>
                    <a:pt x="103" y="94"/>
                    <a:pt x="103" y="94"/>
                    <a:pt x="102" y="94"/>
                  </a:cubicBezTo>
                  <a:cubicBezTo>
                    <a:pt x="101" y="94"/>
                    <a:pt x="100" y="92"/>
                    <a:pt x="99" y="92"/>
                  </a:cubicBezTo>
                  <a:cubicBezTo>
                    <a:pt x="99" y="92"/>
                    <a:pt x="99" y="92"/>
                    <a:pt x="99" y="92"/>
                  </a:cubicBezTo>
                  <a:cubicBezTo>
                    <a:pt x="99" y="92"/>
                    <a:pt x="99" y="92"/>
                    <a:pt x="99" y="92"/>
                  </a:cubicBezTo>
                  <a:cubicBezTo>
                    <a:pt x="98" y="92"/>
                    <a:pt x="98" y="93"/>
                    <a:pt x="97" y="93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97" y="93"/>
                    <a:pt x="97" y="93"/>
                    <a:pt x="96" y="93"/>
                  </a:cubicBezTo>
                  <a:cubicBezTo>
                    <a:pt x="94" y="91"/>
                    <a:pt x="95" y="89"/>
                    <a:pt x="93" y="88"/>
                  </a:cubicBezTo>
                  <a:cubicBezTo>
                    <a:pt x="92" y="87"/>
                    <a:pt x="91" y="89"/>
                    <a:pt x="90" y="88"/>
                  </a:cubicBezTo>
                  <a:cubicBezTo>
                    <a:pt x="90" y="87"/>
                    <a:pt x="91" y="86"/>
                    <a:pt x="91" y="86"/>
                  </a:cubicBezTo>
                  <a:cubicBezTo>
                    <a:pt x="90" y="85"/>
                    <a:pt x="88" y="82"/>
                    <a:pt x="88" y="82"/>
                  </a:cubicBezTo>
                  <a:cubicBezTo>
                    <a:pt x="85" y="83"/>
                    <a:pt x="85" y="82"/>
                    <a:pt x="85" y="82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83" y="82"/>
                    <a:pt x="83" y="81"/>
                    <a:pt x="82" y="81"/>
                  </a:cubicBezTo>
                  <a:cubicBezTo>
                    <a:pt x="81" y="81"/>
                    <a:pt x="80" y="82"/>
                    <a:pt x="80" y="83"/>
                  </a:cubicBezTo>
                  <a:cubicBezTo>
                    <a:pt x="80" y="85"/>
                    <a:pt x="82" y="87"/>
                    <a:pt x="80" y="88"/>
                  </a:cubicBezTo>
                  <a:cubicBezTo>
                    <a:pt x="79" y="88"/>
                    <a:pt x="79" y="88"/>
                    <a:pt x="79" y="88"/>
                  </a:cubicBezTo>
                  <a:cubicBezTo>
                    <a:pt x="78" y="87"/>
                    <a:pt x="78" y="86"/>
                    <a:pt x="77" y="86"/>
                  </a:cubicBezTo>
                  <a:cubicBezTo>
                    <a:pt x="75" y="86"/>
                    <a:pt x="74" y="89"/>
                    <a:pt x="73" y="89"/>
                  </a:cubicBezTo>
                  <a:cubicBezTo>
                    <a:pt x="71" y="88"/>
                    <a:pt x="72" y="86"/>
                    <a:pt x="71" y="86"/>
                  </a:cubicBezTo>
                  <a:cubicBezTo>
                    <a:pt x="70" y="85"/>
                    <a:pt x="68" y="86"/>
                    <a:pt x="67" y="85"/>
                  </a:cubicBezTo>
                  <a:cubicBezTo>
                    <a:pt x="66" y="84"/>
                    <a:pt x="65" y="84"/>
                    <a:pt x="63" y="84"/>
                  </a:cubicBezTo>
                  <a:cubicBezTo>
                    <a:pt x="62" y="84"/>
                    <a:pt x="62" y="84"/>
                    <a:pt x="61" y="84"/>
                  </a:cubicBezTo>
                  <a:cubicBezTo>
                    <a:pt x="60" y="85"/>
                    <a:pt x="61" y="88"/>
                    <a:pt x="58" y="87"/>
                  </a:cubicBezTo>
                  <a:cubicBezTo>
                    <a:pt x="55" y="84"/>
                    <a:pt x="58" y="83"/>
                    <a:pt x="58" y="82"/>
                  </a:cubicBezTo>
                  <a:cubicBezTo>
                    <a:pt x="58" y="80"/>
                    <a:pt x="55" y="80"/>
                    <a:pt x="55" y="78"/>
                  </a:cubicBezTo>
                  <a:cubicBezTo>
                    <a:pt x="55" y="77"/>
                    <a:pt x="57" y="77"/>
                    <a:pt x="58" y="76"/>
                  </a:cubicBezTo>
                  <a:cubicBezTo>
                    <a:pt x="58" y="75"/>
                    <a:pt x="58" y="74"/>
                    <a:pt x="58" y="74"/>
                  </a:cubicBezTo>
                  <a:cubicBezTo>
                    <a:pt x="59" y="73"/>
                    <a:pt x="61" y="73"/>
                    <a:pt x="62" y="72"/>
                  </a:cubicBezTo>
                  <a:cubicBezTo>
                    <a:pt x="63" y="71"/>
                    <a:pt x="63" y="70"/>
                    <a:pt x="63" y="69"/>
                  </a:cubicBezTo>
                  <a:cubicBezTo>
                    <a:pt x="64" y="68"/>
                    <a:pt x="65" y="67"/>
                    <a:pt x="65" y="66"/>
                  </a:cubicBezTo>
                  <a:cubicBezTo>
                    <a:pt x="64" y="66"/>
                    <a:pt x="64" y="65"/>
                    <a:pt x="64" y="63"/>
                  </a:cubicBezTo>
                  <a:cubicBezTo>
                    <a:pt x="65" y="59"/>
                    <a:pt x="62" y="59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2"/>
                    <a:pt x="58" y="63"/>
                  </a:cubicBezTo>
                  <a:cubicBezTo>
                    <a:pt x="52" y="66"/>
                    <a:pt x="50" y="62"/>
                    <a:pt x="49" y="64"/>
                  </a:cubicBezTo>
                  <a:cubicBezTo>
                    <a:pt x="48" y="67"/>
                    <a:pt x="51" y="67"/>
                    <a:pt x="51" y="68"/>
                  </a:cubicBezTo>
                  <a:cubicBezTo>
                    <a:pt x="51" y="69"/>
                    <a:pt x="50" y="69"/>
                    <a:pt x="50" y="69"/>
                  </a:cubicBezTo>
                  <a:cubicBezTo>
                    <a:pt x="50" y="70"/>
                    <a:pt x="51" y="71"/>
                    <a:pt x="50" y="72"/>
                  </a:cubicBezTo>
                  <a:cubicBezTo>
                    <a:pt x="48" y="73"/>
                    <a:pt x="46" y="74"/>
                    <a:pt x="47" y="76"/>
                  </a:cubicBezTo>
                  <a:cubicBezTo>
                    <a:pt x="47" y="77"/>
                    <a:pt x="47" y="78"/>
                    <a:pt x="47" y="79"/>
                  </a:cubicBezTo>
                  <a:cubicBezTo>
                    <a:pt x="47" y="81"/>
                    <a:pt x="45" y="78"/>
                    <a:pt x="39" y="80"/>
                  </a:cubicBezTo>
                  <a:cubicBezTo>
                    <a:pt x="36" y="79"/>
                    <a:pt x="36" y="80"/>
                    <a:pt x="35" y="81"/>
                  </a:cubicBezTo>
                  <a:cubicBezTo>
                    <a:pt x="34" y="81"/>
                    <a:pt x="33" y="82"/>
                    <a:pt x="33" y="82"/>
                  </a:cubicBezTo>
                  <a:cubicBezTo>
                    <a:pt x="33" y="83"/>
                    <a:pt x="36" y="87"/>
                    <a:pt x="35" y="89"/>
                  </a:cubicBezTo>
                  <a:cubicBezTo>
                    <a:pt x="35" y="90"/>
                    <a:pt x="34" y="90"/>
                    <a:pt x="33" y="90"/>
                  </a:cubicBezTo>
                  <a:cubicBezTo>
                    <a:pt x="32" y="90"/>
                    <a:pt x="32" y="91"/>
                    <a:pt x="31" y="91"/>
                  </a:cubicBezTo>
                  <a:cubicBezTo>
                    <a:pt x="30" y="91"/>
                    <a:pt x="29" y="89"/>
                    <a:pt x="28" y="89"/>
                  </a:cubicBezTo>
                  <a:cubicBezTo>
                    <a:pt x="27" y="89"/>
                    <a:pt x="27" y="92"/>
                    <a:pt x="24" y="94"/>
                  </a:cubicBezTo>
                  <a:cubicBezTo>
                    <a:pt x="27" y="99"/>
                    <a:pt x="30" y="100"/>
                    <a:pt x="33" y="100"/>
                  </a:cubicBezTo>
                  <a:cubicBezTo>
                    <a:pt x="35" y="100"/>
                    <a:pt x="35" y="101"/>
                    <a:pt x="36" y="102"/>
                  </a:cubicBezTo>
                  <a:cubicBezTo>
                    <a:pt x="37" y="103"/>
                    <a:pt x="37" y="101"/>
                    <a:pt x="38" y="101"/>
                  </a:cubicBezTo>
                  <a:cubicBezTo>
                    <a:pt x="39" y="102"/>
                    <a:pt x="38" y="103"/>
                    <a:pt x="37" y="104"/>
                  </a:cubicBezTo>
                  <a:cubicBezTo>
                    <a:pt x="37" y="105"/>
                    <a:pt x="39" y="105"/>
                    <a:pt x="39" y="106"/>
                  </a:cubicBezTo>
                  <a:cubicBezTo>
                    <a:pt x="39" y="108"/>
                    <a:pt x="38" y="109"/>
                    <a:pt x="38" y="111"/>
                  </a:cubicBezTo>
                  <a:cubicBezTo>
                    <a:pt x="37" y="112"/>
                    <a:pt x="38" y="113"/>
                    <a:pt x="39" y="114"/>
                  </a:cubicBezTo>
                  <a:cubicBezTo>
                    <a:pt x="39" y="116"/>
                    <a:pt x="37" y="116"/>
                    <a:pt x="38" y="119"/>
                  </a:cubicBezTo>
                  <a:cubicBezTo>
                    <a:pt x="37" y="122"/>
                    <a:pt x="38" y="123"/>
                    <a:pt x="40" y="123"/>
                  </a:cubicBezTo>
                  <a:cubicBezTo>
                    <a:pt x="39" y="124"/>
                    <a:pt x="39" y="125"/>
                    <a:pt x="39" y="125"/>
                  </a:cubicBezTo>
                  <a:cubicBezTo>
                    <a:pt x="42" y="126"/>
                    <a:pt x="40" y="128"/>
                    <a:pt x="42" y="129"/>
                  </a:cubicBezTo>
                  <a:cubicBezTo>
                    <a:pt x="43" y="129"/>
                    <a:pt x="44" y="128"/>
                    <a:pt x="45" y="128"/>
                  </a:cubicBezTo>
                  <a:cubicBezTo>
                    <a:pt x="46" y="129"/>
                    <a:pt x="45" y="130"/>
                    <a:pt x="46" y="131"/>
                  </a:cubicBezTo>
                  <a:cubicBezTo>
                    <a:pt x="47" y="132"/>
                    <a:pt x="47" y="131"/>
                    <a:pt x="48" y="130"/>
                  </a:cubicBezTo>
                  <a:cubicBezTo>
                    <a:pt x="48" y="129"/>
                    <a:pt x="47" y="128"/>
                    <a:pt x="48" y="128"/>
                  </a:cubicBezTo>
                  <a:cubicBezTo>
                    <a:pt x="48" y="127"/>
                    <a:pt x="49" y="127"/>
                    <a:pt x="50" y="127"/>
                  </a:cubicBezTo>
                  <a:cubicBezTo>
                    <a:pt x="51" y="126"/>
                    <a:pt x="52" y="124"/>
                    <a:pt x="54" y="126"/>
                  </a:cubicBezTo>
                  <a:cubicBezTo>
                    <a:pt x="56" y="128"/>
                    <a:pt x="51" y="128"/>
                    <a:pt x="51" y="130"/>
                  </a:cubicBezTo>
                  <a:cubicBezTo>
                    <a:pt x="51" y="132"/>
                    <a:pt x="53" y="130"/>
                    <a:pt x="53" y="133"/>
                  </a:cubicBezTo>
                  <a:cubicBezTo>
                    <a:pt x="53" y="134"/>
                    <a:pt x="51" y="133"/>
                    <a:pt x="50" y="134"/>
                  </a:cubicBezTo>
                  <a:cubicBezTo>
                    <a:pt x="49" y="134"/>
                    <a:pt x="48" y="135"/>
                    <a:pt x="49" y="136"/>
                  </a:cubicBezTo>
                  <a:cubicBezTo>
                    <a:pt x="51" y="136"/>
                    <a:pt x="52" y="137"/>
                    <a:pt x="52" y="138"/>
                  </a:cubicBezTo>
                  <a:cubicBezTo>
                    <a:pt x="51" y="140"/>
                    <a:pt x="54" y="140"/>
                    <a:pt x="53" y="142"/>
                  </a:cubicBezTo>
                  <a:cubicBezTo>
                    <a:pt x="53" y="143"/>
                    <a:pt x="52" y="142"/>
                    <a:pt x="51" y="142"/>
                  </a:cubicBezTo>
                  <a:cubicBezTo>
                    <a:pt x="49" y="142"/>
                    <a:pt x="49" y="143"/>
                    <a:pt x="46" y="143"/>
                  </a:cubicBezTo>
                  <a:cubicBezTo>
                    <a:pt x="44" y="143"/>
                    <a:pt x="43" y="141"/>
                    <a:pt x="41" y="142"/>
                  </a:cubicBezTo>
                  <a:cubicBezTo>
                    <a:pt x="40" y="143"/>
                    <a:pt x="43" y="145"/>
                    <a:pt x="42" y="147"/>
                  </a:cubicBezTo>
                  <a:cubicBezTo>
                    <a:pt x="40" y="148"/>
                    <a:pt x="38" y="150"/>
                    <a:pt x="36" y="152"/>
                  </a:cubicBezTo>
                  <a:cubicBezTo>
                    <a:pt x="35" y="152"/>
                    <a:pt x="36" y="152"/>
                    <a:pt x="36" y="152"/>
                  </a:cubicBezTo>
                  <a:cubicBezTo>
                    <a:pt x="34" y="152"/>
                    <a:pt x="34" y="152"/>
                    <a:pt x="33" y="151"/>
                  </a:cubicBezTo>
                  <a:cubicBezTo>
                    <a:pt x="33" y="151"/>
                    <a:pt x="35" y="150"/>
                    <a:pt x="34" y="149"/>
                  </a:cubicBezTo>
                  <a:cubicBezTo>
                    <a:pt x="33" y="149"/>
                    <a:pt x="32" y="148"/>
                    <a:pt x="30" y="146"/>
                  </a:cubicBezTo>
                  <a:cubicBezTo>
                    <a:pt x="28" y="147"/>
                    <a:pt x="29" y="148"/>
                    <a:pt x="28" y="150"/>
                  </a:cubicBezTo>
                  <a:cubicBezTo>
                    <a:pt x="26" y="150"/>
                    <a:pt x="24" y="151"/>
                    <a:pt x="23" y="152"/>
                  </a:cubicBezTo>
                  <a:cubicBezTo>
                    <a:pt x="22" y="153"/>
                    <a:pt x="23" y="155"/>
                    <a:pt x="21" y="156"/>
                  </a:cubicBezTo>
                  <a:cubicBezTo>
                    <a:pt x="20" y="157"/>
                    <a:pt x="19" y="155"/>
                    <a:pt x="17" y="156"/>
                  </a:cubicBezTo>
                  <a:cubicBezTo>
                    <a:pt x="15" y="157"/>
                    <a:pt x="14" y="158"/>
                    <a:pt x="13" y="159"/>
                  </a:cubicBezTo>
                  <a:cubicBezTo>
                    <a:pt x="11" y="159"/>
                    <a:pt x="11" y="157"/>
                    <a:pt x="10" y="158"/>
                  </a:cubicBezTo>
                  <a:cubicBezTo>
                    <a:pt x="10" y="158"/>
                    <a:pt x="10" y="161"/>
                    <a:pt x="7" y="162"/>
                  </a:cubicBezTo>
                  <a:cubicBezTo>
                    <a:pt x="5" y="163"/>
                    <a:pt x="3" y="163"/>
                    <a:pt x="1" y="163"/>
                  </a:cubicBezTo>
                  <a:cubicBezTo>
                    <a:pt x="1" y="165"/>
                    <a:pt x="1" y="167"/>
                    <a:pt x="0" y="168"/>
                  </a:cubicBezTo>
                  <a:cubicBezTo>
                    <a:pt x="0" y="169"/>
                    <a:pt x="2" y="170"/>
                    <a:pt x="4" y="169"/>
                  </a:cubicBezTo>
                  <a:cubicBezTo>
                    <a:pt x="6" y="169"/>
                    <a:pt x="7" y="169"/>
                    <a:pt x="8" y="169"/>
                  </a:cubicBezTo>
                  <a:cubicBezTo>
                    <a:pt x="10" y="170"/>
                    <a:pt x="7" y="173"/>
                    <a:pt x="8" y="175"/>
                  </a:cubicBezTo>
                  <a:cubicBezTo>
                    <a:pt x="9" y="176"/>
                    <a:pt x="11" y="177"/>
                    <a:pt x="13" y="178"/>
                  </a:cubicBezTo>
                  <a:cubicBezTo>
                    <a:pt x="13" y="181"/>
                    <a:pt x="13" y="184"/>
                    <a:pt x="13" y="186"/>
                  </a:cubicBezTo>
                  <a:cubicBezTo>
                    <a:pt x="14" y="188"/>
                    <a:pt x="11" y="190"/>
                    <a:pt x="13" y="193"/>
                  </a:cubicBezTo>
                  <a:cubicBezTo>
                    <a:pt x="15" y="195"/>
                    <a:pt x="15" y="191"/>
                    <a:pt x="16" y="189"/>
                  </a:cubicBezTo>
                  <a:cubicBezTo>
                    <a:pt x="17" y="188"/>
                    <a:pt x="17" y="188"/>
                    <a:pt x="18" y="188"/>
                  </a:cubicBezTo>
                  <a:cubicBezTo>
                    <a:pt x="19" y="191"/>
                    <a:pt x="18" y="193"/>
                    <a:pt x="18" y="195"/>
                  </a:cubicBezTo>
                  <a:cubicBezTo>
                    <a:pt x="17" y="197"/>
                    <a:pt x="20" y="199"/>
                    <a:pt x="23" y="200"/>
                  </a:cubicBezTo>
                  <a:cubicBezTo>
                    <a:pt x="25" y="200"/>
                    <a:pt x="27" y="199"/>
                    <a:pt x="30" y="199"/>
                  </a:cubicBezTo>
                  <a:cubicBezTo>
                    <a:pt x="34" y="199"/>
                    <a:pt x="33" y="204"/>
                    <a:pt x="34" y="205"/>
                  </a:cubicBezTo>
                  <a:cubicBezTo>
                    <a:pt x="36" y="206"/>
                    <a:pt x="39" y="202"/>
                    <a:pt x="41" y="206"/>
                  </a:cubicBezTo>
                  <a:cubicBezTo>
                    <a:pt x="41" y="208"/>
                    <a:pt x="41" y="211"/>
                    <a:pt x="42" y="213"/>
                  </a:cubicBezTo>
                  <a:cubicBezTo>
                    <a:pt x="42" y="214"/>
                    <a:pt x="44" y="214"/>
                    <a:pt x="45" y="216"/>
                  </a:cubicBezTo>
                  <a:cubicBezTo>
                    <a:pt x="44" y="218"/>
                    <a:pt x="47" y="217"/>
                    <a:pt x="49" y="216"/>
                  </a:cubicBezTo>
                  <a:cubicBezTo>
                    <a:pt x="52" y="223"/>
                    <a:pt x="57" y="224"/>
                    <a:pt x="61" y="221"/>
                  </a:cubicBezTo>
                  <a:cubicBezTo>
                    <a:pt x="64" y="219"/>
                    <a:pt x="63" y="219"/>
                    <a:pt x="60" y="214"/>
                  </a:cubicBezTo>
                  <a:cubicBezTo>
                    <a:pt x="60" y="210"/>
                    <a:pt x="59" y="208"/>
                    <a:pt x="59" y="204"/>
                  </a:cubicBezTo>
                  <a:lnTo>
                    <a:pt x="58" y="203"/>
                  </a:lnTo>
                  <a:lnTo>
                    <a:pt x="59" y="204"/>
                  </a:lnTo>
                  <a:cubicBezTo>
                    <a:pt x="59" y="204"/>
                    <a:pt x="59" y="204"/>
                    <a:pt x="59" y="204"/>
                  </a:cubicBezTo>
                  <a:cubicBezTo>
                    <a:pt x="61" y="205"/>
                    <a:pt x="65" y="207"/>
                    <a:pt x="68" y="205"/>
                  </a:cubicBezTo>
                  <a:cubicBezTo>
                    <a:pt x="69" y="204"/>
                    <a:pt x="67" y="201"/>
                    <a:pt x="67" y="200"/>
                  </a:cubicBezTo>
                  <a:cubicBezTo>
                    <a:pt x="68" y="198"/>
                    <a:pt x="71" y="199"/>
                    <a:pt x="73" y="199"/>
                  </a:cubicBezTo>
                  <a:cubicBezTo>
                    <a:pt x="75" y="199"/>
                    <a:pt x="76" y="200"/>
                    <a:pt x="77" y="202"/>
                  </a:cubicBezTo>
                  <a:cubicBezTo>
                    <a:pt x="77" y="203"/>
                    <a:pt x="79" y="202"/>
                    <a:pt x="79" y="202"/>
                  </a:cubicBezTo>
                  <a:cubicBezTo>
                    <a:pt x="79" y="200"/>
                    <a:pt x="75" y="197"/>
                    <a:pt x="75" y="196"/>
                  </a:cubicBezTo>
                  <a:cubicBezTo>
                    <a:pt x="75" y="194"/>
                    <a:pt x="78" y="195"/>
                    <a:pt x="78" y="194"/>
                  </a:cubicBezTo>
                  <a:cubicBezTo>
                    <a:pt x="78" y="193"/>
                    <a:pt x="76" y="191"/>
                    <a:pt x="76" y="191"/>
                  </a:cubicBezTo>
                  <a:cubicBezTo>
                    <a:pt x="76" y="190"/>
                    <a:pt x="80" y="187"/>
                    <a:pt x="80" y="188"/>
                  </a:cubicBezTo>
                  <a:cubicBezTo>
                    <a:pt x="87" y="196"/>
                    <a:pt x="90" y="192"/>
                    <a:pt x="91" y="193"/>
                  </a:cubicBezTo>
                  <a:cubicBezTo>
                    <a:pt x="92" y="194"/>
                    <a:pt x="93" y="194"/>
                    <a:pt x="95" y="195"/>
                  </a:cubicBezTo>
                  <a:cubicBezTo>
                    <a:pt x="99" y="196"/>
                    <a:pt x="103" y="198"/>
                    <a:pt x="107" y="199"/>
                  </a:cubicBezTo>
                  <a:cubicBezTo>
                    <a:pt x="109" y="200"/>
                    <a:pt x="110" y="197"/>
                    <a:pt x="115" y="199"/>
                  </a:cubicBezTo>
                  <a:cubicBezTo>
                    <a:pt x="117" y="200"/>
                    <a:pt x="129" y="205"/>
                    <a:pt x="131" y="202"/>
                  </a:cubicBezTo>
                  <a:cubicBezTo>
                    <a:pt x="133" y="202"/>
                    <a:pt x="134" y="202"/>
                    <a:pt x="135" y="201"/>
                  </a:cubicBezTo>
                  <a:cubicBezTo>
                    <a:pt x="136" y="201"/>
                    <a:pt x="136" y="201"/>
                    <a:pt x="136" y="201"/>
                  </a:cubicBezTo>
                  <a:cubicBezTo>
                    <a:pt x="137" y="201"/>
                    <a:pt x="140" y="202"/>
                    <a:pt x="140" y="203"/>
                  </a:cubicBezTo>
                  <a:cubicBezTo>
                    <a:pt x="143" y="207"/>
                    <a:pt x="145" y="207"/>
                    <a:pt x="148" y="207"/>
                  </a:cubicBezTo>
                  <a:cubicBezTo>
                    <a:pt x="149" y="206"/>
                    <a:pt x="149" y="205"/>
                    <a:pt x="149" y="204"/>
                  </a:cubicBezTo>
                  <a:cubicBezTo>
                    <a:pt x="150" y="203"/>
                    <a:pt x="150" y="201"/>
                    <a:pt x="150" y="200"/>
                  </a:cubicBezTo>
                  <a:cubicBezTo>
                    <a:pt x="151" y="199"/>
                    <a:pt x="153" y="199"/>
                    <a:pt x="152" y="198"/>
                  </a:cubicBezTo>
                  <a:cubicBezTo>
                    <a:pt x="153" y="197"/>
                    <a:pt x="154" y="199"/>
                    <a:pt x="155" y="198"/>
                  </a:cubicBezTo>
                  <a:cubicBezTo>
                    <a:pt x="155" y="197"/>
                    <a:pt x="154" y="196"/>
                    <a:pt x="155" y="195"/>
                  </a:cubicBezTo>
                  <a:cubicBezTo>
                    <a:pt x="155" y="194"/>
                    <a:pt x="156" y="195"/>
                    <a:pt x="156" y="194"/>
                  </a:cubicBezTo>
                  <a:cubicBezTo>
                    <a:pt x="157" y="194"/>
                    <a:pt x="157" y="193"/>
                    <a:pt x="157" y="193"/>
                  </a:cubicBezTo>
                  <a:cubicBezTo>
                    <a:pt x="158" y="194"/>
                    <a:pt x="159" y="194"/>
                    <a:pt x="160" y="193"/>
                  </a:cubicBezTo>
                  <a:cubicBezTo>
                    <a:pt x="161" y="193"/>
                    <a:pt x="163" y="192"/>
                    <a:pt x="160" y="182"/>
                  </a:cubicBezTo>
                  <a:cubicBezTo>
                    <a:pt x="160" y="180"/>
                    <a:pt x="159" y="178"/>
                    <a:pt x="160" y="176"/>
                  </a:cubicBezTo>
                  <a:cubicBezTo>
                    <a:pt x="163" y="171"/>
                    <a:pt x="166" y="170"/>
                    <a:pt x="167" y="171"/>
                  </a:cubicBezTo>
                  <a:cubicBezTo>
                    <a:pt x="168" y="173"/>
                    <a:pt x="164" y="175"/>
                    <a:pt x="165" y="177"/>
                  </a:cubicBezTo>
                  <a:cubicBezTo>
                    <a:pt x="166" y="178"/>
                    <a:pt x="168" y="177"/>
                    <a:pt x="169" y="177"/>
                  </a:cubicBezTo>
                  <a:cubicBezTo>
                    <a:pt x="172" y="178"/>
                    <a:pt x="173" y="181"/>
                    <a:pt x="175" y="181"/>
                  </a:cubicBezTo>
                  <a:cubicBezTo>
                    <a:pt x="177" y="181"/>
                    <a:pt x="178" y="180"/>
                    <a:pt x="179" y="180"/>
                  </a:cubicBezTo>
                  <a:cubicBezTo>
                    <a:pt x="181" y="180"/>
                    <a:pt x="182" y="182"/>
                    <a:pt x="184" y="182"/>
                  </a:cubicBezTo>
                  <a:cubicBezTo>
                    <a:pt x="188" y="182"/>
                    <a:pt x="191" y="181"/>
                    <a:pt x="193" y="179"/>
                  </a:cubicBezTo>
                  <a:cubicBezTo>
                    <a:pt x="193" y="179"/>
                    <a:pt x="193" y="179"/>
                    <a:pt x="193" y="179"/>
                  </a:cubicBezTo>
                  <a:close/>
                  <a:moveTo>
                    <a:pt x="268" y="23"/>
                  </a:moveTo>
                  <a:cubicBezTo>
                    <a:pt x="267" y="24"/>
                    <a:pt x="264" y="24"/>
                    <a:pt x="262" y="23"/>
                  </a:cubicBezTo>
                  <a:cubicBezTo>
                    <a:pt x="261" y="22"/>
                    <a:pt x="262" y="22"/>
                    <a:pt x="263" y="22"/>
                  </a:cubicBezTo>
                  <a:cubicBezTo>
                    <a:pt x="265" y="19"/>
                    <a:pt x="267" y="21"/>
                    <a:pt x="268" y="23"/>
                  </a:cubicBezTo>
                  <a:close/>
                  <a:moveTo>
                    <a:pt x="263" y="13"/>
                  </a:moveTo>
                  <a:cubicBezTo>
                    <a:pt x="263" y="13"/>
                    <a:pt x="263" y="13"/>
                    <a:pt x="264" y="13"/>
                  </a:cubicBezTo>
                  <a:cubicBezTo>
                    <a:pt x="265" y="13"/>
                    <a:pt x="264" y="13"/>
                    <a:pt x="263" y="13"/>
                  </a:cubicBezTo>
                  <a:close/>
                  <a:moveTo>
                    <a:pt x="264" y="8"/>
                  </a:moveTo>
                  <a:cubicBezTo>
                    <a:pt x="264" y="9"/>
                    <a:pt x="265" y="10"/>
                    <a:pt x="265" y="10"/>
                  </a:cubicBezTo>
                  <a:cubicBezTo>
                    <a:pt x="266" y="10"/>
                    <a:pt x="265" y="8"/>
                    <a:pt x="264" y="8"/>
                  </a:cubicBezTo>
                  <a:close/>
                  <a:moveTo>
                    <a:pt x="261" y="8"/>
                  </a:moveTo>
                  <a:cubicBezTo>
                    <a:pt x="261" y="7"/>
                    <a:pt x="262" y="7"/>
                    <a:pt x="263" y="7"/>
                  </a:cubicBezTo>
                  <a:cubicBezTo>
                    <a:pt x="263" y="7"/>
                    <a:pt x="263" y="7"/>
                    <a:pt x="263" y="8"/>
                  </a:cubicBezTo>
                  <a:cubicBezTo>
                    <a:pt x="263" y="8"/>
                    <a:pt x="263" y="8"/>
                    <a:pt x="262" y="8"/>
                  </a:cubicBezTo>
                  <a:cubicBezTo>
                    <a:pt x="262" y="8"/>
                    <a:pt x="261" y="8"/>
                    <a:pt x="261" y="8"/>
                  </a:cubicBezTo>
                  <a:cubicBezTo>
                    <a:pt x="261" y="8"/>
                    <a:pt x="261" y="8"/>
                    <a:pt x="261" y="8"/>
                  </a:cubicBezTo>
                  <a:close/>
                  <a:moveTo>
                    <a:pt x="258" y="10"/>
                  </a:moveTo>
                  <a:cubicBezTo>
                    <a:pt x="258" y="12"/>
                    <a:pt x="257" y="11"/>
                    <a:pt x="256" y="12"/>
                  </a:cubicBezTo>
                  <a:cubicBezTo>
                    <a:pt x="255" y="12"/>
                    <a:pt x="255" y="10"/>
                    <a:pt x="258" y="10"/>
                  </a:cubicBezTo>
                  <a:close/>
                  <a:moveTo>
                    <a:pt x="240" y="4"/>
                  </a:moveTo>
                  <a:cubicBezTo>
                    <a:pt x="241" y="3"/>
                    <a:pt x="242" y="2"/>
                    <a:pt x="242" y="1"/>
                  </a:cubicBezTo>
                  <a:cubicBezTo>
                    <a:pt x="244" y="0"/>
                    <a:pt x="245" y="0"/>
                    <a:pt x="247" y="2"/>
                  </a:cubicBezTo>
                  <a:cubicBezTo>
                    <a:pt x="248" y="3"/>
                    <a:pt x="248" y="5"/>
                    <a:pt x="246" y="5"/>
                  </a:cubicBezTo>
                  <a:cubicBezTo>
                    <a:pt x="245" y="6"/>
                    <a:pt x="244" y="5"/>
                    <a:pt x="243" y="5"/>
                  </a:cubicBezTo>
                  <a:cubicBezTo>
                    <a:pt x="241" y="5"/>
                    <a:pt x="240" y="5"/>
                    <a:pt x="240" y="4"/>
                  </a:cubicBezTo>
                  <a:close/>
                </a:path>
              </a:pathLst>
            </a:custGeom>
            <a:noFill/>
            <a:ln w="0">
              <a:solidFill>
                <a:srgbClr val="8D949A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1986" name="Freeform 69"/>
            <p:cNvSpPr>
              <a:spLocks/>
            </p:cNvSpPr>
            <p:nvPr/>
          </p:nvSpPr>
          <p:spPr bwMode="auto">
            <a:xfrm>
              <a:off x="1222375" y="3567113"/>
              <a:ext cx="493713" cy="385762"/>
            </a:xfrm>
            <a:custGeom>
              <a:avLst/>
              <a:gdLst>
                <a:gd name="T0" fmla="*/ 225803840 w 53"/>
                <a:gd name="T1" fmla="*/ 360575512 h 41"/>
                <a:gd name="T2" fmla="*/ 272976706 w 53"/>
                <a:gd name="T3" fmla="*/ 348692134 h 41"/>
                <a:gd name="T4" fmla="*/ 272976706 w 53"/>
                <a:gd name="T5" fmla="*/ 409482715 h 41"/>
                <a:gd name="T6" fmla="*/ 321742568 w 53"/>
                <a:gd name="T7" fmla="*/ 423031459 h 41"/>
                <a:gd name="T8" fmla="*/ 380065893 w 53"/>
                <a:gd name="T9" fmla="*/ 446506540 h 41"/>
                <a:gd name="T10" fmla="*/ 404770166 w 53"/>
                <a:gd name="T11" fmla="*/ 471995115 h 41"/>
                <a:gd name="T12" fmla="*/ 440410645 w 53"/>
                <a:gd name="T13" fmla="*/ 471995115 h 41"/>
                <a:gd name="T14" fmla="*/ 440410645 w 53"/>
                <a:gd name="T15" fmla="*/ 509301206 h 41"/>
                <a:gd name="T16" fmla="*/ 511905856 w 53"/>
                <a:gd name="T17" fmla="*/ 460394003 h 41"/>
                <a:gd name="T18" fmla="*/ 511905856 w 53"/>
                <a:gd name="T19" fmla="*/ 409482715 h 41"/>
                <a:gd name="T20" fmla="*/ 534374449 w 53"/>
                <a:gd name="T21" fmla="*/ 372176624 h 41"/>
                <a:gd name="T22" fmla="*/ 583456959 w 53"/>
                <a:gd name="T23" fmla="*/ 311329590 h 41"/>
                <a:gd name="T24" fmla="*/ 605925552 w 53"/>
                <a:gd name="T25" fmla="*/ 297780772 h 41"/>
                <a:gd name="T26" fmla="*/ 630574079 w 53"/>
                <a:gd name="T27" fmla="*/ 248873569 h 41"/>
                <a:gd name="T28" fmla="*/ 630574079 w 53"/>
                <a:gd name="T29" fmla="*/ 248873569 h 41"/>
                <a:gd name="T30" fmla="*/ 570285073 w 53"/>
                <a:gd name="T31" fmla="*/ 223450856 h 41"/>
                <a:gd name="T32" fmla="*/ 570285073 w 53"/>
                <a:gd name="T33" fmla="*/ 223450856 h 41"/>
                <a:gd name="T34" fmla="*/ 547816480 w 53"/>
                <a:gd name="T35" fmla="*/ 223450856 h 41"/>
                <a:gd name="T36" fmla="*/ 523168099 w 53"/>
                <a:gd name="T37" fmla="*/ 174148481 h 41"/>
                <a:gd name="T38" fmla="*/ 487527620 w 53"/>
                <a:gd name="T39" fmla="*/ 174148481 h 41"/>
                <a:gd name="T40" fmla="*/ 451616996 w 53"/>
                <a:gd name="T41" fmla="*/ 148725731 h 41"/>
                <a:gd name="T42" fmla="*/ 440410645 w 53"/>
                <a:gd name="T43" fmla="*/ 148725731 h 41"/>
                <a:gd name="T44" fmla="*/ 440410645 w 53"/>
                <a:gd name="T45" fmla="*/ 86269784 h 41"/>
                <a:gd name="T46" fmla="*/ 416032409 w 53"/>
                <a:gd name="T47" fmla="*/ 86269784 h 41"/>
                <a:gd name="T48" fmla="*/ 368859542 w 53"/>
                <a:gd name="T49" fmla="*/ 48907221 h 41"/>
                <a:gd name="T50" fmla="*/ 368859542 w 53"/>
                <a:gd name="T51" fmla="*/ 86269784 h 41"/>
                <a:gd name="T52" fmla="*/ 321742568 w 53"/>
                <a:gd name="T53" fmla="*/ 99818528 h 41"/>
                <a:gd name="T54" fmla="*/ 286102016 w 53"/>
                <a:gd name="T55" fmla="*/ 62794684 h 41"/>
                <a:gd name="T56" fmla="*/ 225803840 w 53"/>
                <a:gd name="T57" fmla="*/ 74386388 h 41"/>
                <a:gd name="T58" fmla="*/ 190219253 w 53"/>
                <a:gd name="T59" fmla="*/ 37362553 h 41"/>
                <a:gd name="T60" fmla="*/ 143046350 w 53"/>
                <a:gd name="T61" fmla="*/ 37362553 h 41"/>
                <a:gd name="T62" fmla="*/ 95929376 w 53"/>
                <a:gd name="T63" fmla="*/ 0 h 41"/>
                <a:gd name="T64" fmla="*/ 60288879 w 53"/>
                <a:gd name="T65" fmla="*/ 48907221 h 41"/>
                <a:gd name="T66" fmla="*/ 60288879 w 53"/>
                <a:gd name="T67" fmla="*/ 111692497 h 41"/>
                <a:gd name="T68" fmla="*/ 0 w 53"/>
                <a:gd name="T69" fmla="*/ 137181072 h 41"/>
                <a:gd name="T70" fmla="*/ 47172884 w 53"/>
                <a:gd name="T71" fmla="*/ 248873569 h 41"/>
                <a:gd name="T72" fmla="*/ 131840000 w 53"/>
                <a:gd name="T73" fmla="*/ 260418228 h 41"/>
                <a:gd name="T74" fmla="*/ 190219253 w 53"/>
                <a:gd name="T75" fmla="*/ 348692134 h 41"/>
                <a:gd name="T76" fmla="*/ 225803840 w 53"/>
                <a:gd name="T77" fmla="*/ 360575512 h 4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3"/>
                <a:gd name="T118" fmla="*/ 0 h 41"/>
                <a:gd name="T119" fmla="*/ 53 w 53"/>
                <a:gd name="T120" fmla="*/ 41 h 4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3" h="41">
                  <a:moveTo>
                    <a:pt x="19" y="29"/>
                  </a:moveTo>
                  <a:cubicBezTo>
                    <a:pt x="22" y="29"/>
                    <a:pt x="22" y="27"/>
                    <a:pt x="23" y="28"/>
                  </a:cubicBezTo>
                  <a:cubicBezTo>
                    <a:pt x="25" y="29"/>
                    <a:pt x="22" y="31"/>
                    <a:pt x="23" y="33"/>
                  </a:cubicBezTo>
                  <a:cubicBezTo>
                    <a:pt x="24" y="34"/>
                    <a:pt x="26" y="34"/>
                    <a:pt x="27" y="34"/>
                  </a:cubicBezTo>
                  <a:cubicBezTo>
                    <a:pt x="28" y="34"/>
                    <a:pt x="28" y="36"/>
                    <a:pt x="32" y="36"/>
                  </a:cubicBezTo>
                  <a:cubicBezTo>
                    <a:pt x="33" y="36"/>
                    <a:pt x="33" y="37"/>
                    <a:pt x="34" y="38"/>
                  </a:cubicBezTo>
                  <a:cubicBezTo>
                    <a:pt x="35" y="38"/>
                    <a:pt x="36" y="37"/>
                    <a:pt x="37" y="38"/>
                  </a:cubicBezTo>
                  <a:cubicBezTo>
                    <a:pt x="38" y="38"/>
                    <a:pt x="36" y="41"/>
                    <a:pt x="37" y="41"/>
                  </a:cubicBezTo>
                  <a:cubicBezTo>
                    <a:pt x="39" y="40"/>
                    <a:pt x="41" y="39"/>
                    <a:pt x="43" y="37"/>
                  </a:cubicBezTo>
                  <a:cubicBezTo>
                    <a:pt x="43" y="36"/>
                    <a:pt x="43" y="34"/>
                    <a:pt x="43" y="33"/>
                  </a:cubicBezTo>
                  <a:cubicBezTo>
                    <a:pt x="44" y="32"/>
                    <a:pt x="45" y="31"/>
                    <a:pt x="45" y="30"/>
                  </a:cubicBezTo>
                  <a:cubicBezTo>
                    <a:pt x="45" y="27"/>
                    <a:pt x="47" y="27"/>
                    <a:pt x="49" y="25"/>
                  </a:cubicBezTo>
                  <a:cubicBezTo>
                    <a:pt x="50" y="25"/>
                    <a:pt x="51" y="24"/>
                    <a:pt x="51" y="24"/>
                  </a:cubicBezTo>
                  <a:cubicBezTo>
                    <a:pt x="52" y="22"/>
                    <a:pt x="52" y="21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1" y="18"/>
                    <a:pt x="51" y="18"/>
                    <a:pt x="48" y="18"/>
                  </a:cubicBezTo>
                  <a:cubicBezTo>
                    <a:pt x="47" y="18"/>
                    <a:pt x="47" y="18"/>
                    <a:pt x="46" y="18"/>
                  </a:cubicBezTo>
                  <a:cubicBezTo>
                    <a:pt x="45" y="17"/>
                    <a:pt x="45" y="15"/>
                    <a:pt x="44" y="14"/>
                  </a:cubicBezTo>
                  <a:cubicBezTo>
                    <a:pt x="42" y="13"/>
                    <a:pt x="41" y="14"/>
                    <a:pt x="41" y="14"/>
                  </a:cubicBezTo>
                  <a:cubicBezTo>
                    <a:pt x="39" y="13"/>
                    <a:pt x="39" y="12"/>
                    <a:pt x="38" y="12"/>
                  </a:cubicBezTo>
                  <a:cubicBezTo>
                    <a:pt x="38" y="12"/>
                    <a:pt x="37" y="13"/>
                    <a:pt x="37" y="12"/>
                  </a:cubicBezTo>
                  <a:cubicBezTo>
                    <a:pt x="36" y="10"/>
                    <a:pt x="37" y="9"/>
                    <a:pt x="37" y="7"/>
                  </a:cubicBezTo>
                  <a:cubicBezTo>
                    <a:pt x="36" y="7"/>
                    <a:pt x="36" y="7"/>
                    <a:pt x="35" y="7"/>
                  </a:cubicBezTo>
                  <a:cubicBezTo>
                    <a:pt x="33" y="6"/>
                    <a:pt x="33" y="4"/>
                    <a:pt x="31" y="4"/>
                  </a:cubicBezTo>
                  <a:cubicBezTo>
                    <a:pt x="30" y="5"/>
                    <a:pt x="32" y="6"/>
                    <a:pt x="31" y="7"/>
                  </a:cubicBezTo>
                  <a:cubicBezTo>
                    <a:pt x="30" y="8"/>
                    <a:pt x="29" y="8"/>
                    <a:pt x="27" y="8"/>
                  </a:cubicBezTo>
                  <a:cubicBezTo>
                    <a:pt x="25" y="8"/>
                    <a:pt x="25" y="6"/>
                    <a:pt x="24" y="5"/>
                  </a:cubicBezTo>
                  <a:cubicBezTo>
                    <a:pt x="23" y="5"/>
                    <a:pt x="21" y="6"/>
                    <a:pt x="19" y="6"/>
                  </a:cubicBezTo>
                  <a:cubicBezTo>
                    <a:pt x="18" y="5"/>
                    <a:pt x="17" y="4"/>
                    <a:pt x="16" y="3"/>
                  </a:cubicBezTo>
                  <a:cubicBezTo>
                    <a:pt x="14" y="3"/>
                    <a:pt x="13" y="4"/>
                    <a:pt x="12" y="3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6" y="1"/>
                    <a:pt x="5" y="2"/>
                    <a:pt x="5" y="4"/>
                  </a:cubicBezTo>
                  <a:cubicBezTo>
                    <a:pt x="6" y="5"/>
                    <a:pt x="7" y="6"/>
                    <a:pt x="5" y="9"/>
                  </a:cubicBezTo>
                  <a:cubicBezTo>
                    <a:pt x="4" y="10"/>
                    <a:pt x="2" y="10"/>
                    <a:pt x="0" y="11"/>
                  </a:cubicBezTo>
                  <a:cubicBezTo>
                    <a:pt x="1" y="14"/>
                    <a:pt x="3" y="17"/>
                    <a:pt x="4" y="20"/>
                  </a:cubicBezTo>
                  <a:cubicBezTo>
                    <a:pt x="9" y="22"/>
                    <a:pt x="10" y="20"/>
                    <a:pt x="11" y="21"/>
                  </a:cubicBezTo>
                  <a:cubicBezTo>
                    <a:pt x="12" y="22"/>
                    <a:pt x="13" y="26"/>
                    <a:pt x="16" y="28"/>
                  </a:cubicBezTo>
                  <a:cubicBezTo>
                    <a:pt x="17" y="29"/>
                    <a:pt x="19" y="29"/>
                    <a:pt x="19" y="2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  <a:cs typeface="Arial" charset="0"/>
              </a:endParaRPr>
            </a:p>
          </p:txBody>
        </p:sp>
        <p:sp>
          <p:nvSpPr>
            <p:cNvPr id="21510" name="Freeform 63"/>
            <p:cNvSpPr>
              <a:spLocks/>
            </p:cNvSpPr>
            <p:nvPr/>
          </p:nvSpPr>
          <p:spPr bwMode="auto">
            <a:xfrm>
              <a:off x="1047750" y="3643313"/>
              <a:ext cx="323850" cy="280987"/>
            </a:xfrm>
            <a:custGeom>
              <a:avLst/>
              <a:gdLst>
                <a:gd name="T0" fmla="*/ 2147483647 w 35"/>
                <a:gd name="T1" fmla="*/ 0 h 30"/>
                <a:gd name="T2" fmla="*/ 2147483647 w 35"/>
                <a:gd name="T3" fmla="*/ 2147483647 h 30"/>
                <a:gd name="T4" fmla="*/ 2147483647 w 35"/>
                <a:gd name="T5" fmla="*/ 2147483647 h 30"/>
                <a:gd name="T6" fmla="*/ 2147483647 w 35"/>
                <a:gd name="T7" fmla="*/ 2147483647 h 30"/>
                <a:gd name="T8" fmla="*/ 2147483647 w 35"/>
                <a:gd name="T9" fmla="*/ 2147483647 h 30"/>
                <a:gd name="T10" fmla="*/ 2147483647 w 35"/>
                <a:gd name="T11" fmla="*/ 2147483647 h 30"/>
                <a:gd name="T12" fmla="*/ 0 w 35"/>
                <a:gd name="T13" fmla="*/ 2147483647 h 30"/>
                <a:gd name="T14" fmla="*/ 2147483647 w 35"/>
                <a:gd name="T15" fmla="*/ 2147483647 h 30"/>
                <a:gd name="T16" fmla="*/ 2147483647 w 35"/>
                <a:gd name="T17" fmla="*/ 2147483647 h 30"/>
                <a:gd name="T18" fmla="*/ 2147483647 w 35"/>
                <a:gd name="T19" fmla="*/ 2147483647 h 30"/>
                <a:gd name="T20" fmla="*/ 2147483647 w 35"/>
                <a:gd name="T21" fmla="*/ 2147483647 h 30"/>
                <a:gd name="T22" fmla="*/ 2147483647 w 35"/>
                <a:gd name="T23" fmla="*/ 2147483647 h 30"/>
                <a:gd name="T24" fmla="*/ 2147483647 w 35"/>
                <a:gd name="T25" fmla="*/ 2147483647 h 30"/>
                <a:gd name="T26" fmla="*/ 2147483647 w 35"/>
                <a:gd name="T27" fmla="*/ 2147483647 h 30"/>
                <a:gd name="T28" fmla="*/ 2147483647 w 35"/>
                <a:gd name="T29" fmla="*/ 2147483647 h 30"/>
                <a:gd name="T30" fmla="*/ 2147483647 w 35"/>
                <a:gd name="T31" fmla="*/ 2147483647 h 30"/>
                <a:gd name="T32" fmla="*/ 2147483647 w 35"/>
                <a:gd name="T33" fmla="*/ 0 h 3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5"/>
                <a:gd name="T52" fmla="*/ 0 h 30"/>
                <a:gd name="T53" fmla="*/ 35 w 35"/>
                <a:gd name="T54" fmla="*/ 30 h 3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5" h="30">
                  <a:moveTo>
                    <a:pt x="15" y="0"/>
                  </a:moveTo>
                  <a:cubicBezTo>
                    <a:pt x="15" y="1"/>
                    <a:pt x="13" y="1"/>
                    <a:pt x="12" y="2"/>
                  </a:cubicBezTo>
                  <a:cubicBezTo>
                    <a:pt x="10" y="5"/>
                    <a:pt x="6" y="4"/>
                    <a:pt x="6" y="8"/>
                  </a:cubicBezTo>
                  <a:cubicBezTo>
                    <a:pt x="1" y="12"/>
                    <a:pt x="3" y="10"/>
                    <a:pt x="3" y="15"/>
                  </a:cubicBezTo>
                  <a:cubicBezTo>
                    <a:pt x="3" y="16"/>
                    <a:pt x="1" y="18"/>
                    <a:pt x="1" y="19"/>
                  </a:cubicBezTo>
                  <a:cubicBezTo>
                    <a:pt x="0" y="20"/>
                    <a:pt x="1" y="21"/>
                    <a:pt x="1" y="22"/>
                  </a:cubicBezTo>
                  <a:cubicBezTo>
                    <a:pt x="1" y="23"/>
                    <a:pt x="1" y="23"/>
                    <a:pt x="0" y="24"/>
                  </a:cubicBezTo>
                  <a:cubicBezTo>
                    <a:pt x="3" y="26"/>
                    <a:pt x="6" y="27"/>
                    <a:pt x="9" y="27"/>
                  </a:cubicBezTo>
                  <a:cubicBezTo>
                    <a:pt x="12" y="26"/>
                    <a:pt x="12" y="23"/>
                    <a:pt x="14" y="24"/>
                  </a:cubicBezTo>
                  <a:cubicBezTo>
                    <a:pt x="16" y="25"/>
                    <a:pt x="16" y="28"/>
                    <a:pt x="19" y="29"/>
                  </a:cubicBezTo>
                  <a:cubicBezTo>
                    <a:pt x="23" y="30"/>
                    <a:pt x="27" y="27"/>
                    <a:pt x="29" y="27"/>
                  </a:cubicBezTo>
                  <a:cubicBezTo>
                    <a:pt x="29" y="25"/>
                    <a:pt x="30" y="24"/>
                    <a:pt x="32" y="24"/>
                  </a:cubicBezTo>
                  <a:cubicBezTo>
                    <a:pt x="35" y="24"/>
                    <a:pt x="35" y="22"/>
                    <a:pt x="35" y="20"/>
                  </a:cubicBezTo>
                  <a:cubicBezTo>
                    <a:pt x="32" y="18"/>
                    <a:pt x="31" y="14"/>
                    <a:pt x="30" y="13"/>
                  </a:cubicBezTo>
                  <a:cubicBezTo>
                    <a:pt x="29" y="12"/>
                    <a:pt x="28" y="14"/>
                    <a:pt x="23" y="12"/>
                  </a:cubicBezTo>
                  <a:cubicBezTo>
                    <a:pt x="22" y="9"/>
                    <a:pt x="20" y="6"/>
                    <a:pt x="19" y="3"/>
                  </a:cubicBezTo>
                  <a:cubicBezTo>
                    <a:pt x="18" y="2"/>
                    <a:pt x="17" y="1"/>
                    <a:pt x="15" y="0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12" name="Freeform 3"/>
            <p:cNvSpPr>
              <a:spLocks/>
            </p:cNvSpPr>
            <p:nvPr/>
          </p:nvSpPr>
          <p:spPr bwMode="auto">
            <a:xfrm>
              <a:off x="7246938" y="5870575"/>
              <a:ext cx="354012" cy="280988"/>
            </a:xfrm>
            <a:custGeom>
              <a:avLst/>
              <a:gdLst>
                <a:gd name="T0" fmla="*/ 0 w 38"/>
                <a:gd name="T1" fmla="*/ 2147483647 h 30"/>
                <a:gd name="T2" fmla="*/ 2147483647 w 38"/>
                <a:gd name="T3" fmla="*/ 2147483647 h 30"/>
                <a:gd name="T4" fmla="*/ 2147483647 w 38"/>
                <a:gd name="T5" fmla="*/ 2147483647 h 30"/>
                <a:gd name="T6" fmla="*/ 2147483647 w 38"/>
                <a:gd name="T7" fmla="*/ 2147483647 h 30"/>
                <a:gd name="T8" fmla="*/ 2147483647 w 38"/>
                <a:gd name="T9" fmla="*/ 2147483647 h 30"/>
                <a:gd name="T10" fmla="*/ 2147483647 w 38"/>
                <a:gd name="T11" fmla="*/ 2147483647 h 30"/>
                <a:gd name="T12" fmla="*/ 2147483647 w 38"/>
                <a:gd name="T13" fmla="*/ 2147483647 h 30"/>
                <a:gd name="T14" fmla="*/ 2147483647 w 38"/>
                <a:gd name="T15" fmla="*/ 2147483647 h 30"/>
                <a:gd name="T16" fmla="*/ 2147483647 w 38"/>
                <a:gd name="T17" fmla="*/ 2147483647 h 30"/>
                <a:gd name="T18" fmla="*/ 2147483647 w 38"/>
                <a:gd name="T19" fmla="*/ 2147483647 h 30"/>
                <a:gd name="T20" fmla="*/ 2147483647 w 38"/>
                <a:gd name="T21" fmla="*/ 2147483647 h 30"/>
                <a:gd name="T22" fmla="*/ 2147483647 w 38"/>
                <a:gd name="T23" fmla="*/ 0 h 30"/>
                <a:gd name="T24" fmla="*/ 2147483647 w 38"/>
                <a:gd name="T25" fmla="*/ 2147483647 h 30"/>
                <a:gd name="T26" fmla="*/ 2147483647 w 38"/>
                <a:gd name="T27" fmla="*/ 2147483647 h 30"/>
                <a:gd name="T28" fmla="*/ 2147483647 w 38"/>
                <a:gd name="T29" fmla="*/ 2147483647 h 30"/>
                <a:gd name="T30" fmla="*/ 2147483647 w 38"/>
                <a:gd name="T31" fmla="*/ 2147483647 h 30"/>
                <a:gd name="T32" fmla="*/ 2147483647 w 38"/>
                <a:gd name="T33" fmla="*/ 2147483647 h 30"/>
                <a:gd name="T34" fmla="*/ 2147483647 w 38"/>
                <a:gd name="T35" fmla="*/ 2147483647 h 30"/>
                <a:gd name="T36" fmla="*/ 2147483647 w 38"/>
                <a:gd name="T37" fmla="*/ 2147483647 h 30"/>
                <a:gd name="T38" fmla="*/ 0 w 38"/>
                <a:gd name="T39" fmla="*/ 2147483647 h 3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8"/>
                <a:gd name="T61" fmla="*/ 0 h 30"/>
                <a:gd name="T62" fmla="*/ 38 w 38"/>
                <a:gd name="T63" fmla="*/ 30 h 3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8" h="30">
                  <a:moveTo>
                    <a:pt x="0" y="19"/>
                  </a:moveTo>
                  <a:cubicBezTo>
                    <a:pt x="2" y="22"/>
                    <a:pt x="2" y="22"/>
                    <a:pt x="5" y="25"/>
                  </a:cubicBezTo>
                  <a:cubicBezTo>
                    <a:pt x="5" y="26"/>
                    <a:pt x="5" y="27"/>
                    <a:pt x="7" y="29"/>
                  </a:cubicBezTo>
                  <a:cubicBezTo>
                    <a:pt x="7" y="29"/>
                    <a:pt x="8" y="29"/>
                    <a:pt x="9" y="29"/>
                  </a:cubicBezTo>
                  <a:cubicBezTo>
                    <a:pt x="10" y="29"/>
                    <a:pt x="9" y="30"/>
                    <a:pt x="12" y="30"/>
                  </a:cubicBezTo>
                  <a:cubicBezTo>
                    <a:pt x="14" y="30"/>
                    <a:pt x="13" y="28"/>
                    <a:pt x="14" y="28"/>
                  </a:cubicBezTo>
                  <a:cubicBezTo>
                    <a:pt x="15" y="27"/>
                    <a:pt x="17" y="26"/>
                    <a:pt x="20" y="25"/>
                  </a:cubicBezTo>
                  <a:cubicBezTo>
                    <a:pt x="20" y="24"/>
                    <a:pt x="21" y="20"/>
                    <a:pt x="22" y="19"/>
                  </a:cubicBezTo>
                  <a:cubicBezTo>
                    <a:pt x="23" y="17"/>
                    <a:pt x="24" y="18"/>
                    <a:pt x="25" y="17"/>
                  </a:cubicBezTo>
                  <a:cubicBezTo>
                    <a:pt x="27" y="11"/>
                    <a:pt x="31" y="10"/>
                    <a:pt x="33" y="6"/>
                  </a:cubicBezTo>
                  <a:cubicBezTo>
                    <a:pt x="34" y="5"/>
                    <a:pt x="34" y="6"/>
                    <a:pt x="35" y="5"/>
                  </a:cubicBezTo>
                  <a:cubicBezTo>
                    <a:pt x="35" y="5"/>
                    <a:pt x="38" y="0"/>
                    <a:pt x="37" y="0"/>
                  </a:cubicBezTo>
                  <a:cubicBezTo>
                    <a:pt x="29" y="1"/>
                    <a:pt x="28" y="8"/>
                    <a:pt x="25" y="8"/>
                  </a:cubicBezTo>
                  <a:cubicBezTo>
                    <a:pt x="22" y="9"/>
                    <a:pt x="19" y="5"/>
                    <a:pt x="17" y="5"/>
                  </a:cubicBezTo>
                  <a:cubicBezTo>
                    <a:pt x="16" y="4"/>
                    <a:pt x="14" y="7"/>
                    <a:pt x="13" y="7"/>
                  </a:cubicBezTo>
                  <a:cubicBezTo>
                    <a:pt x="11" y="6"/>
                    <a:pt x="10" y="5"/>
                    <a:pt x="9" y="5"/>
                  </a:cubicBezTo>
                  <a:cubicBezTo>
                    <a:pt x="8" y="6"/>
                    <a:pt x="9" y="9"/>
                    <a:pt x="7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3" y="11"/>
                    <a:pt x="2" y="12"/>
                    <a:pt x="2" y="14"/>
                  </a:cubicBezTo>
                  <a:cubicBezTo>
                    <a:pt x="2" y="16"/>
                    <a:pt x="1" y="18"/>
                    <a:pt x="0" y="19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13" name="Freeform 4"/>
            <p:cNvSpPr>
              <a:spLocks/>
            </p:cNvSpPr>
            <p:nvPr/>
          </p:nvSpPr>
          <p:spPr bwMode="auto">
            <a:xfrm>
              <a:off x="7489825" y="5786438"/>
              <a:ext cx="434975" cy="912812"/>
            </a:xfrm>
            <a:custGeom>
              <a:avLst/>
              <a:gdLst>
                <a:gd name="T0" fmla="*/ 2147483647 w 47"/>
                <a:gd name="T1" fmla="*/ 2147483647 h 98"/>
                <a:gd name="T2" fmla="*/ 2147483647 w 47"/>
                <a:gd name="T3" fmla="*/ 2147483647 h 98"/>
                <a:gd name="T4" fmla="*/ 2147483647 w 47"/>
                <a:gd name="T5" fmla="*/ 2147483647 h 98"/>
                <a:gd name="T6" fmla="*/ 2147483647 w 47"/>
                <a:gd name="T7" fmla="*/ 2147483647 h 98"/>
                <a:gd name="T8" fmla="*/ 2147483647 w 47"/>
                <a:gd name="T9" fmla="*/ 2147483647 h 98"/>
                <a:gd name="T10" fmla="*/ 2147483647 w 47"/>
                <a:gd name="T11" fmla="*/ 2147483647 h 98"/>
                <a:gd name="T12" fmla="*/ 2147483647 w 47"/>
                <a:gd name="T13" fmla="*/ 2147483647 h 98"/>
                <a:gd name="T14" fmla="*/ 2147483647 w 47"/>
                <a:gd name="T15" fmla="*/ 2147483647 h 98"/>
                <a:gd name="T16" fmla="*/ 0 w 47"/>
                <a:gd name="T17" fmla="*/ 2147483647 h 98"/>
                <a:gd name="T18" fmla="*/ 2147483647 w 47"/>
                <a:gd name="T19" fmla="*/ 2147483647 h 98"/>
                <a:gd name="T20" fmla="*/ 2147483647 w 47"/>
                <a:gd name="T21" fmla="*/ 2147483647 h 98"/>
                <a:gd name="T22" fmla="*/ 2147483647 w 47"/>
                <a:gd name="T23" fmla="*/ 2147483647 h 98"/>
                <a:gd name="T24" fmla="*/ 2147483647 w 47"/>
                <a:gd name="T25" fmla="*/ 2147483647 h 98"/>
                <a:gd name="T26" fmla="*/ 2147483647 w 47"/>
                <a:gd name="T27" fmla="*/ 2147483647 h 98"/>
                <a:gd name="T28" fmla="*/ 2147483647 w 47"/>
                <a:gd name="T29" fmla="*/ 2147483647 h 98"/>
                <a:gd name="T30" fmla="*/ 2147483647 w 47"/>
                <a:gd name="T31" fmla="*/ 2147483647 h 98"/>
                <a:gd name="T32" fmla="*/ 2147483647 w 47"/>
                <a:gd name="T33" fmla="*/ 2147483647 h 98"/>
                <a:gd name="T34" fmla="*/ 2147483647 w 47"/>
                <a:gd name="T35" fmla="*/ 2147483647 h 98"/>
                <a:gd name="T36" fmla="*/ 2147483647 w 47"/>
                <a:gd name="T37" fmla="*/ 2147483647 h 98"/>
                <a:gd name="T38" fmla="*/ 2147483647 w 47"/>
                <a:gd name="T39" fmla="*/ 2147483647 h 98"/>
                <a:gd name="T40" fmla="*/ 2147483647 w 47"/>
                <a:gd name="T41" fmla="*/ 2147483647 h 98"/>
                <a:gd name="T42" fmla="*/ 2147483647 w 47"/>
                <a:gd name="T43" fmla="*/ 2147483647 h 98"/>
                <a:gd name="T44" fmla="*/ 2147483647 w 47"/>
                <a:gd name="T45" fmla="*/ 2147483647 h 98"/>
                <a:gd name="T46" fmla="*/ 2147483647 w 47"/>
                <a:gd name="T47" fmla="*/ 2147483647 h 98"/>
                <a:gd name="T48" fmla="*/ 2147483647 w 47"/>
                <a:gd name="T49" fmla="*/ 2147483647 h 98"/>
                <a:gd name="T50" fmla="*/ 2147483647 w 47"/>
                <a:gd name="T51" fmla="*/ 2147483647 h 98"/>
                <a:gd name="T52" fmla="*/ 2147483647 w 47"/>
                <a:gd name="T53" fmla="*/ 2147483647 h 98"/>
                <a:gd name="T54" fmla="*/ 2147483647 w 47"/>
                <a:gd name="T55" fmla="*/ 2147483647 h 98"/>
                <a:gd name="T56" fmla="*/ 2147483647 w 47"/>
                <a:gd name="T57" fmla="*/ 2147483647 h 98"/>
                <a:gd name="T58" fmla="*/ 2147483647 w 47"/>
                <a:gd name="T59" fmla="*/ 2147483647 h 98"/>
                <a:gd name="T60" fmla="*/ 2147483647 w 47"/>
                <a:gd name="T61" fmla="*/ 2147483647 h 98"/>
                <a:gd name="T62" fmla="*/ 2147483647 w 47"/>
                <a:gd name="T63" fmla="*/ 2147483647 h 98"/>
                <a:gd name="T64" fmla="*/ 2147483647 w 47"/>
                <a:gd name="T65" fmla="*/ 2147483647 h 98"/>
                <a:gd name="T66" fmla="*/ 2147483647 w 47"/>
                <a:gd name="T67" fmla="*/ 2147483647 h 98"/>
                <a:gd name="T68" fmla="*/ 2147483647 w 47"/>
                <a:gd name="T69" fmla="*/ 0 h 98"/>
                <a:gd name="T70" fmla="*/ 2147483647 w 47"/>
                <a:gd name="T71" fmla="*/ 0 h 98"/>
                <a:gd name="T72" fmla="*/ 2147483647 w 47"/>
                <a:gd name="T73" fmla="*/ 2147483647 h 98"/>
                <a:gd name="T74" fmla="*/ 2147483647 w 47"/>
                <a:gd name="T75" fmla="*/ 2147483647 h 98"/>
                <a:gd name="T76" fmla="*/ 2147483647 w 47"/>
                <a:gd name="T77" fmla="*/ 2147483647 h 98"/>
                <a:gd name="T78" fmla="*/ 2147483647 w 47"/>
                <a:gd name="T79" fmla="*/ 2147483647 h 98"/>
                <a:gd name="T80" fmla="*/ 2147483647 w 47"/>
                <a:gd name="T81" fmla="*/ 2147483647 h 98"/>
                <a:gd name="T82" fmla="*/ 2147483647 w 47"/>
                <a:gd name="T83" fmla="*/ 2147483647 h 98"/>
                <a:gd name="T84" fmla="*/ 2147483647 w 47"/>
                <a:gd name="T85" fmla="*/ 2147483647 h 98"/>
                <a:gd name="T86" fmla="*/ 2147483647 w 47"/>
                <a:gd name="T87" fmla="*/ 2147483647 h 98"/>
                <a:gd name="T88" fmla="*/ 2147483647 w 47"/>
                <a:gd name="T89" fmla="*/ 2147483647 h 98"/>
                <a:gd name="T90" fmla="*/ 2147483647 w 47"/>
                <a:gd name="T91" fmla="*/ 2147483647 h 98"/>
                <a:gd name="T92" fmla="*/ 2147483647 w 47"/>
                <a:gd name="T93" fmla="*/ 2147483647 h 98"/>
                <a:gd name="T94" fmla="*/ 2147483647 w 47"/>
                <a:gd name="T95" fmla="*/ 2147483647 h 98"/>
                <a:gd name="T96" fmla="*/ 2147483647 w 47"/>
                <a:gd name="T97" fmla="*/ 2147483647 h 98"/>
                <a:gd name="T98" fmla="*/ 2147483647 w 47"/>
                <a:gd name="T99" fmla="*/ 2147483647 h 98"/>
                <a:gd name="T100" fmla="*/ 2147483647 w 47"/>
                <a:gd name="T101" fmla="*/ 2147483647 h 98"/>
                <a:gd name="T102" fmla="*/ 2147483647 w 47"/>
                <a:gd name="T103" fmla="*/ 2147483647 h 9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"/>
                <a:gd name="T157" fmla="*/ 0 h 98"/>
                <a:gd name="T158" fmla="*/ 47 w 47"/>
                <a:gd name="T159" fmla="*/ 98 h 9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" h="98">
                  <a:moveTo>
                    <a:pt x="13" y="39"/>
                  </a:moveTo>
                  <a:cubicBezTo>
                    <a:pt x="14" y="41"/>
                    <a:pt x="16" y="43"/>
                    <a:pt x="15" y="45"/>
                  </a:cubicBezTo>
                  <a:cubicBezTo>
                    <a:pt x="14" y="46"/>
                    <a:pt x="14" y="47"/>
                    <a:pt x="13" y="49"/>
                  </a:cubicBezTo>
                  <a:cubicBezTo>
                    <a:pt x="13" y="51"/>
                    <a:pt x="14" y="53"/>
                    <a:pt x="15" y="55"/>
                  </a:cubicBezTo>
                  <a:cubicBezTo>
                    <a:pt x="14" y="56"/>
                    <a:pt x="15" y="59"/>
                    <a:pt x="14" y="61"/>
                  </a:cubicBezTo>
                  <a:cubicBezTo>
                    <a:pt x="13" y="61"/>
                    <a:pt x="10" y="61"/>
                    <a:pt x="9" y="62"/>
                  </a:cubicBezTo>
                  <a:cubicBezTo>
                    <a:pt x="8" y="62"/>
                    <a:pt x="6" y="61"/>
                    <a:pt x="5" y="62"/>
                  </a:cubicBezTo>
                  <a:cubicBezTo>
                    <a:pt x="4" y="63"/>
                    <a:pt x="4" y="65"/>
                    <a:pt x="4" y="66"/>
                  </a:cubicBezTo>
                  <a:cubicBezTo>
                    <a:pt x="3" y="69"/>
                    <a:pt x="1" y="68"/>
                    <a:pt x="0" y="70"/>
                  </a:cubicBezTo>
                  <a:cubicBezTo>
                    <a:pt x="0" y="71"/>
                    <a:pt x="3" y="72"/>
                    <a:pt x="4" y="73"/>
                  </a:cubicBezTo>
                  <a:cubicBezTo>
                    <a:pt x="7" y="79"/>
                    <a:pt x="12" y="92"/>
                    <a:pt x="11" y="93"/>
                  </a:cubicBezTo>
                  <a:cubicBezTo>
                    <a:pt x="10" y="94"/>
                    <a:pt x="7" y="93"/>
                    <a:pt x="6" y="94"/>
                  </a:cubicBezTo>
                  <a:cubicBezTo>
                    <a:pt x="5" y="95"/>
                    <a:pt x="9" y="97"/>
                    <a:pt x="9" y="98"/>
                  </a:cubicBezTo>
                  <a:cubicBezTo>
                    <a:pt x="11" y="96"/>
                    <a:pt x="14" y="98"/>
                    <a:pt x="14" y="96"/>
                  </a:cubicBezTo>
                  <a:cubicBezTo>
                    <a:pt x="14" y="94"/>
                    <a:pt x="14" y="93"/>
                    <a:pt x="14" y="91"/>
                  </a:cubicBezTo>
                  <a:cubicBezTo>
                    <a:pt x="14" y="90"/>
                    <a:pt x="16" y="89"/>
                    <a:pt x="15" y="85"/>
                  </a:cubicBezTo>
                  <a:cubicBezTo>
                    <a:pt x="17" y="85"/>
                    <a:pt x="18" y="85"/>
                    <a:pt x="19" y="83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0" y="85"/>
                    <a:pt x="20" y="87"/>
                    <a:pt x="22" y="87"/>
                  </a:cubicBezTo>
                  <a:cubicBezTo>
                    <a:pt x="23" y="87"/>
                    <a:pt x="24" y="86"/>
                    <a:pt x="25" y="86"/>
                  </a:cubicBezTo>
                  <a:cubicBezTo>
                    <a:pt x="27" y="86"/>
                    <a:pt x="28" y="86"/>
                    <a:pt x="29" y="86"/>
                  </a:cubicBezTo>
                  <a:cubicBezTo>
                    <a:pt x="30" y="85"/>
                    <a:pt x="29" y="84"/>
                    <a:pt x="30" y="83"/>
                  </a:cubicBezTo>
                  <a:cubicBezTo>
                    <a:pt x="33" y="81"/>
                    <a:pt x="35" y="81"/>
                    <a:pt x="37" y="78"/>
                  </a:cubicBezTo>
                  <a:cubicBezTo>
                    <a:pt x="38" y="76"/>
                    <a:pt x="39" y="73"/>
                    <a:pt x="40" y="70"/>
                  </a:cubicBezTo>
                  <a:cubicBezTo>
                    <a:pt x="41" y="68"/>
                    <a:pt x="42" y="66"/>
                    <a:pt x="42" y="65"/>
                  </a:cubicBezTo>
                  <a:cubicBezTo>
                    <a:pt x="42" y="62"/>
                    <a:pt x="41" y="59"/>
                    <a:pt x="41" y="57"/>
                  </a:cubicBezTo>
                  <a:cubicBezTo>
                    <a:pt x="41" y="55"/>
                    <a:pt x="43" y="54"/>
                    <a:pt x="44" y="53"/>
                  </a:cubicBezTo>
                  <a:cubicBezTo>
                    <a:pt x="44" y="52"/>
                    <a:pt x="42" y="50"/>
                    <a:pt x="43" y="49"/>
                  </a:cubicBezTo>
                  <a:cubicBezTo>
                    <a:pt x="44" y="45"/>
                    <a:pt x="45" y="40"/>
                    <a:pt x="46" y="33"/>
                  </a:cubicBezTo>
                  <a:cubicBezTo>
                    <a:pt x="47" y="27"/>
                    <a:pt x="46" y="20"/>
                    <a:pt x="45" y="15"/>
                  </a:cubicBezTo>
                  <a:cubicBezTo>
                    <a:pt x="46" y="11"/>
                    <a:pt x="46" y="9"/>
                    <a:pt x="46" y="7"/>
                  </a:cubicBezTo>
                  <a:cubicBezTo>
                    <a:pt x="44" y="8"/>
                    <a:pt x="42" y="8"/>
                    <a:pt x="42" y="9"/>
                  </a:cubicBezTo>
                  <a:cubicBezTo>
                    <a:pt x="40" y="10"/>
                    <a:pt x="40" y="10"/>
                    <a:pt x="40" y="9"/>
                  </a:cubicBezTo>
                  <a:cubicBezTo>
                    <a:pt x="40" y="4"/>
                    <a:pt x="39" y="5"/>
                    <a:pt x="37" y="4"/>
                  </a:cubicBezTo>
                  <a:cubicBezTo>
                    <a:pt x="36" y="3"/>
                    <a:pt x="37" y="1"/>
                    <a:pt x="35" y="0"/>
                  </a:cubicBezTo>
                  <a:cubicBezTo>
                    <a:pt x="34" y="0"/>
                    <a:pt x="33" y="0"/>
                    <a:pt x="33" y="0"/>
                  </a:cubicBezTo>
                  <a:cubicBezTo>
                    <a:pt x="31" y="1"/>
                    <a:pt x="31" y="4"/>
                    <a:pt x="30" y="5"/>
                  </a:cubicBezTo>
                  <a:cubicBezTo>
                    <a:pt x="29" y="6"/>
                    <a:pt x="28" y="5"/>
                    <a:pt x="28" y="6"/>
                  </a:cubicBezTo>
                  <a:cubicBezTo>
                    <a:pt x="27" y="7"/>
                    <a:pt x="29" y="8"/>
                    <a:pt x="29" y="9"/>
                  </a:cubicBezTo>
                  <a:cubicBezTo>
                    <a:pt x="30" y="10"/>
                    <a:pt x="30" y="11"/>
                    <a:pt x="31" y="11"/>
                  </a:cubicBezTo>
                  <a:cubicBezTo>
                    <a:pt x="33" y="11"/>
                    <a:pt x="32" y="9"/>
                    <a:pt x="34" y="10"/>
                  </a:cubicBezTo>
                  <a:cubicBezTo>
                    <a:pt x="36" y="11"/>
                    <a:pt x="34" y="16"/>
                    <a:pt x="33" y="17"/>
                  </a:cubicBezTo>
                  <a:cubicBezTo>
                    <a:pt x="32" y="17"/>
                    <a:pt x="30" y="16"/>
                    <a:pt x="29" y="19"/>
                  </a:cubicBezTo>
                  <a:cubicBezTo>
                    <a:pt x="29" y="21"/>
                    <a:pt x="33" y="20"/>
                    <a:pt x="32" y="23"/>
                  </a:cubicBezTo>
                  <a:cubicBezTo>
                    <a:pt x="29" y="28"/>
                    <a:pt x="27" y="25"/>
                    <a:pt x="26" y="26"/>
                  </a:cubicBezTo>
                  <a:cubicBezTo>
                    <a:pt x="25" y="27"/>
                    <a:pt x="25" y="28"/>
                    <a:pt x="25" y="28"/>
                  </a:cubicBezTo>
                  <a:cubicBezTo>
                    <a:pt x="24" y="28"/>
                    <a:pt x="23" y="28"/>
                    <a:pt x="22" y="28"/>
                  </a:cubicBezTo>
                  <a:cubicBezTo>
                    <a:pt x="21" y="28"/>
                    <a:pt x="21" y="29"/>
                    <a:pt x="20" y="29"/>
                  </a:cubicBezTo>
                  <a:cubicBezTo>
                    <a:pt x="19" y="29"/>
                    <a:pt x="19" y="27"/>
                    <a:pt x="17" y="27"/>
                  </a:cubicBezTo>
                  <a:cubicBezTo>
                    <a:pt x="16" y="26"/>
                    <a:pt x="16" y="28"/>
                    <a:pt x="15" y="30"/>
                  </a:cubicBezTo>
                  <a:cubicBezTo>
                    <a:pt x="12" y="33"/>
                    <a:pt x="16" y="35"/>
                    <a:pt x="15" y="36"/>
                  </a:cubicBezTo>
                  <a:cubicBezTo>
                    <a:pt x="14" y="38"/>
                    <a:pt x="14" y="39"/>
                    <a:pt x="13" y="39"/>
                  </a:cubicBezTo>
                  <a:close/>
                </a:path>
              </a:pathLst>
            </a:custGeom>
            <a:solidFill>
              <a:srgbClr val="FFA7AD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14" name="Freeform 5"/>
            <p:cNvSpPr>
              <a:spLocks noEditPoints="1"/>
            </p:cNvSpPr>
            <p:nvPr/>
          </p:nvSpPr>
          <p:spPr bwMode="auto">
            <a:xfrm>
              <a:off x="6829425" y="4191000"/>
              <a:ext cx="1087438" cy="1960563"/>
            </a:xfrm>
            <a:custGeom>
              <a:avLst/>
              <a:gdLst>
                <a:gd name="T0" fmla="*/ 2147483647 w 117"/>
                <a:gd name="T1" fmla="*/ 2147483647 h 210"/>
                <a:gd name="T2" fmla="*/ 2147483647 w 117"/>
                <a:gd name="T3" fmla="*/ 2147483647 h 210"/>
                <a:gd name="T4" fmla="*/ 2147483647 w 117"/>
                <a:gd name="T5" fmla="*/ 2147483647 h 210"/>
                <a:gd name="T6" fmla="*/ 2147483647 w 117"/>
                <a:gd name="T7" fmla="*/ 2147483647 h 210"/>
                <a:gd name="T8" fmla="*/ 2147483647 w 117"/>
                <a:gd name="T9" fmla="*/ 2147483647 h 210"/>
                <a:gd name="T10" fmla="*/ 2147483647 w 117"/>
                <a:gd name="T11" fmla="*/ 2147483647 h 210"/>
                <a:gd name="T12" fmla="*/ 2147483647 w 117"/>
                <a:gd name="T13" fmla="*/ 2147483647 h 210"/>
                <a:gd name="T14" fmla="*/ 2147483647 w 117"/>
                <a:gd name="T15" fmla="*/ 2147483647 h 210"/>
                <a:gd name="T16" fmla="*/ 2147483647 w 117"/>
                <a:gd name="T17" fmla="*/ 2147483647 h 210"/>
                <a:gd name="T18" fmla="*/ 2147483647 w 117"/>
                <a:gd name="T19" fmla="*/ 2147483647 h 210"/>
                <a:gd name="T20" fmla="*/ 2147483647 w 117"/>
                <a:gd name="T21" fmla="*/ 2147483647 h 210"/>
                <a:gd name="T22" fmla="*/ 2147483647 w 117"/>
                <a:gd name="T23" fmla="*/ 2147483647 h 210"/>
                <a:gd name="T24" fmla="*/ 2147483647 w 117"/>
                <a:gd name="T25" fmla="*/ 2147483647 h 210"/>
                <a:gd name="T26" fmla="*/ 2147483647 w 117"/>
                <a:gd name="T27" fmla="*/ 2147483647 h 210"/>
                <a:gd name="T28" fmla="*/ 2147483647 w 117"/>
                <a:gd name="T29" fmla="*/ 2147483647 h 210"/>
                <a:gd name="T30" fmla="*/ 2147483647 w 117"/>
                <a:gd name="T31" fmla="*/ 2147483647 h 210"/>
                <a:gd name="T32" fmla="*/ 2147483647 w 117"/>
                <a:gd name="T33" fmla="*/ 2147483647 h 210"/>
                <a:gd name="T34" fmla="*/ 2147483647 w 117"/>
                <a:gd name="T35" fmla="*/ 2147483647 h 210"/>
                <a:gd name="T36" fmla="*/ 2147483647 w 117"/>
                <a:gd name="T37" fmla="*/ 2147483647 h 210"/>
                <a:gd name="T38" fmla="*/ 2147483647 w 117"/>
                <a:gd name="T39" fmla="*/ 2147483647 h 210"/>
                <a:gd name="T40" fmla="*/ 2147483647 w 117"/>
                <a:gd name="T41" fmla="*/ 2147483647 h 210"/>
                <a:gd name="T42" fmla="*/ 2147483647 w 117"/>
                <a:gd name="T43" fmla="*/ 2147483647 h 210"/>
                <a:gd name="T44" fmla="*/ 2147483647 w 117"/>
                <a:gd name="T45" fmla="*/ 2147483647 h 210"/>
                <a:gd name="T46" fmla="*/ 2147483647 w 117"/>
                <a:gd name="T47" fmla="*/ 2147483647 h 210"/>
                <a:gd name="T48" fmla="*/ 2147483647 w 117"/>
                <a:gd name="T49" fmla="*/ 2147483647 h 210"/>
                <a:gd name="T50" fmla="*/ 2147483647 w 117"/>
                <a:gd name="T51" fmla="*/ 2147483647 h 210"/>
                <a:gd name="T52" fmla="*/ 2147483647 w 117"/>
                <a:gd name="T53" fmla="*/ 2147483647 h 210"/>
                <a:gd name="T54" fmla="*/ 2147483647 w 117"/>
                <a:gd name="T55" fmla="*/ 2147483647 h 210"/>
                <a:gd name="T56" fmla="*/ 2147483647 w 117"/>
                <a:gd name="T57" fmla="*/ 2147483647 h 210"/>
                <a:gd name="T58" fmla="*/ 2147483647 w 117"/>
                <a:gd name="T59" fmla="*/ 2147483647 h 210"/>
                <a:gd name="T60" fmla="*/ 2147483647 w 117"/>
                <a:gd name="T61" fmla="*/ 2147483647 h 210"/>
                <a:gd name="T62" fmla="*/ 2147483647 w 117"/>
                <a:gd name="T63" fmla="*/ 2147483647 h 210"/>
                <a:gd name="T64" fmla="*/ 2147483647 w 117"/>
                <a:gd name="T65" fmla="*/ 2147483647 h 210"/>
                <a:gd name="T66" fmla="*/ 2147483647 w 117"/>
                <a:gd name="T67" fmla="*/ 2147483647 h 210"/>
                <a:gd name="T68" fmla="*/ 2147483647 w 117"/>
                <a:gd name="T69" fmla="*/ 2147483647 h 210"/>
                <a:gd name="T70" fmla="*/ 2147483647 w 117"/>
                <a:gd name="T71" fmla="*/ 2147483647 h 210"/>
                <a:gd name="T72" fmla="*/ 2147483647 w 117"/>
                <a:gd name="T73" fmla="*/ 2147483647 h 210"/>
                <a:gd name="T74" fmla="*/ 2147483647 w 117"/>
                <a:gd name="T75" fmla="*/ 2147483647 h 210"/>
                <a:gd name="T76" fmla="*/ 2147483647 w 117"/>
                <a:gd name="T77" fmla="*/ 2147483647 h 210"/>
                <a:gd name="T78" fmla="*/ 2147483647 w 117"/>
                <a:gd name="T79" fmla="*/ 2147483647 h 210"/>
                <a:gd name="T80" fmla="*/ 2147483647 w 117"/>
                <a:gd name="T81" fmla="*/ 2147483647 h 210"/>
                <a:gd name="T82" fmla="*/ 2147483647 w 117"/>
                <a:gd name="T83" fmla="*/ 2147483647 h 210"/>
                <a:gd name="T84" fmla="*/ 2147483647 w 117"/>
                <a:gd name="T85" fmla="*/ 2147483647 h 210"/>
                <a:gd name="T86" fmla="*/ 2147483647 w 117"/>
                <a:gd name="T87" fmla="*/ 2147483647 h 210"/>
                <a:gd name="T88" fmla="*/ 2147483647 w 117"/>
                <a:gd name="T89" fmla="*/ 2147483647 h 210"/>
                <a:gd name="T90" fmla="*/ 2147483647 w 117"/>
                <a:gd name="T91" fmla="*/ 2147483647 h 210"/>
                <a:gd name="T92" fmla="*/ 2147483647 w 117"/>
                <a:gd name="T93" fmla="*/ 2147483647 h 210"/>
                <a:gd name="T94" fmla="*/ 2147483647 w 117"/>
                <a:gd name="T95" fmla="*/ 2147483647 h 210"/>
                <a:gd name="T96" fmla="*/ 2147483647 w 117"/>
                <a:gd name="T97" fmla="*/ 2147483647 h 210"/>
                <a:gd name="T98" fmla="*/ 2147483647 w 117"/>
                <a:gd name="T99" fmla="*/ 2147483647 h 21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7"/>
                <a:gd name="T151" fmla="*/ 0 h 210"/>
                <a:gd name="T152" fmla="*/ 117 w 117"/>
                <a:gd name="T153" fmla="*/ 210 h 21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7" h="210">
                  <a:moveTo>
                    <a:pt x="80" y="185"/>
                  </a:moveTo>
                  <a:cubicBezTo>
                    <a:pt x="79" y="187"/>
                    <a:pt x="79" y="190"/>
                    <a:pt x="79" y="192"/>
                  </a:cubicBezTo>
                  <a:cubicBezTo>
                    <a:pt x="80" y="195"/>
                    <a:pt x="83" y="195"/>
                    <a:pt x="83" y="197"/>
                  </a:cubicBezTo>
                  <a:cubicBezTo>
                    <a:pt x="83" y="198"/>
                    <a:pt x="80" y="199"/>
                    <a:pt x="80" y="202"/>
                  </a:cubicBezTo>
                  <a:cubicBezTo>
                    <a:pt x="80" y="204"/>
                    <a:pt x="83" y="204"/>
                    <a:pt x="83" y="206"/>
                  </a:cubicBezTo>
                  <a:cubicBezTo>
                    <a:pt x="83" y="207"/>
                    <a:pt x="83" y="208"/>
                    <a:pt x="83" y="210"/>
                  </a:cubicBezTo>
                  <a:cubicBezTo>
                    <a:pt x="83" y="210"/>
                    <a:pt x="83" y="210"/>
                    <a:pt x="84" y="210"/>
                  </a:cubicBezTo>
                  <a:cubicBezTo>
                    <a:pt x="85" y="210"/>
                    <a:pt x="85" y="209"/>
                    <a:pt x="86" y="207"/>
                  </a:cubicBezTo>
                  <a:cubicBezTo>
                    <a:pt x="87" y="206"/>
                    <a:pt x="83" y="204"/>
                    <a:pt x="86" y="201"/>
                  </a:cubicBezTo>
                  <a:cubicBezTo>
                    <a:pt x="87" y="199"/>
                    <a:pt x="87" y="197"/>
                    <a:pt x="88" y="198"/>
                  </a:cubicBezTo>
                  <a:cubicBezTo>
                    <a:pt x="90" y="198"/>
                    <a:pt x="90" y="200"/>
                    <a:pt x="91" y="200"/>
                  </a:cubicBezTo>
                  <a:cubicBezTo>
                    <a:pt x="92" y="200"/>
                    <a:pt x="92" y="199"/>
                    <a:pt x="93" y="199"/>
                  </a:cubicBezTo>
                  <a:cubicBezTo>
                    <a:pt x="94" y="199"/>
                    <a:pt x="95" y="199"/>
                    <a:pt x="96" y="199"/>
                  </a:cubicBezTo>
                  <a:cubicBezTo>
                    <a:pt x="96" y="199"/>
                    <a:pt x="96" y="198"/>
                    <a:pt x="97" y="197"/>
                  </a:cubicBezTo>
                  <a:cubicBezTo>
                    <a:pt x="98" y="196"/>
                    <a:pt x="100" y="199"/>
                    <a:pt x="103" y="194"/>
                  </a:cubicBezTo>
                  <a:cubicBezTo>
                    <a:pt x="104" y="191"/>
                    <a:pt x="100" y="192"/>
                    <a:pt x="100" y="190"/>
                  </a:cubicBezTo>
                  <a:cubicBezTo>
                    <a:pt x="101" y="187"/>
                    <a:pt x="103" y="188"/>
                    <a:pt x="104" y="188"/>
                  </a:cubicBezTo>
                  <a:cubicBezTo>
                    <a:pt x="105" y="187"/>
                    <a:pt x="107" y="182"/>
                    <a:pt x="105" y="181"/>
                  </a:cubicBezTo>
                  <a:cubicBezTo>
                    <a:pt x="103" y="180"/>
                    <a:pt x="104" y="182"/>
                    <a:pt x="102" y="182"/>
                  </a:cubicBezTo>
                  <a:cubicBezTo>
                    <a:pt x="101" y="182"/>
                    <a:pt x="101" y="181"/>
                    <a:pt x="100" y="180"/>
                  </a:cubicBezTo>
                  <a:cubicBezTo>
                    <a:pt x="100" y="179"/>
                    <a:pt x="98" y="178"/>
                    <a:pt x="99" y="177"/>
                  </a:cubicBezTo>
                  <a:cubicBezTo>
                    <a:pt x="99" y="176"/>
                    <a:pt x="100" y="177"/>
                    <a:pt x="101" y="176"/>
                  </a:cubicBezTo>
                  <a:cubicBezTo>
                    <a:pt x="102" y="175"/>
                    <a:pt x="102" y="172"/>
                    <a:pt x="104" y="171"/>
                  </a:cubicBezTo>
                  <a:cubicBezTo>
                    <a:pt x="104" y="171"/>
                    <a:pt x="105" y="171"/>
                    <a:pt x="106" y="171"/>
                  </a:cubicBezTo>
                  <a:cubicBezTo>
                    <a:pt x="108" y="172"/>
                    <a:pt x="107" y="174"/>
                    <a:pt x="108" y="175"/>
                  </a:cubicBezTo>
                  <a:cubicBezTo>
                    <a:pt x="110" y="176"/>
                    <a:pt x="111" y="175"/>
                    <a:pt x="111" y="180"/>
                  </a:cubicBezTo>
                  <a:cubicBezTo>
                    <a:pt x="111" y="181"/>
                    <a:pt x="111" y="181"/>
                    <a:pt x="113" y="180"/>
                  </a:cubicBezTo>
                  <a:cubicBezTo>
                    <a:pt x="113" y="179"/>
                    <a:pt x="115" y="179"/>
                    <a:pt x="117" y="178"/>
                  </a:cubicBezTo>
                  <a:cubicBezTo>
                    <a:pt x="116" y="177"/>
                    <a:pt x="116" y="176"/>
                    <a:pt x="116" y="174"/>
                  </a:cubicBezTo>
                  <a:cubicBezTo>
                    <a:pt x="116" y="169"/>
                    <a:pt x="117" y="164"/>
                    <a:pt x="116" y="161"/>
                  </a:cubicBezTo>
                  <a:cubicBezTo>
                    <a:pt x="116" y="160"/>
                    <a:pt x="116" y="157"/>
                    <a:pt x="112" y="153"/>
                  </a:cubicBezTo>
                  <a:cubicBezTo>
                    <a:pt x="113" y="151"/>
                    <a:pt x="112" y="150"/>
                    <a:pt x="110" y="149"/>
                  </a:cubicBezTo>
                  <a:cubicBezTo>
                    <a:pt x="108" y="148"/>
                    <a:pt x="109" y="146"/>
                    <a:pt x="109" y="145"/>
                  </a:cubicBezTo>
                  <a:cubicBezTo>
                    <a:pt x="109" y="144"/>
                    <a:pt x="106" y="144"/>
                    <a:pt x="104" y="140"/>
                  </a:cubicBezTo>
                  <a:cubicBezTo>
                    <a:pt x="102" y="135"/>
                    <a:pt x="100" y="134"/>
                    <a:pt x="101" y="132"/>
                  </a:cubicBezTo>
                  <a:cubicBezTo>
                    <a:pt x="101" y="131"/>
                    <a:pt x="102" y="131"/>
                    <a:pt x="102" y="130"/>
                  </a:cubicBezTo>
                  <a:cubicBezTo>
                    <a:pt x="101" y="130"/>
                    <a:pt x="100" y="129"/>
                    <a:pt x="100" y="128"/>
                  </a:cubicBezTo>
                  <a:cubicBezTo>
                    <a:pt x="100" y="127"/>
                    <a:pt x="101" y="127"/>
                    <a:pt x="101" y="126"/>
                  </a:cubicBezTo>
                  <a:cubicBezTo>
                    <a:pt x="101" y="124"/>
                    <a:pt x="100" y="124"/>
                    <a:pt x="101" y="122"/>
                  </a:cubicBezTo>
                  <a:cubicBezTo>
                    <a:pt x="100" y="121"/>
                    <a:pt x="99" y="120"/>
                    <a:pt x="98" y="118"/>
                  </a:cubicBezTo>
                  <a:cubicBezTo>
                    <a:pt x="95" y="118"/>
                    <a:pt x="96" y="119"/>
                    <a:pt x="94" y="114"/>
                  </a:cubicBezTo>
                  <a:cubicBezTo>
                    <a:pt x="93" y="112"/>
                    <a:pt x="91" y="114"/>
                    <a:pt x="91" y="113"/>
                  </a:cubicBezTo>
                  <a:cubicBezTo>
                    <a:pt x="93" y="111"/>
                    <a:pt x="91" y="108"/>
                    <a:pt x="88" y="109"/>
                  </a:cubicBezTo>
                  <a:cubicBezTo>
                    <a:pt x="86" y="108"/>
                    <a:pt x="85" y="108"/>
                    <a:pt x="84" y="108"/>
                  </a:cubicBezTo>
                  <a:cubicBezTo>
                    <a:pt x="82" y="108"/>
                    <a:pt x="83" y="106"/>
                    <a:pt x="80" y="107"/>
                  </a:cubicBezTo>
                  <a:cubicBezTo>
                    <a:pt x="78" y="105"/>
                    <a:pt x="78" y="105"/>
                    <a:pt x="76" y="106"/>
                  </a:cubicBezTo>
                  <a:cubicBezTo>
                    <a:pt x="73" y="104"/>
                    <a:pt x="73" y="106"/>
                    <a:pt x="71" y="108"/>
                  </a:cubicBezTo>
                  <a:cubicBezTo>
                    <a:pt x="70" y="109"/>
                    <a:pt x="68" y="108"/>
                    <a:pt x="68" y="109"/>
                  </a:cubicBezTo>
                  <a:cubicBezTo>
                    <a:pt x="67" y="110"/>
                    <a:pt x="72" y="111"/>
                    <a:pt x="72" y="114"/>
                  </a:cubicBezTo>
                  <a:cubicBezTo>
                    <a:pt x="72" y="116"/>
                    <a:pt x="71" y="116"/>
                    <a:pt x="71" y="117"/>
                  </a:cubicBezTo>
                  <a:cubicBezTo>
                    <a:pt x="69" y="118"/>
                    <a:pt x="70" y="114"/>
                    <a:pt x="69" y="112"/>
                  </a:cubicBezTo>
                  <a:cubicBezTo>
                    <a:pt x="68" y="112"/>
                    <a:pt x="68" y="114"/>
                    <a:pt x="68" y="116"/>
                  </a:cubicBezTo>
                  <a:cubicBezTo>
                    <a:pt x="67" y="117"/>
                    <a:pt x="67" y="118"/>
                    <a:pt x="68" y="120"/>
                  </a:cubicBezTo>
                  <a:cubicBezTo>
                    <a:pt x="66" y="121"/>
                    <a:pt x="64" y="122"/>
                    <a:pt x="63" y="122"/>
                  </a:cubicBezTo>
                  <a:cubicBezTo>
                    <a:pt x="63" y="121"/>
                    <a:pt x="64" y="120"/>
                    <a:pt x="64" y="119"/>
                  </a:cubicBezTo>
                  <a:cubicBezTo>
                    <a:pt x="63" y="118"/>
                    <a:pt x="64" y="118"/>
                    <a:pt x="64" y="116"/>
                  </a:cubicBezTo>
                  <a:cubicBezTo>
                    <a:pt x="64" y="115"/>
                    <a:pt x="61" y="117"/>
                    <a:pt x="60" y="117"/>
                  </a:cubicBezTo>
                  <a:cubicBezTo>
                    <a:pt x="60" y="116"/>
                    <a:pt x="61" y="115"/>
                    <a:pt x="62" y="113"/>
                  </a:cubicBezTo>
                  <a:cubicBezTo>
                    <a:pt x="61" y="112"/>
                    <a:pt x="58" y="114"/>
                    <a:pt x="58" y="116"/>
                  </a:cubicBezTo>
                  <a:cubicBezTo>
                    <a:pt x="59" y="117"/>
                    <a:pt x="60" y="117"/>
                    <a:pt x="60" y="120"/>
                  </a:cubicBezTo>
                  <a:cubicBezTo>
                    <a:pt x="61" y="121"/>
                    <a:pt x="58" y="121"/>
                    <a:pt x="57" y="121"/>
                  </a:cubicBezTo>
                  <a:cubicBezTo>
                    <a:pt x="57" y="120"/>
                    <a:pt x="58" y="119"/>
                    <a:pt x="57" y="118"/>
                  </a:cubicBezTo>
                  <a:cubicBezTo>
                    <a:pt x="57" y="117"/>
                    <a:pt x="54" y="117"/>
                    <a:pt x="54" y="113"/>
                  </a:cubicBezTo>
                  <a:cubicBezTo>
                    <a:pt x="53" y="112"/>
                    <a:pt x="52" y="114"/>
                    <a:pt x="52" y="115"/>
                  </a:cubicBezTo>
                  <a:cubicBezTo>
                    <a:pt x="49" y="115"/>
                    <a:pt x="49" y="118"/>
                    <a:pt x="46" y="116"/>
                  </a:cubicBezTo>
                  <a:cubicBezTo>
                    <a:pt x="44" y="116"/>
                    <a:pt x="44" y="118"/>
                    <a:pt x="42" y="117"/>
                  </a:cubicBezTo>
                  <a:cubicBezTo>
                    <a:pt x="41" y="111"/>
                    <a:pt x="43" y="111"/>
                    <a:pt x="46" y="108"/>
                  </a:cubicBezTo>
                  <a:cubicBezTo>
                    <a:pt x="46" y="106"/>
                    <a:pt x="45" y="104"/>
                    <a:pt x="45" y="103"/>
                  </a:cubicBezTo>
                  <a:cubicBezTo>
                    <a:pt x="45" y="102"/>
                    <a:pt x="46" y="102"/>
                    <a:pt x="46" y="101"/>
                  </a:cubicBezTo>
                  <a:cubicBezTo>
                    <a:pt x="47" y="99"/>
                    <a:pt x="47" y="97"/>
                    <a:pt x="48" y="95"/>
                  </a:cubicBezTo>
                  <a:cubicBezTo>
                    <a:pt x="49" y="94"/>
                    <a:pt x="49" y="92"/>
                    <a:pt x="49" y="90"/>
                  </a:cubicBezTo>
                  <a:cubicBezTo>
                    <a:pt x="51" y="89"/>
                    <a:pt x="51" y="88"/>
                    <a:pt x="49" y="87"/>
                  </a:cubicBezTo>
                  <a:cubicBezTo>
                    <a:pt x="48" y="87"/>
                    <a:pt x="48" y="84"/>
                    <a:pt x="50" y="82"/>
                  </a:cubicBezTo>
                  <a:cubicBezTo>
                    <a:pt x="50" y="81"/>
                    <a:pt x="48" y="81"/>
                    <a:pt x="50" y="78"/>
                  </a:cubicBezTo>
                  <a:cubicBezTo>
                    <a:pt x="50" y="78"/>
                    <a:pt x="49" y="76"/>
                    <a:pt x="50" y="74"/>
                  </a:cubicBezTo>
                  <a:cubicBezTo>
                    <a:pt x="51" y="73"/>
                    <a:pt x="50" y="73"/>
                    <a:pt x="52" y="71"/>
                  </a:cubicBezTo>
                  <a:cubicBezTo>
                    <a:pt x="52" y="70"/>
                    <a:pt x="51" y="67"/>
                    <a:pt x="52" y="66"/>
                  </a:cubicBezTo>
                  <a:cubicBezTo>
                    <a:pt x="53" y="64"/>
                    <a:pt x="52" y="61"/>
                    <a:pt x="52" y="58"/>
                  </a:cubicBezTo>
                  <a:cubicBezTo>
                    <a:pt x="51" y="57"/>
                    <a:pt x="54" y="56"/>
                    <a:pt x="54" y="54"/>
                  </a:cubicBezTo>
                  <a:cubicBezTo>
                    <a:pt x="55" y="52"/>
                    <a:pt x="53" y="49"/>
                    <a:pt x="53" y="46"/>
                  </a:cubicBezTo>
                  <a:cubicBezTo>
                    <a:pt x="53" y="44"/>
                    <a:pt x="54" y="42"/>
                    <a:pt x="56" y="40"/>
                  </a:cubicBezTo>
                  <a:cubicBezTo>
                    <a:pt x="57" y="39"/>
                    <a:pt x="58" y="38"/>
                    <a:pt x="58" y="36"/>
                  </a:cubicBezTo>
                  <a:cubicBezTo>
                    <a:pt x="59" y="35"/>
                    <a:pt x="60" y="34"/>
                    <a:pt x="61" y="34"/>
                  </a:cubicBezTo>
                  <a:cubicBezTo>
                    <a:pt x="66" y="30"/>
                    <a:pt x="67" y="27"/>
                    <a:pt x="69" y="27"/>
                  </a:cubicBezTo>
                  <a:cubicBezTo>
                    <a:pt x="70" y="27"/>
                    <a:pt x="70" y="31"/>
                    <a:pt x="72" y="30"/>
                  </a:cubicBezTo>
                  <a:cubicBezTo>
                    <a:pt x="74" y="29"/>
                    <a:pt x="72" y="27"/>
                    <a:pt x="72" y="26"/>
                  </a:cubicBezTo>
                  <a:cubicBezTo>
                    <a:pt x="72" y="25"/>
                    <a:pt x="73" y="24"/>
                    <a:pt x="75" y="23"/>
                  </a:cubicBezTo>
                  <a:cubicBezTo>
                    <a:pt x="73" y="18"/>
                    <a:pt x="71" y="18"/>
                    <a:pt x="69" y="18"/>
                  </a:cubicBezTo>
                  <a:cubicBezTo>
                    <a:pt x="62" y="17"/>
                    <a:pt x="62" y="20"/>
                    <a:pt x="60" y="19"/>
                  </a:cubicBezTo>
                  <a:cubicBezTo>
                    <a:pt x="57" y="17"/>
                    <a:pt x="60" y="14"/>
                    <a:pt x="60" y="9"/>
                  </a:cubicBezTo>
                  <a:cubicBezTo>
                    <a:pt x="60" y="4"/>
                    <a:pt x="50" y="0"/>
                    <a:pt x="47" y="1"/>
                  </a:cubicBezTo>
                  <a:cubicBezTo>
                    <a:pt x="45" y="3"/>
                    <a:pt x="43" y="6"/>
                    <a:pt x="42" y="6"/>
                  </a:cubicBezTo>
                  <a:cubicBezTo>
                    <a:pt x="43" y="7"/>
                    <a:pt x="44" y="8"/>
                    <a:pt x="43" y="9"/>
                  </a:cubicBezTo>
                  <a:cubicBezTo>
                    <a:pt x="40" y="11"/>
                    <a:pt x="39" y="7"/>
                    <a:pt x="39" y="7"/>
                  </a:cubicBezTo>
                  <a:cubicBezTo>
                    <a:pt x="38" y="8"/>
                    <a:pt x="39" y="9"/>
                    <a:pt x="38" y="9"/>
                  </a:cubicBezTo>
                  <a:cubicBezTo>
                    <a:pt x="37" y="9"/>
                    <a:pt x="36" y="9"/>
                    <a:pt x="35" y="9"/>
                  </a:cubicBezTo>
                  <a:cubicBezTo>
                    <a:pt x="32" y="10"/>
                    <a:pt x="36" y="12"/>
                    <a:pt x="33" y="14"/>
                  </a:cubicBezTo>
                  <a:cubicBezTo>
                    <a:pt x="30" y="15"/>
                    <a:pt x="20" y="12"/>
                    <a:pt x="20" y="15"/>
                  </a:cubicBezTo>
                  <a:cubicBezTo>
                    <a:pt x="20" y="17"/>
                    <a:pt x="22" y="24"/>
                    <a:pt x="22" y="24"/>
                  </a:cubicBezTo>
                  <a:cubicBezTo>
                    <a:pt x="21" y="30"/>
                    <a:pt x="18" y="36"/>
                    <a:pt x="19" y="39"/>
                  </a:cubicBezTo>
                  <a:cubicBezTo>
                    <a:pt x="20" y="41"/>
                    <a:pt x="21" y="41"/>
                    <a:pt x="22" y="42"/>
                  </a:cubicBezTo>
                  <a:cubicBezTo>
                    <a:pt x="23" y="44"/>
                    <a:pt x="22" y="45"/>
                    <a:pt x="23" y="46"/>
                  </a:cubicBezTo>
                  <a:cubicBezTo>
                    <a:pt x="26" y="51"/>
                    <a:pt x="28" y="51"/>
                    <a:pt x="28" y="54"/>
                  </a:cubicBezTo>
                  <a:cubicBezTo>
                    <a:pt x="28" y="55"/>
                    <a:pt x="27" y="55"/>
                    <a:pt x="26" y="54"/>
                  </a:cubicBezTo>
                  <a:cubicBezTo>
                    <a:pt x="22" y="55"/>
                    <a:pt x="25" y="58"/>
                    <a:pt x="22" y="62"/>
                  </a:cubicBezTo>
                  <a:cubicBezTo>
                    <a:pt x="19" y="65"/>
                    <a:pt x="17" y="63"/>
                    <a:pt x="16" y="64"/>
                  </a:cubicBezTo>
                  <a:cubicBezTo>
                    <a:pt x="15" y="66"/>
                    <a:pt x="16" y="67"/>
                    <a:pt x="16" y="69"/>
                  </a:cubicBezTo>
                  <a:cubicBezTo>
                    <a:pt x="14" y="70"/>
                    <a:pt x="13" y="69"/>
                    <a:pt x="11" y="69"/>
                  </a:cubicBezTo>
                  <a:cubicBezTo>
                    <a:pt x="9" y="70"/>
                    <a:pt x="10" y="71"/>
                    <a:pt x="9" y="72"/>
                  </a:cubicBezTo>
                  <a:cubicBezTo>
                    <a:pt x="8" y="72"/>
                    <a:pt x="7" y="71"/>
                    <a:pt x="7" y="71"/>
                  </a:cubicBezTo>
                  <a:cubicBezTo>
                    <a:pt x="6" y="71"/>
                    <a:pt x="6" y="73"/>
                    <a:pt x="5" y="73"/>
                  </a:cubicBezTo>
                  <a:cubicBezTo>
                    <a:pt x="4" y="73"/>
                    <a:pt x="3" y="72"/>
                    <a:pt x="2" y="74"/>
                  </a:cubicBezTo>
                  <a:cubicBezTo>
                    <a:pt x="0" y="77"/>
                    <a:pt x="3" y="76"/>
                    <a:pt x="3" y="78"/>
                  </a:cubicBezTo>
                  <a:cubicBezTo>
                    <a:pt x="3" y="79"/>
                    <a:pt x="1" y="78"/>
                    <a:pt x="1" y="80"/>
                  </a:cubicBezTo>
                  <a:cubicBezTo>
                    <a:pt x="1" y="81"/>
                    <a:pt x="2" y="82"/>
                    <a:pt x="2" y="83"/>
                  </a:cubicBezTo>
                  <a:cubicBezTo>
                    <a:pt x="1" y="84"/>
                    <a:pt x="1" y="85"/>
                    <a:pt x="1" y="86"/>
                  </a:cubicBezTo>
                  <a:cubicBezTo>
                    <a:pt x="1" y="87"/>
                    <a:pt x="3" y="87"/>
                    <a:pt x="3" y="89"/>
                  </a:cubicBezTo>
                  <a:cubicBezTo>
                    <a:pt x="3" y="90"/>
                    <a:pt x="1" y="89"/>
                    <a:pt x="0" y="90"/>
                  </a:cubicBezTo>
                  <a:cubicBezTo>
                    <a:pt x="1" y="92"/>
                    <a:pt x="5" y="92"/>
                    <a:pt x="5" y="94"/>
                  </a:cubicBezTo>
                  <a:cubicBezTo>
                    <a:pt x="5" y="95"/>
                    <a:pt x="3" y="96"/>
                    <a:pt x="3" y="97"/>
                  </a:cubicBezTo>
                  <a:cubicBezTo>
                    <a:pt x="4" y="98"/>
                    <a:pt x="6" y="98"/>
                    <a:pt x="6" y="100"/>
                  </a:cubicBezTo>
                  <a:cubicBezTo>
                    <a:pt x="6" y="102"/>
                    <a:pt x="4" y="102"/>
                    <a:pt x="4" y="104"/>
                  </a:cubicBezTo>
                  <a:cubicBezTo>
                    <a:pt x="4" y="105"/>
                    <a:pt x="8" y="104"/>
                    <a:pt x="9" y="106"/>
                  </a:cubicBezTo>
                  <a:cubicBezTo>
                    <a:pt x="10" y="107"/>
                    <a:pt x="8" y="108"/>
                    <a:pt x="9" y="110"/>
                  </a:cubicBezTo>
                  <a:cubicBezTo>
                    <a:pt x="5" y="113"/>
                    <a:pt x="10" y="115"/>
                    <a:pt x="10" y="117"/>
                  </a:cubicBezTo>
                  <a:cubicBezTo>
                    <a:pt x="10" y="118"/>
                    <a:pt x="10" y="119"/>
                    <a:pt x="9" y="120"/>
                  </a:cubicBezTo>
                  <a:cubicBezTo>
                    <a:pt x="9" y="120"/>
                    <a:pt x="20" y="115"/>
                    <a:pt x="22" y="117"/>
                  </a:cubicBezTo>
                  <a:cubicBezTo>
                    <a:pt x="24" y="117"/>
                    <a:pt x="22" y="118"/>
                    <a:pt x="22" y="119"/>
                  </a:cubicBezTo>
                  <a:cubicBezTo>
                    <a:pt x="22" y="120"/>
                    <a:pt x="23" y="120"/>
                    <a:pt x="23" y="121"/>
                  </a:cubicBezTo>
                  <a:cubicBezTo>
                    <a:pt x="22" y="122"/>
                    <a:pt x="21" y="120"/>
                    <a:pt x="20" y="126"/>
                  </a:cubicBezTo>
                  <a:cubicBezTo>
                    <a:pt x="19" y="127"/>
                    <a:pt x="17" y="128"/>
                    <a:pt x="17" y="129"/>
                  </a:cubicBezTo>
                  <a:cubicBezTo>
                    <a:pt x="17" y="131"/>
                    <a:pt x="17" y="133"/>
                    <a:pt x="17" y="135"/>
                  </a:cubicBezTo>
                  <a:cubicBezTo>
                    <a:pt x="17" y="137"/>
                    <a:pt x="14" y="137"/>
                    <a:pt x="15" y="140"/>
                  </a:cubicBezTo>
                  <a:cubicBezTo>
                    <a:pt x="17" y="143"/>
                    <a:pt x="21" y="139"/>
                    <a:pt x="25" y="141"/>
                  </a:cubicBezTo>
                  <a:cubicBezTo>
                    <a:pt x="27" y="144"/>
                    <a:pt x="24" y="147"/>
                    <a:pt x="28" y="147"/>
                  </a:cubicBezTo>
                  <a:cubicBezTo>
                    <a:pt x="31" y="147"/>
                    <a:pt x="29" y="143"/>
                    <a:pt x="31" y="142"/>
                  </a:cubicBezTo>
                  <a:cubicBezTo>
                    <a:pt x="32" y="142"/>
                    <a:pt x="34" y="142"/>
                    <a:pt x="35" y="141"/>
                  </a:cubicBezTo>
                  <a:cubicBezTo>
                    <a:pt x="36" y="140"/>
                    <a:pt x="35" y="137"/>
                    <a:pt x="37" y="135"/>
                  </a:cubicBezTo>
                  <a:cubicBezTo>
                    <a:pt x="39" y="134"/>
                    <a:pt x="40" y="135"/>
                    <a:pt x="41" y="135"/>
                  </a:cubicBezTo>
                  <a:cubicBezTo>
                    <a:pt x="43" y="133"/>
                    <a:pt x="43" y="131"/>
                    <a:pt x="46" y="131"/>
                  </a:cubicBezTo>
                  <a:cubicBezTo>
                    <a:pt x="49" y="132"/>
                    <a:pt x="49" y="135"/>
                    <a:pt x="49" y="138"/>
                  </a:cubicBezTo>
                  <a:cubicBezTo>
                    <a:pt x="49" y="139"/>
                    <a:pt x="52" y="139"/>
                    <a:pt x="52" y="142"/>
                  </a:cubicBezTo>
                  <a:cubicBezTo>
                    <a:pt x="51" y="146"/>
                    <a:pt x="42" y="145"/>
                    <a:pt x="41" y="146"/>
                  </a:cubicBezTo>
                  <a:cubicBezTo>
                    <a:pt x="41" y="149"/>
                    <a:pt x="45" y="149"/>
                    <a:pt x="45" y="151"/>
                  </a:cubicBezTo>
                  <a:cubicBezTo>
                    <a:pt x="46" y="152"/>
                    <a:pt x="43" y="152"/>
                    <a:pt x="41" y="156"/>
                  </a:cubicBezTo>
                  <a:cubicBezTo>
                    <a:pt x="40" y="158"/>
                    <a:pt x="40" y="159"/>
                    <a:pt x="40" y="161"/>
                  </a:cubicBezTo>
                  <a:cubicBezTo>
                    <a:pt x="39" y="162"/>
                    <a:pt x="35" y="162"/>
                    <a:pt x="35" y="164"/>
                  </a:cubicBezTo>
                  <a:cubicBezTo>
                    <a:pt x="34" y="166"/>
                    <a:pt x="37" y="166"/>
                    <a:pt x="37" y="167"/>
                  </a:cubicBezTo>
                  <a:cubicBezTo>
                    <a:pt x="36" y="171"/>
                    <a:pt x="33" y="171"/>
                    <a:pt x="34" y="176"/>
                  </a:cubicBezTo>
                  <a:cubicBezTo>
                    <a:pt x="37" y="179"/>
                    <a:pt x="40" y="179"/>
                    <a:pt x="45" y="180"/>
                  </a:cubicBezTo>
                  <a:cubicBezTo>
                    <a:pt x="46" y="181"/>
                    <a:pt x="45" y="187"/>
                    <a:pt x="49" y="189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50" y="189"/>
                    <a:pt x="50" y="189"/>
                    <a:pt x="50" y="189"/>
                  </a:cubicBezTo>
                  <a:cubicBezTo>
                    <a:pt x="50" y="189"/>
                    <a:pt x="50" y="189"/>
                    <a:pt x="50" y="189"/>
                  </a:cubicBezTo>
                  <a:cubicBezTo>
                    <a:pt x="50" y="189"/>
                    <a:pt x="50" y="189"/>
                    <a:pt x="51" y="189"/>
                  </a:cubicBezTo>
                  <a:cubicBezTo>
                    <a:pt x="51" y="189"/>
                    <a:pt x="51" y="189"/>
                    <a:pt x="51" y="189"/>
                  </a:cubicBezTo>
                  <a:cubicBezTo>
                    <a:pt x="51" y="189"/>
                    <a:pt x="51" y="189"/>
                    <a:pt x="51" y="189"/>
                  </a:cubicBezTo>
                  <a:cubicBezTo>
                    <a:pt x="51" y="189"/>
                    <a:pt x="51" y="189"/>
                    <a:pt x="51" y="189"/>
                  </a:cubicBezTo>
                  <a:cubicBezTo>
                    <a:pt x="51" y="189"/>
                    <a:pt x="51" y="189"/>
                    <a:pt x="51" y="189"/>
                  </a:cubicBezTo>
                  <a:cubicBezTo>
                    <a:pt x="51" y="189"/>
                    <a:pt x="51" y="189"/>
                    <a:pt x="51" y="189"/>
                  </a:cubicBezTo>
                  <a:cubicBezTo>
                    <a:pt x="51" y="189"/>
                    <a:pt x="51" y="189"/>
                    <a:pt x="52" y="189"/>
                  </a:cubicBezTo>
                  <a:cubicBezTo>
                    <a:pt x="54" y="189"/>
                    <a:pt x="53" y="186"/>
                    <a:pt x="54" y="185"/>
                  </a:cubicBezTo>
                  <a:cubicBezTo>
                    <a:pt x="55" y="185"/>
                    <a:pt x="56" y="186"/>
                    <a:pt x="58" y="187"/>
                  </a:cubicBezTo>
                  <a:cubicBezTo>
                    <a:pt x="59" y="187"/>
                    <a:pt x="61" y="184"/>
                    <a:pt x="62" y="185"/>
                  </a:cubicBezTo>
                  <a:cubicBezTo>
                    <a:pt x="64" y="185"/>
                    <a:pt x="67" y="189"/>
                    <a:pt x="70" y="188"/>
                  </a:cubicBezTo>
                  <a:cubicBezTo>
                    <a:pt x="73" y="188"/>
                    <a:pt x="74" y="181"/>
                    <a:pt x="82" y="180"/>
                  </a:cubicBezTo>
                  <a:cubicBezTo>
                    <a:pt x="83" y="180"/>
                    <a:pt x="80" y="185"/>
                    <a:pt x="80" y="185"/>
                  </a:cubicBezTo>
                  <a:close/>
                  <a:moveTo>
                    <a:pt x="51" y="111"/>
                  </a:moveTo>
                  <a:cubicBezTo>
                    <a:pt x="51" y="110"/>
                    <a:pt x="52" y="110"/>
                    <a:pt x="52" y="109"/>
                  </a:cubicBezTo>
                  <a:cubicBezTo>
                    <a:pt x="52" y="109"/>
                    <a:pt x="53" y="109"/>
                    <a:pt x="53" y="109"/>
                  </a:cubicBezTo>
                  <a:cubicBezTo>
                    <a:pt x="53" y="108"/>
                    <a:pt x="53" y="107"/>
                    <a:pt x="53" y="107"/>
                  </a:cubicBezTo>
                  <a:cubicBezTo>
                    <a:pt x="52" y="106"/>
                    <a:pt x="51" y="107"/>
                    <a:pt x="51" y="109"/>
                  </a:cubicBezTo>
                  <a:cubicBezTo>
                    <a:pt x="51" y="110"/>
                    <a:pt x="50" y="110"/>
                    <a:pt x="50" y="110"/>
                  </a:cubicBezTo>
                  <a:cubicBezTo>
                    <a:pt x="50" y="110"/>
                    <a:pt x="50" y="110"/>
                    <a:pt x="51" y="111"/>
                  </a:cubicBezTo>
                  <a:close/>
                  <a:moveTo>
                    <a:pt x="55" y="104"/>
                  </a:moveTo>
                  <a:cubicBezTo>
                    <a:pt x="56" y="104"/>
                    <a:pt x="57" y="105"/>
                    <a:pt x="57" y="104"/>
                  </a:cubicBezTo>
                  <a:cubicBezTo>
                    <a:pt x="58" y="104"/>
                    <a:pt x="58" y="103"/>
                    <a:pt x="59" y="103"/>
                  </a:cubicBezTo>
                  <a:cubicBezTo>
                    <a:pt x="60" y="104"/>
                    <a:pt x="59" y="105"/>
                    <a:pt x="59" y="106"/>
                  </a:cubicBezTo>
                  <a:cubicBezTo>
                    <a:pt x="59" y="107"/>
                    <a:pt x="60" y="109"/>
                    <a:pt x="59" y="109"/>
                  </a:cubicBezTo>
                  <a:cubicBezTo>
                    <a:pt x="57" y="110"/>
                    <a:pt x="57" y="108"/>
                    <a:pt x="57" y="108"/>
                  </a:cubicBezTo>
                  <a:cubicBezTo>
                    <a:pt x="56" y="108"/>
                    <a:pt x="56" y="108"/>
                    <a:pt x="55" y="108"/>
                  </a:cubicBezTo>
                  <a:cubicBezTo>
                    <a:pt x="55" y="108"/>
                    <a:pt x="55" y="108"/>
                    <a:pt x="55" y="107"/>
                  </a:cubicBezTo>
                  <a:cubicBezTo>
                    <a:pt x="55" y="107"/>
                    <a:pt x="55" y="104"/>
                    <a:pt x="55" y="104"/>
                  </a:cubicBezTo>
                  <a:close/>
                  <a:moveTo>
                    <a:pt x="59" y="111"/>
                  </a:moveTo>
                  <a:cubicBezTo>
                    <a:pt x="59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1"/>
                    <a:pt x="59" y="111"/>
                    <a:pt x="59" y="111"/>
                  </a:cubicBezTo>
                  <a:close/>
                  <a:moveTo>
                    <a:pt x="61" y="111"/>
                  </a:moveTo>
                  <a:cubicBezTo>
                    <a:pt x="61" y="111"/>
                    <a:pt x="62" y="111"/>
                    <a:pt x="62" y="111"/>
                  </a:cubicBezTo>
                  <a:cubicBezTo>
                    <a:pt x="62" y="111"/>
                    <a:pt x="61" y="111"/>
                    <a:pt x="61" y="111"/>
                  </a:cubicBezTo>
                  <a:cubicBezTo>
                    <a:pt x="61" y="111"/>
                    <a:pt x="61" y="111"/>
                    <a:pt x="61" y="111"/>
                  </a:cubicBezTo>
                  <a:cubicBezTo>
                    <a:pt x="61" y="111"/>
                    <a:pt x="61" y="111"/>
                    <a:pt x="61" y="111"/>
                  </a:cubicBezTo>
                  <a:close/>
                  <a:moveTo>
                    <a:pt x="60" y="102"/>
                  </a:move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15" name="Freeform 6"/>
            <p:cNvSpPr>
              <a:spLocks/>
            </p:cNvSpPr>
            <p:nvPr/>
          </p:nvSpPr>
          <p:spPr bwMode="auto">
            <a:xfrm>
              <a:off x="6199188" y="5264150"/>
              <a:ext cx="1114425" cy="782638"/>
            </a:xfrm>
            <a:custGeom>
              <a:avLst/>
              <a:gdLst>
                <a:gd name="T0" fmla="*/ 2147483647 w 120"/>
                <a:gd name="T1" fmla="*/ 2147483647 h 84"/>
                <a:gd name="T2" fmla="*/ 2147483647 w 120"/>
                <a:gd name="T3" fmla="*/ 2147483647 h 84"/>
                <a:gd name="T4" fmla="*/ 2147483647 w 120"/>
                <a:gd name="T5" fmla="*/ 2147483647 h 84"/>
                <a:gd name="T6" fmla="*/ 2147483647 w 120"/>
                <a:gd name="T7" fmla="*/ 2147483647 h 84"/>
                <a:gd name="T8" fmla="*/ 2147483647 w 120"/>
                <a:gd name="T9" fmla="*/ 2147483647 h 84"/>
                <a:gd name="T10" fmla="*/ 2147483647 w 120"/>
                <a:gd name="T11" fmla="*/ 2147483647 h 84"/>
                <a:gd name="T12" fmla="*/ 2147483647 w 120"/>
                <a:gd name="T13" fmla="*/ 2147483647 h 84"/>
                <a:gd name="T14" fmla="*/ 2147483647 w 120"/>
                <a:gd name="T15" fmla="*/ 2147483647 h 84"/>
                <a:gd name="T16" fmla="*/ 2147483647 w 120"/>
                <a:gd name="T17" fmla="*/ 2147483647 h 84"/>
                <a:gd name="T18" fmla="*/ 2147483647 w 120"/>
                <a:gd name="T19" fmla="*/ 2147483647 h 84"/>
                <a:gd name="T20" fmla="*/ 2147483647 w 120"/>
                <a:gd name="T21" fmla="*/ 2147483647 h 84"/>
                <a:gd name="T22" fmla="*/ 2147483647 w 120"/>
                <a:gd name="T23" fmla="*/ 2147483647 h 84"/>
                <a:gd name="T24" fmla="*/ 2147483647 w 120"/>
                <a:gd name="T25" fmla="*/ 2147483647 h 84"/>
                <a:gd name="T26" fmla="*/ 2147483647 w 120"/>
                <a:gd name="T27" fmla="*/ 2147483647 h 84"/>
                <a:gd name="T28" fmla="*/ 2147483647 w 120"/>
                <a:gd name="T29" fmla="*/ 2147483647 h 84"/>
                <a:gd name="T30" fmla="*/ 2147483647 w 120"/>
                <a:gd name="T31" fmla="*/ 2147483647 h 84"/>
                <a:gd name="T32" fmla="*/ 2147483647 w 120"/>
                <a:gd name="T33" fmla="*/ 2147483647 h 84"/>
                <a:gd name="T34" fmla="*/ 2147483647 w 120"/>
                <a:gd name="T35" fmla="*/ 2147483647 h 84"/>
                <a:gd name="T36" fmla="*/ 2147483647 w 120"/>
                <a:gd name="T37" fmla="*/ 2147483647 h 84"/>
                <a:gd name="T38" fmla="*/ 2147483647 w 120"/>
                <a:gd name="T39" fmla="*/ 2147483647 h 84"/>
                <a:gd name="T40" fmla="*/ 2147483647 w 120"/>
                <a:gd name="T41" fmla="*/ 2147483647 h 84"/>
                <a:gd name="T42" fmla="*/ 2147483647 w 120"/>
                <a:gd name="T43" fmla="*/ 2147483647 h 84"/>
                <a:gd name="T44" fmla="*/ 2147483647 w 120"/>
                <a:gd name="T45" fmla="*/ 2147483647 h 84"/>
                <a:gd name="T46" fmla="*/ 2147483647 w 120"/>
                <a:gd name="T47" fmla="*/ 2147483647 h 84"/>
                <a:gd name="T48" fmla="*/ 2147483647 w 120"/>
                <a:gd name="T49" fmla="*/ 2147483647 h 84"/>
                <a:gd name="T50" fmla="*/ 2147483647 w 120"/>
                <a:gd name="T51" fmla="*/ 2147483647 h 84"/>
                <a:gd name="T52" fmla="*/ 2147483647 w 120"/>
                <a:gd name="T53" fmla="*/ 2147483647 h 84"/>
                <a:gd name="T54" fmla="*/ 2147483647 w 120"/>
                <a:gd name="T55" fmla="*/ 2147483647 h 84"/>
                <a:gd name="T56" fmla="*/ 2147483647 w 120"/>
                <a:gd name="T57" fmla="*/ 2147483647 h 84"/>
                <a:gd name="T58" fmla="*/ 2147483647 w 120"/>
                <a:gd name="T59" fmla="*/ 2147483647 h 84"/>
                <a:gd name="T60" fmla="*/ 2147483647 w 120"/>
                <a:gd name="T61" fmla="*/ 2147483647 h 84"/>
                <a:gd name="T62" fmla="*/ 2147483647 w 120"/>
                <a:gd name="T63" fmla="*/ 2147483647 h 84"/>
                <a:gd name="T64" fmla="*/ 2147483647 w 120"/>
                <a:gd name="T65" fmla="*/ 2147483647 h 84"/>
                <a:gd name="T66" fmla="*/ 2147483647 w 120"/>
                <a:gd name="T67" fmla="*/ 2147483647 h 84"/>
                <a:gd name="T68" fmla="*/ 2147483647 w 120"/>
                <a:gd name="T69" fmla="*/ 2147483647 h 84"/>
                <a:gd name="T70" fmla="*/ 2147483647 w 120"/>
                <a:gd name="T71" fmla="*/ 2147483647 h 84"/>
                <a:gd name="T72" fmla="*/ 2147483647 w 120"/>
                <a:gd name="T73" fmla="*/ 2147483647 h 84"/>
                <a:gd name="T74" fmla="*/ 2147483647 w 120"/>
                <a:gd name="T75" fmla="*/ 2147483647 h 8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20"/>
                <a:gd name="T115" fmla="*/ 0 h 84"/>
                <a:gd name="T116" fmla="*/ 120 w 120"/>
                <a:gd name="T117" fmla="*/ 84 h 8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20" h="84">
                  <a:moveTo>
                    <a:pt x="29" y="56"/>
                  </a:moveTo>
                  <a:cubicBezTo>
                    <a:pt x="29" y="56"/>
                    <a:pt x="30" y="56"/>
                    <a:pt x="30" y="56"/>
                  </a:cubicBezTo>
                  <a:cubicBezTo>
                    <a:pt x="31" y="55"/>
                    <a:pt x="33" y="56"/>
                    <a:pt x="35" y="55"/>
                  </a:cubicBezTo>
                  <a:cubicBezTo>
                    <a:pt x="37" y="54"/>
                    <a:pt x="38" y="52"/>
                    <a:pt x="39" y="52"/>
                  </a:cubicBezTo>
                  <a:cubicBezTo>
                    <a:pt x="41" y="51"/>
                    <a:pt x="44" y="53"/>
                    <a:pt x="46" y="53"/>
                  </a:cubicBezTo>
                  <a:cubicBezTo>
                    <a:pt x="48" y="53"/>
                    <a:pt x="50" y="54"/>
                    <a:pt x="50" y="52"/>
                  </a:cubicBezTo>
                  <a:cubicBezTo>
                    <a:pt x="53" y="52"/>
                    <a:pt x="55" y="53"/>
                    <a:pt x="57" y="52"/>
                  </a:cubicBezTo>
                  <a:cubicBezTo>
                    <a:pt x="59" y="54"/>
                    <a:pt x="60" y="55"/>
                    <a:pt x="63" y="57"/>
                  </a:cubicBezTo>
                  <a:cubicBezTo>
                    <a:pt x="64" y="57"/>
                    <a:pt x="64" y="59"/>
                    <a:pt x="65" y="60"/>
                  </a:cubicBezTo>
                  <a:cubicBezTo>
                    <a:pt x="65" y="60"/>
                    <a:pt x="67" y="60"/>
                    <a:pt x="67" y="60"/>
                  </a:cubicBezTo>
                  <a:cubicBezTo>
                    <a:pt x="68" y="62"/>
                    <a:pt x="68" y="62"/>
                    <a:pt x="69" y="64"/>
                  </a:cubicBezTo>
                  <a:cubicBezTo>
                    <a:pt x="70" y="65"/>
                    <a:pt x="72" y="66"/>
                    <a:pt x="72" y="68"/>
                  </a:cubicBezTo>
                  <a:cubicBezTo>
                    <a:pt x="75" y="69"/>
                    <a:pt x="74" y="68"/>
                    <a:pt x="76" y="72"/>
                  </a:cubicBezTo>
                  <a:cubicBezTo>
                    <a:pt x="80" y="75"/>
                    <a:pt x="79" y="74"/>
                    <a:pt x="79" y="77"/>
                  </a:cubicBezTo>
                  <a:cubicBezTo>
                    <a:pt x="80" y="79"/>
                    <a:pt x="82" y="80"/>
                    <a:pt x="84" y="81"/>
                  </a:cubicBezTo>
                  <a:cubicBezTo>
                    <a:pt x="87" y="84"/>
                    <a:pt x="90" y="84"/>
                    <a:pt x="92" y="84"/>
                  </a:cubicBezTo>
                  <a:cubicBezTo>
                    <a:pt x="93" y="84"/>
                    <a:pt x="94" y="83"/>
                    <a:pt x="95" y="82"/>
                  </a:cubicBezTo>
                  <a:cubicBezTo>
                    <a:pt x="97" y="82"/>
                    <a:pt x="98" y="83"/>
                    <a:pt x="99" y="83"/>
                  </a:cubicBezTo>
                  <a:cubicBezTo>
                    <a:pt x="100" y="82"/>
                    <a:pt x="102" y="82"/>
                    <a:pt x="103" y="82"/>
                  </a:cubicBezTo>
                  <a:cubicBezTo>
                    <a:pt x="104" y="82"/>
                    <a:pt x="105" y="83"/>
                    <a:pt x="106" y="84"/>
                  </a:cubicBezTo>
                  <a:cubicBezTo>
                    <a:pt x="109" y="84"/>
                    <a:pt x="112" y="83"/>
                    <a:pt x="113" y="84"/>
                  </a:cubicBezTo>
                  <a:cubicBezTo>
                    <a:pt x="113" y="84"/>
                    <a:pt x="113" y="84"/>
                    <a:pt x="113" y="84"/>
                  </a:cubicBezTo>
                  <a:cubicBezTo>
                    <a:pt x="114" y="83"/>
                    <a:pt x="115" y="81"/>
                    <a:pt x="115" y="79"/>
                  </a:cubicBezTo>
                  <a:cubicBezTo>
                    <a:pt x="115" y="77"/>
                    <a:pt x="116" y="76"/>
                    <a:pt x="116" y="74"/>
                  </a:cubicBezTo>
                  <a:cubicBezTo>
                    <a:pt x="116" y="74"/>
                    <a:pt x="116" y="74"/>
                    <a:pt x="116" y="74"/>
                  </a:cubicBezTo>
                  <a:cubicBezTo>
                    <a:pt x="116" y="74"/>
                    <a:pt x="116" y="74"/>
                    <a:pt x="116" y="74"/>
                  </a:cubicBezTo>
                  <a:cubicBezTo>
                    <a:pt x="113" y="72"/>
                    <a:pt x="114" y="66"/>
                    <a:pt x="113" y="65"/>
                  </a:cubicBezTo>
                  <a:cubicBezTo>
                    <a:pt x="108" y="64"/>
                    <a:pt x="105" y="64"/>
                    <a:pt x="102" y="61"/>
                  </a:cubicBezTo>
                  <a:cubicBezTo>
                    <a:pt x="101" y="56"/>
                    <a:pt x="104" y="56"/>
                    <a:pt x="105" y="52"/>
                  </a:cubicBezTo>
                  <a:cubicBezTo>
                    <a:pt x="105" y="51"/>
                    <a:pt x="102" y="51"/>
                    <a:pt x="103" y="49"/>
                  </a:cubicBezTo>
                  <a:cubicBezTo>
                    <a:pt x="103" y="47"/>
                    <a:pt x="107" y="47"/>
                    <a:pt x="108" y="46"/>
                  </a:cubicBezTo>
                  <a:cubicBezTo>
                    <a:pt x="108" y="44"/>
                    <a:pt x="108" y="43"/>
                    <a:pt x="109" y="41"/>
                  </a:cubicBezTo>
                  <a:cubicBezTo>
                    <a:pt x="111" y="37"/>
                    <a:pt x="114" y="37"/>
                    <a:pt x="113" y="36"/>
                  </a:cubicBezTo>
                  <a:cubicBezTo>
                    <a:pt x="113" y="34"/>
                    <a:pt x="109" y="34"/>
                    <a:pt x="109" y="31"/>
                  </a:cubicBezTo>
                  <a:cubicBezTo>
                    <a:pt x="110" y="30"/>
                    <a:pt x="119" y="31"/>
                    <a:pt x="120" y="27"/>
                  </a:cubicBezTo>
                  <a:cubicBezTo>
                    <a:pt x="120" y="24"/>
                    <a:pt x="117" y="24"/>
                    <a:pt x="117" y="23"/>
                  </a:cubicBezTo>
                  <a:cubicBezTo>
                    <a:pt x="117" y="20"/>
                    <a:pt x="117" y="17"/>
                    <a:pt x="114" y="16"/>
                  </a:cubicBezTo>
                  <a:cubicBezTo>
                    <a:pt x="111" y="16"/>
                    <a:pt x="111" y="18"/>
                    <a:pt x="109" y="20"/>
                  </a:cubicBezTo>
                  <a:cubicBezTo>
                    <a:pt x="108" y="20"/>
                    <a:pt x="107" y="19"/>
                    <a:pt x="105" y="20"/>
                  </a:cubicBezTo>
                  <a:cubicBezTo>
                    <a:pt x="103" y="22"/>
                    <a:pt x="104" y="25"/>
                    <a:pt x="103" y="26"/>
                  </a:cubicBezTo>
                  <a:cubicBezTo>
                    <a:pt x="102" y="27"/>
                    <a:pt x="100" y="27"/>
                    <a:pt x="99" y="27"/>
                  </a:cubicBezTo>
                  <a:cubicBezTo>
                    <a:pt x="97" y="28"/>
                    <a:pt x="99" y="32"/>
                    <a:pt x="96" y="32"/>
                  </a:cubicBezTo>
                  <a:cubicBezTo>
                    <a:pt x="92" y="32"/>
                    <a:pt x="95" y="29"/>
                    <a:pt x="93" y="26"/>
                  </a:cubicBezTo>
                  <a:cubicBezTo>
                    <a:pt x="89" y="24"/>
                    <a:pt x="85" y="28"/>
                    <a:pt x="83" y="25"/>
                  </a:cubicBezTo>
                  <a:cubicBezTo>
                    <a:pt x="82" y="22"/>
                    <a:pt x="85" y="22"/>
                    <a:pt x="85" y="20"/>
                  </a:cubicBezTo>
                  <a:cubicBezTo>
                    <a:pt x="85" y="18"/>
                    <a:pt x="85" y="16"/>
                    <a:pt x="85" y="14"/>
                  </a:cubicBezTo>
                  <a:cubicBezTo>
                    <a:pt x="85" y="13"/>
                    <a:pt x="87" y="12"/>
                    <a:pt x="88" y="11"/>
                  </a:cubicBezTo>
                  <a:cubicBezTo>
                    <a:pt x="89" y="5"/>
                    <a:pt x="90" y="7"/>
                    <a:pt x="91" y="6"/>
                  </a:cubicBezTo>
                  <a:cubicBezTo>
                    <a:pt x="91" y="5"/>
                    <a:pt x="90" y="5"/>
                    <a:pt x="90" y="4"/>
                  </a:cubicBezTo>
                  <a:cubicBezTo>
                    <a:pt x="90" y="3"/>
                    <a:pt x="92" y="2"/>
                    <a:pt x="90" y="2"/>
                  </a:cubicBezTo>
                  <a:cubicBezTo>
                    <a:pt x="88" y="0"/>
                    <a:pt x="78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3" y="7"/>
                    <a:pt x="67" y="10"/>
                    <a:pt x="67" y="10"/>
                  </a:cubicBezTo>
                  <a:cubicBezTo>
                    <a:pt x="67" y="12"/>
                    <a:pt x="68" y="13"/>
                    <a:pt x="68" y="14"/>
                  </a:cubicBezTo>
                  <a:cubicBezTo>
                    <a:pt x="66" y="15"/>
                    <a:pt x="64" y="14"/>
                    <a:pt x="61" y="14"/>
                  </a:cubicBezTo>
                  <a:cubicBezTo>
                    <a:pt x="59" y="14"/>
                    <a:pt x="58" y="16"/>
                    <a:pt x="56" y="16"/>
                  </a:cubicBezTo>
                  <a:cubicBezTo>
                    <a:pt x="50" y="15"/>
                    <a:pt x="51" y="19"/>
                    <a:pt x="48" y="20"/>
                  </a:cubicBezTo>
                  <a:cubicBezTo>
                    <a:pt x="46" y="20"/>
                    <a:pt x="44" y="18"/>
                    <a:pt x="42" y="19"/>
                  </a:cubicBezTo>
                  <a:cubicBezTo>
                    <a:pt x="40" y="19"/>
                    <a:pt x="38" y="21"/>
                    <a:pt x="35" y="21"/>
                  </a:cubicBezTo>
                  <a:cubicBezTo>
                    <a:pt x="33" y="21"/>
                    <a:pt x="32" y="17"/>
                    <a:pt x="26" y="17"/>
                  </a:cubicBezTo>
                  <a:cubicBezTo>
                    <a:pt x="24" y="17"/>
                    <a:pt x="20" y="18"/>
                    <a:pt x="19" y="18"/>
                  </a:cubicBezTo>
                  <a:cubicBezTo>
                    <a:pt x="18" y="17"/>
                    <a:pt x="17" y="15"/>
                    <a:pt x="15" y="15"/>
                  </a:cubicBezTo>
                  <a:cubicBezTo>
                    <a:pt x="12" y="17"/>
                    <a:pt x="11" y="13"/>
                    <a:pt x="10" y="14"/>
                  </a:cubicBezTo>
                  <a:cubicBezTo>
                    <a:pt x="7" y="16"/>
                    <a:pt x="5" y="16"/>
                    <a:pt x="2" y="17"/>
                  </a:cubicBezTo>
                  <a:cubicBezTo>
                    <a:pt x="1" y="19"/>
                    <a:pt x="0" y="20"/>
                    <a:pt x="0" y="21"/>
                  </a:cubicBezTo>
                  <a:cubicBezTo>
                    <a:pt x="1" y="23"/>
                    <a:pt x="5" y="21"/>
                    <a:pt x="6" y="24"/>
                  </a:cubicBezTo>
                  <a:cubicBezTo>
                    <a:pt x="7" y="25"/>
                    <a:pt x="4" y="26"/>
                    <a:pt x="6" y="28"/>
                  </a:cubicBezTo>
                  <a:cubicBezTo>
                    <a:pt x="8" y="30"/>
                    <a:pt x="10" y="24"/>
                    <a:pt x="13" y="26"/>
                  </a:cubicBezTo>
                  <a:cubicBezTo>
                    <a:pt x="15" y="27"/>
                    <a:pt x="13" y="32"/>
                    <a:pt x="16" y="32"/>
                  </a:cubicBezTo>
                  <a:cubicBezTo>
                    <a:pt x="17" y="32"/>
                    <a:pt x="17" y="29"/>
                    <a:pt x="18" y="29"/>
                  </a:cubicBezTo>
                  <a:cubicBezTo>
                    <a:pt x="20" y="30"/>
                    <a:pt x="21" y="33"/>
                    <a:pt x="21" y="35"/>
                  </a:cubicBezTo>
                  <a:cubicBezTo>
                    <a:pt x="20" y="37"/>
                    <a:pt x="19" y="39"/>
                    <a:pt x="19" y="40"/>
                  </a:cubicBezTo>
                  <a:cubicBezTo>
                    <a:pt x="20" y="41"/>
                    <a:pt x="23" y="38"/>
                    <a:pt x="25" y="42"/>
                  </a:cubicBezTo>
                  <a:cubicBezTo>
                    <a:pt x="25" y="45"/>
                    <a:pt x="21" y="46"/>
                    <a:pt x="23" y="49"/>
                  </a:cubicBezTo>
                  <a:cubicBezTo>
                    <a:pt x="23" y="51"/>
                    <a:pt x="26" y="50"/>
                    <a:pt x="27" y="51"/>
                  </a:cubicBezTo>
                  <a:lnTo>
                    <a:pt x="29" y="56"/>
                  </a:ln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16" name="Freeform 7"/>
            <p:cNvSpPr>
              <a:spLocks/>
            </p:cNvSpPr>
            <p:nvPr/>
          </p:nvSpPr>
          <p:spPr bwMode="auto">
            <a:xfrm>
              <a:off x="5207000" y="3035300"/>
              <a:ext cx="2179638" cy="2424113"/>
            </a:xfrm>
            <a:custGeom>
              <a:avLst/>
              <a:gdLst>
                <a:gd name="T0" fmla="*/ 2147483647 w 235"/>
                <a:gd name="T1" fmla="*/ 2147483647 h 260"/>
                <a:gd name="T2" fmla="*/ 2147483647 w 235"/>
                <a:gd name="T3" fmla="*/ 2147483647 h 260"/>
                <a:gd name="T4" fmla="*/ 2147483647 w 235"/>
                <a:gd name="T5" fmla="*/ 2147483647 h 260"/>
                <a:gd name="T6" fmla="*/ 2147483647 w 235"/>
                <a:gd name="T7" fmla="*/ 2147483647 h 260"/>
                <a:gd name="T8" fmla="*/ 2147483647 w 235"/>
                <a:gd name="T9" fmla="*/ 2147483647 h 260"/>
                <a:gd name="T10" fmla="*/ 2147483647 w 235"/>
                <a:gd name="T11" fmla="*/ 2147483647 h 260"/>
                <a:gd name="T12" fmla="*/ 2147483647 w 235"/>
                <a:gd name="T13" fmla="*/ 2147483647 h 260"/>
                <a:gd name="T14" fmla="*/ 2147483647 w 235"/>
                <a:gd name="T15" fmla="*/ 2147483647 h 260"/>
                <a:gd name="T16" fmla="*/ 2147483647 w 235"/>
                <a:gd name="T17" fmla="*/ 2147483647 h 260"/>
                <a:gd name="T18" fmla="*/ 2147483647 w 235"/>
                <a:gd name="T19" fmla="*/ 2147483647 h 260"/>
                <a:gd name="T20" fmla="*/ 2147483647 w 235"/>
                <a:gd name="T21" fmla="*/ 2147483647 h 260"/>
                <a:gd name="T22" fmla="*/ 2147483647 w 235"/>
                <a:gd name="T23" fmla="*/ 2147483647 h 260"/>
                <a:gd name="T24" fmla="*/ 2147483647 w 235"/>
                <a:gd name="T25" fmla="*/ 2147483647 h 260"/>
                <a:gd name="T26" fmla="*/ 2147483647 w 235"/>
                <a:gd name="T27" fmla="*/ 2147483647 h 260"/>
                <a:gd name="T28" fmla="*/ 2147483647 w 235"/>
                <a:gd name="T29" fmla="*/ 2147483647 h 260"/>
                <a:gd name="T30" fmla="*/ 2147483647 w 235"/>
                <a:gd name="T31" fmla="*/ 2147483647 h 260"/>
                <a:gd name="T32" fmla="*/ 2147483647 w 235"/>
                <a:gd name="T33" fmla="*/ 2147483647 h 260"/>
                <a:gd name="T34" fmla="*/ 2147483647 w 235"/>
                <a:gd name="T35" fmla="*/ 2147483647 h 260"/>
                <a:gd name="T36" fmla="*/ 2147483647 w 235"/>
                <a:gd name="T37" fmla="*/ 2147483647 h 260"/>
                <a:gd name="T38" fmla="*/ 2147483647 w 235"/>
                <a:gd name="T39" fmla="*/ 2147483647 h 260"/>
                <a:gd name="T40" fmla="*/ 2147483647 w 235"/>
                <a:gd name="T41" fmla="*/ 2147483647 h 260"/>
                <a:gd name="T42" fmla="*/ 2147483647 w 235"/>
                <a:gd name="T43" fmla="*/ 2147483647 h 260"/>
                <a:gd name="T44" fmla="*/ 2147483647 w 235"/>
                <a:gd name="T45" fmla="*/ 2147483647 h 260"/>
                <a:gd name="T46" fmla="*/ 2147483647 w 235"/>
                <a:gd name="T47" fmla="*/ 2147483647 h 260"/>
                <a:gd name="T48" fmla="*/ 2147483647 w 235"/>
                <a:gd name="T49" fmla="*/ 2147483647 h 260"/>
                <a:gd name="T50" fmla="*/ 2147483647 w 235"/>
                <a:gd name="T51" fmla="*/ 2147483647 h 260"/>
                <a:gd name="T52" fmla="*/ 2147483647 w 235"/>
                <a:gd name="T53" fmla="*/ 2147483647 h 260"/>
                <a:gd name="T54" fmla="*/ 2147483647 w 235"/>
                <a:gd name="T55" fmla="*/ 2147483647 h 260"/>
                <a:gd name="T56" fmla="*/ 2147483647 w 235"/>
                <a:gd name="T57" fmla="*/ 2147483647 h 260"/>
                <a:gd name="T58" fmla="*/ 2147483647 w 235"/>
                <a:gd name="T59" fmla="*/ 2147483647 h 260"/>
                <a:gd name="T60" fmla="*/ 2147483647 w 235"/>
                <a:gd name="T61" fmla="*/ 2147483647 h 260"/>
                <a:gd name="T62" fmla="*/ 2147483647 w 235"/>
                <a:gd name="T63" fmla="*/ 2147483647 h 260"/>
                <a:gd name="T64" fmla="*/ 2147483647 w 235"/>
                <a:gd name="T65" fmla="*/ 2147483647 h 260"/>
                <a:gd name="T66" fmla="*/ 2147483647 w 235"/>
                <a:gd name="T67" fmla="*/ 2147483647 h 260"/>
                <a:gd name="T68" fmla="*/ 2147483647 w 235"/>
                <a:gd name="T69" fmla="*/ 2147483647 h 260"/>
                <a:gd name="T70" fmla="*/ 2147483647 w 235"/>
                <a:gd name="T71" fmla="*/ 2147483647 h 260"/>
                <a:gd name="T72" fmla="*/ 2147483647 w 235"/>
                <a:gd name="T73" fmla="*/ 2147483647 h 260"/>
                <a:gd name="T74" fmla="*/ 2147483647 w 235"/>
                <a:gd name="T75" fmla="*/ 2147483647 h 260"/>
                <a:gd name="T76" fmla="*/ 2147483647 w 235"/>
                <a:gd name="T77" fmla="*/ 2147483647 h 260"/>
                <a:gd name="T78" fmla="*/ 2147483647 w 235"/>
                <a:gd name="T79" fmla="*/ 2147483647 h 260"/>
                <a:gd name="T80" fmla="*/ 2147483647 w 235"/>
                <a:gd name="T81" fmla="*/ 2147483647 h 260"/>
                <a:gd name="T82" fmla="*/ 2147483647 w 235"/>
                <a:gd name="T83" fmla="*/ 2147483647 h 260"/>
                <a:gd name="T84" fmla="*/ 2147483647 w 235"/>
                <a:gd name="T85" fmla="*/ 2147483647 h 260"/>
                <a:gd name="T86" fmla="*/ 2147483647 w 235"/>
                <a:gd name="T87" fmla="*/ 2147483647 h 260"/>
                <a:gd name="T88" fmla="*/ 2147483647 w 235"/>
                <a:gd name="T89" fmla="*/ 2147483647 h 260"/>
                <a:gd name="T90" fmla="*/ 2147483647 w 235"/>
                <a:gd name="T91" fmla="*/ 2147483647 h 260"/>
                <a:gd name="T92" fmla="*/ 2147483647 w 235"/>
                <a:gd name="T93" fmla="*/ 2147483647 h 260"/>
                <a:gd name="T94" fmla="*/ 2147483647 w 235"/>
                <a:gd name="T95" fmla="*/ 2147483647 h 260"/>
                <a:gd name="T96" fmla="*/ 2147483647 w 235"/>
                <a:gd name="T97" fmla="*/ 2147483647 h 260"/>
                <a:gd name="T98" fmla="*/ 2147483647 w 235"/>
                <a:gd name="T99" fmla="*/ 2147483647 h 260"/>
                <a:gd name="T100" fmla="*/ 2147483647 w 235"/>
                <a:gd name="T101" fmla="*/ 2147483647 h 260"/>
                <a:gd name="T102" fmla="*/ 2147483647 w 235"/>
                <a:gd name="T103" fmla="*/ 2147483647 h 260"/>
                <a:gd name="T104" fmla="*/ 2147483647 w 235"/>
                <a:gd name="T105" fmla="*/ 2147483647 h 260"/>
                <a:gd name="T106" fmla="*/ 2147483647 w 235"/>
                <a:gd name="T107" fmla="*/ 2147483647 h 260"/>
                <a:gd name="T108" fmla="*/ 2147483647 w 235"/>
                <a:gd name="T109" fmla="*/ 2147483647 h 260"/>
                <a:gd name="T110" fmla="*/ 2147483647 w 235"/>
                <a:gd name="T111" fmla="*/ 0 h 26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35"/>
                <a:gd name="T169" fmla="*/ 0 h 260"/>
                <a:gd name="T170" fmla="*/ 235 w 235"/>
                <a:gd name="T171" fmla="*/ 260 h 260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35" h="260">
                  <a:moveTo>
                    <a:pt x="213" y="0"/>
                  </a:moveTo>
                  <a:cubicBezTo>
                    <a:pt x="217" y="2"/>
                    <a:pt x="220" y="4"/>
                    <a:pt x="223" y="6"/>
                  </a:cubicBezTo>
                  <a:cubicBezTo>
                    <a:pt x="226" y="7"/>
                    <a:pt x="225" y="8"/>
                    <a:pt x="224" y="10"/>
                  </a:cubicBezTo>
                  <a:cubicBezTo>
                    <a:pt x="222" y="19"/>
                    <a:pt x="220" y="18"/>
                    <a:pt x="218" y="22"/>
                  </a:cubicBezTo>
                  <a:cubicBezTo>
                    <a:pt x="217" y="24"/>
                    <a:pt x="216" y="26"/>
                    <a:pt x="216" y="27"/>
                  </a:cubicBezTo>
                  <a:cubicBezTo>
                    <a:pt x="217" y="28"/>
                    <a:pt x="218" y="27"/>
                    <a:pt x="219" y="27"/>
                  </a:cubicBezTo>
                  <a:cubicBezTo>
                    <a:pt x="219" y="28"/>
                    <a:pt x="218" y="30"/>
                    <a:pt x="218" y="30"/>
                  </a:cubicBezTo>
                  <a:cubicBezTo>
                    <a:pt x="223" y="34"/>
                    <a:pt x="226" y="32"/>
                    <a:pt x="229" y="33"/>
                  </a:cubicBezTo>
                  <a:cubicBezTo>
                    <a:pt x="231" y="33"/>
                    <a:pt x="231" y="38"/>
                    <a:pt x="234" y="38"/>
                  </a:cubicBezTo>
                  <a:cubicBezTo>
                    <a:pt x="234" y="38"/>
                    <a:pt x="234" y="38"/>
                    <a:pt x="234" y="38"/>
                  </a:cubicBezTo>
                  <a:cubicBezTo>
                    <a:pt x="235" y="39"/>
                    <a:pt x="235" y="40"/>
                    <a:pt x="235" y="41"/>
                  </a:cubicBezTo>
                  <a:cubicBezTo>
                    <a:pt x="232" y="43"/>
                    <a:pt x="234" y="45"/>
                    <a:pt x="233" y="47"/>
                  </a:cubicBezTo>
                  <a:cubicBezTo>
                    <a:pt x="232" y="48"/>
                    <a:pt x="231" y="46"/>
                    <a:pt x="230" y="47"/>
                  </a:cubicBezTo>
                  <a:cubicBezTo>
                    <a:pt x="229" y="47"/>
                    <a:pt x="230" y="49"/>
                    <a:pt x="229" y="50"/>
                  </a:cubicBezTo>
                  <a:cubicBezTo>
                    <a:pt x="228" y="51"/>
                    <a:pt x="225" y="51"/>
                    <a:pt x="224" y="53"/>
                  </a:cubicBezTo>
                  <a:cubicBezTo>
                    <a:pt x="224" y="55"/>
                    <a:pt x="222" y="56"/>
                    <a:pt x="222" y="57"/>
                  </a:cubicBezTo>
                  <a:cubicBezTo>
                    <a:pt x="222" y="59"/>
                    <a:pt x="225" y="59"/>
                    <a:pt x="225" y="60"/>
                  </a:cubicBezTo>
                  <a:cubicBezTo>
                    <a:pt x="224" y="62"/>
                    <a:pt x="221" y="60"/>
                    <a:pt x="221" y="62"/>
                  </a:cubicBezTo>
                  <a:cubicBezTo>
                    <a:pt x="221" y="66"/>
                    <a:pt x="225" y="62"/>
                    <a:pt x="226" y="65"/>
                  </a:cubicBezTo>
                  <a:cubicBezTo>
                    <a:pt x="226" y="68"/>
                    <a:pt x="222" y="69"/>
                    <a:pt x="224" y="72"/>
                  </a:cubicBezTo>
                  <a:cubicBezTo>
                    <a:pt x="226" y="75"/>
                    <a:pt x="229" y="76"/>
                    <a:pt x="229" y="79"/>
                  </a:cubicBezTo>
                  <a:cubicBezTo>
                    <a:pt x="229" y="81"/>
                    <a:pt x="228" y="80"/>
                    <a:pt x="227" y="84"/>
                  </a:cubicBezTo>
                  <a:cubicBezTo>
                    <a:pt x="226" y="86"/>
                    <a:pt x="224" y="85"/>
                    <a:pt x="224" y="88"/>
                  </a:cubicBezTo>
                  <a:cubicBezTo>
                    <a:pt x="222" y="89"/>
                    <a:pt x="221" y="87"/>
                    <a:pt x="219" y="88"/>
                  </a:cubicBezTo>
                  <a:cubicBezTo>
                    <a:pt x="218" y="89"/>
                    <a:pt x="218" y="91"/>
                    <a:pt x="218" y="92"/>
                  </a:cubicBezTo>
                  <a:cubicBezTo>
                    <a:pt x="216" y="92"/>
                    <a:pt x="214" y="91"/>
                    <a:pt x="213" y="93"/>
                  </a:cubicBezTo>
                  <a:cubicBezTo>
                    <a:pt x="212" y="97"/>
                    <a:pt x="216" y="94"/>
                    <a:pt x="216" y="99"/>
                  </a:cubicBezTo>
                  <a:cubicBezTo>
                    <a:pt x="214" y="101"/>
                    <a:pt x="213" y="98"/>
                    <a:pt x="212" y="99"/>
                  </a:cubicBezTo>
                  <a:cubicBezTo>
                    <a:pt x="212" y="100"/>
                    <a:pt x="212" y="100"/>
                    <a:pt x="211" y="101"/>
                  </a:cubicBezTo>
                  <a:cubicBezTo>
                    <a:pt x="210" y="102"/>
                    <a:pt x="208" y="100"/>
                    <a:pt x="207" y="103"/>
                  </a:cubicBezTo>
                  <a:cubicBezTo>
                    <a:pt x="209" y="106"/>
                    <a:pt x="207" y="108"/>
                    <a:pt x="209" y="109"/>
                  </a:cubicBezTo>
                  <a:cubicBezTo>
                    <a:pt x="209" y="110"/>
                    <a:pt x="210" y="110"/>
                    <a:pt x="211" y="111"/>
                  </a:cubicBezTo>
                  <a:cubicBezTo>
                    <a:pt x="211" y="113"/>
                    <a:pt x="210" y="114"/>
                    <a:pt x="210" y="115"/>
                  </a:cubicBezTo>
                  <a:cubicBezTo>
                    <a:pt x="211" y="117"/>
                    <a:pt x="216" y="123"/>
                    <a:pt x="217" y="124"/>
                  </a:cubicBezTo>
                  <a:cubicBezTo>
                    <a:pt x="218" y="126"/>
                    <a:pt x="215" y="129"/>
                    <a:pt x="217" y="130"/>
                  </a:cubicBezTo>
                  <a:cubicBezTo>
                    <a:pt x="217" y="130"/>
                    <a:pt x="217" y="130"/>
                    <a:pt x="217" y="130"/>
                  </a:cubicBezTo>
                  <a:cubicBezTo>
                    <a:pt x="218" y="131"/>
                    <a:pt x="219" y="132"/>
                    <a:pt x="218" y="133"/>
                  </a:cubicBezTo>
                  <a:cubicBezTo>
                    <a:pt x="215" y="135"/>
                    <a:pt x="214" y="131"/>
                    <a:pt x="214" y="131"/>
                  </a:cubicBezTo>
                  <a:cubicBezTo>
                    <a:pt x="213" y="132"/>
                    <a:pt x="214" y="133"/>
                    <a:pt x="213" y="133"/>
                  </a:cubicBezTo>
                  <a:cubicBezTo>
                    <a:pt x="212" y="133"/>
                    <a:pt x="211" y="133"/>
                    <a:pt x="210" y="133"/>
                  </a:cubicBezTo>
                  <a:cubicBezTo>
                    <a:pt x="207" y="134"/>
                    <a:pt x="211" y="136"/>
                    <a:pt x="208" y="138"/>
                  </a:cubicBezTo>
                  <a:cubicBezTo>
                    <a:pt x="205" y="139"/>
                    <a:pt x="195" y="136"/>
                    <a:pt x="195" y="139"/>
                  </a:cubicBezTo>
                  <a:cubicBezTo>
                    <a:pt x="195" y="141"/>
                    <a:pt x="197" y="148"/>
                    <a:pt x="197" y="148"/>
                  </a:cubicBezTo>
                  <a:cubicBezTo>
                    <a:pt x="196" y="154"/>
                    <a:pt x="193" y="160"/>
                    <a:pt x="194" y="163"/>
                  </a:cubicBezTo>
                  <a:cubicBezTo>
                    <a:pt x="195" y="165"/>
                    <a:pt x="196" y="165"/>
                    <a:pt x="197" y="166"/>
                  </a:cubicBezTo>
                  <a:cubicBezTo>
                    <a:pt x="198" y="168"/>
                    <a:pt x="197" y="169"/>
                    <a:pt x="198" y="170"/>
                  </a:cubicBezTo>
                  <a:cubicBezTo>
                    <a:pt x="201" y="175"/>
                    <a:pt x="203" y="175"/>
                    <a:pt x="203" y="178"/>
                  </a:cubicBezTo>
                  <a:cubicBezTo>
                    <a:pt x="203" y="179"/>
                    <a:pt x="202" y="179"/>
                    <a:pt x="201" y="178"/>
                  </a:cubicBezTo>
                  <a:cubicBezTo>
                    <a:pt x="197" y="179"/>
                    <a:pt x="200" y="182"/>
                    <a:pt x="197" y="186"/>
                  </a:cubicBezTo>
                  <a:cubicBezTo>
                    <a:pt x="194" y="189"/>
                    <a:pt x="192" y="187"/>
                    <a:pt x="191" y="188"/>
                  </a:cubicBezTo>
                  <a:cubicBezTo>
                    <a:pt x="190" y="190"/>
                    <a:pt x="191" y="191"/>
                    <a:pt x="191" y="193"/>
                  </a:cubicBezTo>
                  <a:cubicBezTo>
                    <a:pt x="189" y="194"/>
                    <a:pt x="188" y="193"/>
                    <a:pt x="186" y="193"/>
                  </a:cubicBezTo>
                  <a:cubicBezTo>
                    <a:pt x="184" y="194"/>
                    <a:pt x="185" y="195"/>
                    <a:pt x="184" y="196"/>
                  </a:cubicBezTo>
                  <a:cubicBezTo>
                    <a:pt x="183" y="196"/>
                    <a:pt x="182" y="195"/>
                    <a:pt x="182" y="195"/>
                  </a:cubicBezTo>
                  <a:cubicBezTo>
                    <a:pt x="181" y="195"/>
                    <a:pt x="181" y="197"/>
                    <a:pt x="180" y="197"/>
                  </a:cubicBezTo>
                  <a:cubicBezTo>
                    <a:pt x="179" y="197"/>
                    <a:pt x="178" y="196"/>
                    <a:pt x="177" y="198"/>
                  </a:cubicBezTo>
                  <a:cubicBezTo>
                    <a:pt x="175" y="201"/>
                    <a:pt x="178" y="200"/>
                    <a:pt x="178" y="202"/>
                  </a:cubicBezTo>
                  <a:cubicBezTo>
                    <a:pt x="178" y="203"/>
                    <a:pt x="176" y="202"/>
                    <a:pt x="176" y="204"/>
                  </a:cubicBezTo>
                  <a:cubicBezTo>
                    <a:pt x="176" y="205"/>
                    <a:pt x="177" y="206"/>
                    <a:pt x="177" y="207"/>
                  </a:cubicBezTo>
                  <a:cubicBezTo>
                    <a:pt x="176" y="208"/>
                    <a:pt x="176" y="209"/>
                    <a:pt x="176" y="210"/>
                  </a:cubicBezTo>
                  <a:cubicBezTo>
                    <a:pt x="176" y="211"/>
                    <a:pt x="178" y="211"/>
                    <a:pt x="178" y="213"/>
                  </a:cubicBezTo>
                  <a:cubicBezTo>
                    <a:pt x="178" y="214"/>
                    <a:pt x="176" y="213"/>
                    <a:pt x="175" y="214"/>
                  </a:cubicBezTo>
                  <a:cubicBezTo>
                    <a:pt x="176" y="216"/>
                    <a:pt x="180" y="216"/>
                    <a:pt x="180" y="218"/>
                  </a:cubicBezTo>
                  <a:cubicBezTo>
                    <a:pt x="180" y="219"/>
                    <a:pt x="178" y="220"/>
                    <a:pt x="178" y="221"/>
                  </a:cubicBezTo>
                  <a:cubicBezTo>
                    <a:pt x="179" y="222"/>
                    <a:pt x="181" y="222"/>
                    <a:pt x="181" y="224"/>
                  </a:cubicBezTo>
                  <a:cubicBezTo>
                    <a:pt x="181" y="226"/>
                    <a:pt x="179" y="226"/>
                    <a:pt x="179" y="228"/>
                  </a:cubicBezTo>
                  <a:cubicBezTo>
                    <a:pt x="179" y="229"/>
                    <a:pt x="183" y="228"/>
                    <a:pt x="184" y="230"/>
                  </a:cubicBezTo>
                  <a:cubicBezTo>
                    <a:pt x="185" y="231"/>
                    <a:pt x="183" y="232"/>
                    <a:pt x="184" y="234"/>
                  </a:cubicBezTo>
                  <a:cubicBezTo>
                    <a:pt x="180" y="237"/>
                    <a:pt x="185" y="239"/>
                    <a:pt x="185" y="241"/>
                  </a:cubicBezTo>
                  <a:cubicBezTo>
                    <a:pt x="185" y="242"/>
                    <a:pt x="185" y="243"/>
                    <a:pt x="184" y="244"/>
                  </a:cubicBezTo>
                  <a:cubicBezTo>
                    <a:pt x="180" y="246"/>
                    <a:pt x="174" y="249"/>
                    <a:pt x="174" y="249"/>
                  </a:cubicBezTo>
                  <a:cubicBezTo>
                    <a:pt x="174" y="251"/>
                    <a:pt x="175" y="252"/>
                    <a:pt x="175" y="253"/>
                  </a:cubicBezTo>
                  <a:cubicBezTo>
                    <a:pt x="173" y="254"/>
                    <a:pt x="171" y="253"/>
                    <a:pt x="168" y="253"/>
                  </a:cubicBezTo>
                  <a:cubicBezTo>
                    <a:pt x="166" y="253"/>
                    <a:pt x="165" y="255"/>
                    <a:pt x="163" y="255"/>
                  </a:cubicBezTo>
                  <a:cubicBezTo>
                    <a:pt x="157" y="254"/>
                    <a:pt x="158" y="258"/>
                    <a:pt x="155" y="259"/>
                  </a:cubicBezTo>
                  <a:cubicBezTo>
                    <a:pt x="153" y="259"/>
                    <a:pt x="151" y="257"/>
                    <a:pt x="149" y="258"/>
                  </a:cubicBezTo>
                  <a:cubicBezTo>
                    <a:pt x="147" y="258"/>
                    <a:pt x="145" y="260"/>
                    <a:pt x="142" y="260"/>
                  </a:cubicBezTo>
                  <a:cubicBezTo>
                    <a:pt x="140" y="260"/>
                    <a:pt x="139" y="256"/>
                    <a:pt x="133" y="256"/>
                  </a:cubicBezTo>
                  <a:cubicBezTo>
                    <a:pt x="131" y="256"/>
                    <a:pt x="127" y="257"/>
                    <a:pt x="126" y="257"/>
                  </a:cubicBezTo>
                  <a:cubicBezTo>
                    <a:pt x="125" y="256"/>
                    <a:pt x="124" y="254"/>
                    <a:pt x="122" y="254"/>
                  </a:cubicBezTo>
                  <a:cubicBezTo>
                    <a:pt x="119" y="256"/>
                    <a:pt x="118" y="252"/>
                    <a:pt x="117" y="253"/>
                  </a:cubicBezTo>
                  <a:cubicBezTo>
                    <a:pt x="113" y="255"/>
                    <a:pt x="112" y="255"/>
                    <a:pt x="108" y="256"/>
                  </a:cubicBezTo>
                  <a:cubicBezTo>
                    <a:pt x="102" y="256"/>
                    <a:pt x="105" y="251"/>
                    <a:pt x="103" y="250"/>
                  </a:cubicBezTo>
                  <a:cubicBezTo>
                    <a:pt x="102" y="249"/>
                    <a:pt x="101" y="251"/>
                    <a:pt x="99" y="249"/>
                  </a:cubicBezTo>
                  <a:cubicBezTo>
                    <a:pt x="98" y="248"/>
                    <a:pt x="100" y="246"/>
                    <a:pt x="99" y="245"/>
                  </a:cubicBezTo>
                  <a:cubicBezTo>
                    <a:pt x="98" y="243"/>
                    <a:pt x="97" y="243"/>
                    <a:pt x="96" y="243"/>
                  </a:cubicBezTo>
                  <a:cubicBezTo>
                    <a:pt x="98" y="239"/>
                    <a:pt x="94" y="240"/>
                    <a:pt x="94" y="238"/>
                  </a:cubicBezTo>
                  <a:cubicBezTo>
                    <a:pt x="94" y="232"/>
                    <a:pt x="92" y="235"/>
                    <a:pt x="91" y="233"/>
                  </a:cubicBezTo>
                  <a:cubicBezTo>
                    <a:pt x="92" y="229"/>
                    <a:pt x="90" y="228"/>
                    <a:pt x="88" y="228"/>
                  </a:cubicBezTo>
                  <a:cubicBezTo>
                    <a:pt x="87" y="229"/>
                    <a:pt x="87" y="231"/>
                    <a:pt x="85" y="230"/>
                  </a:cubicBezTo>
                  <a:cubicBezTo>
                    <a:pt x="84" y="231"/>
                    <a:pt x="82" y="231"/>
                    <a:pt x="80" y="231"/>
                  </a:cubicBezTo>
                  <a:cubicBezTo>
                    <a:pt x="81" y="223"/>
                    <a:pt x="73" y="220"/>
                    <a:pt x="66" y="221"/>
                  </a:cubicBezTo>
                  <a:cubicBezTo>
                    <a:pt x="61" y="231"/>
                    <a:pt x="66" y="229"/>
                    <a:pt x="64" y="232"/>
                  </a:cubicBezTo>
                  <a:cubicBezTo>
                    <a:pt x="63" y="233"/>
                    <a:pt x="60" y="234"/>
                    <a:pt x="59" y="235"/>
                  </a:cubicBezTo>
                  <a:cubicBezTo>
                    <a:pt x="59" y="238"/>
                    <a:pt x="58" y="243"/>
                    <a:pt x="56" y="243"/>
                  </a:cubicBezTo>
                  <a:cubicBezTo>
                    <a:pt x="56" y="244"/>
                    <a:pt x="56" y="245"/>
                    <a:pt x="55" y="245"/>
                  </a:cubicBezTo>
                  <a:cubicBezTo>
                    <a:pt x="54" y="245"/>
                    <a:pt x="54" y="242"/>
                    <a:pt x="54" y="241"/>
                  </a:cubicBezTo>
                  <a:cubicBezTo>
                    <a:pt x="52" y="241"/>
                    <a:pt x="52" y="238"/>
                    <a:pt x="51" y="239"/>
                  </a:cubicBezTo>
                  <a:cubicBezTo>
                    <a:pt x="49" y="241"/>
                    <a:pt x="49" y="241"/>
                    <a:pt x="47" y="241"/>
                  </a:cubicBezTo>
                  <a:cubicBezTo>
                    <a:pt x="44" y="243"/>
                    <a:pt x="44" y="242"/>
                    <a:pt x="42" y="243"/>
                  </a:cubicBezTo>
                  <a:cubicBezTo>
                    <a:pt x="40" y="243"/>
                    <a:pt x="40" y="246"/>
                    <a:pt x="38" y="246"/>
                  </a:cubicBezTo>
                  <a:cubicBezTo>
                    <a:pt x="33" y="244"/>
                    <a:pt x="34" y="239"/>
                    <a:pt x="35" y="238"/>
                  </a:cubicBezTo>
                  <a:cubicBezTo>
                    <a:pt x="33" y="233"/>
                    <a:pt x="35" y="228"/>
                    <a:pt x="37" y="225"/>
                  </a:cubicBezTo>
                  <a:cubicBezTo>
                    <a:pt x="38" y="223"/>
                    <a:pt x="37" y="222"/>
                    <a:pt x="38" y="220"/>
                  </a:cubicBezTo>
                  <a:cubicBezTo>
                    <a:pt x="35" y="219"/>
                    <a:pt x="32" y="216"/>
                    <a:pt x="30" y="213"/>
                  </a:cubicBezTo>
                  <a:cubicBezTo>
                    <a:pt x="29" y="211"/>
                    <a:pt x="32" y="210"/>
                    <a:pt x="31" y="207"/>
                  </a:cubicBezTo>
                  <a:cubicBezTo>
                    <a:pt x="31" y="205"/>
                    <a:pt x="27" y="205"/>
                    <a:pt x="28" y="198"/>
                  </a:cubicBezTo>
                  <a:cubicBezTo>
                    <a:pt x="29" y="196"/>
                    <a:pt x="25" y="190"/>
                    <a:pt x="24" y="190"/>
                  </a:cubicBezTo>
                  <a:cubicBezTo>
                    <a:pt x="23" y="190"/>
                    <a:pt x="20" y="192"/>
                    <a:pt x="20" y="190"/>
                  </a:cubicBezTo>
                  <a:cubicBezTo>
                    <a:pt x="19" y="190"/>
                    <a:pt x="19" y="187"/>
                    <a:pt x="20" y="187"/>
                  </a:cubicBezTo>
                  <a:cubicBezTo>
                    <a:pt x="21" y="187"/>
                    <a:pt x="23" y="187"/>
                    <a:pt x="22" y="185"/>
                  </a:cubicBezTo>
                  <a:lnTo>
                    <a:pt x="20" y="181"/>
                  </a:lnTo>
                  <a:lnTo>
                    <a:pt x="18" y="182"/>
                  </a:lnTo>
                  <a:cubicBezTo>
                    <a:pt x="17" y="182"/>
                    <a:pt x="16" y="182"/>
                    <a:pt x="15" y="181"/>
                  </a:cubicBezTo>
                  <a:cubicBezTo>
                    <a:pt x="14" y="181"/>
                    <a:pt x="13" y="182"/>
                    <a:pt x="12" y="182"/>
                  </a:cubicBezTo>
                  <a:cubicBezTo>
                    <a:pt x="11" y="181"/>
                    <a:pt x="11" y="180"/>
                    <a:pt x="10" y="180"/>
                  </a:cubicBezTo>
                  <a:cubicBezTo>
                    <a:pt x="9" y="180"/>
                    <a:pt x="8" y="182"/>
                    <a:pt x="6" y="180"/>
                  </a:cubicBezTo>
                  <a:cubicBezTo>
                    <a:pt x="4" y="178"/>
                    <a:pt x="7" y="176"/>
                    <a:pt x="8" y="176"/>
                  </a:cubicBezTo>
                  <a:cubicBezTo>
                    <a:pt x="8" y="175"/>
                    <a:pt x="6" y="175"/>
                    <a:pt x="6" y="174"/>
                  </a:cubicBezTo>
                  <a:cubicBezTo>
                    <a:pt x="8" y="172"/>
                    <a:pt x="10" y="170"/>
                    <a:pt x="11" y="167"/>
                  </a:cubicBezTo>
                  <a:cubicBezTo>
                    <a:pt x="9" y="166"/>
                    <a:pt x="9" y="164"/>
                    <a:pt x="8" y="163"/>
                  </a:cubicBezTo>
                  <a:cubicBezTo>
                    <a:pt x="7" y="161"/>
                    <a:pt x="6" y="161"/>
                    <a:pt x="4" y="158"/>
                  </a:cubicBezTo>
                  <a:cubicBezTo>
                    <a:pt x="4" y="157"/>
                    <a:pt x="6" y="154"/>
                    <a:pt x="6" y="153"/>
                  </a:cubicBezTo>
                  <a:cubicBezTo>
                    <a:pt x="6" y="150"/>
                    <a:pt x="2" y="151"/>
                    <a:pt x="2" y="149"/>
                  </a:cubicBezTo>
                  <a:cubicBezTo>
                    <a:pt x="4" y="146"/>
                    <a:pt x="6" y="148"/>
                    <a:pt x="8" y="146"/>
                  </a:cubicBezTo>
                  <a:cubicBezTo>
                    <a:pt x="8" y="144"/>
                    <a:pt x="7" y="140"/>
                    <a:pt x="7" y="136"/>
                  </a:cubicBezTo>
                  <a:cubicBezTo>
                    <a:pt x="6" y="130"/>
                    <a:pt x="6" y="126"/>
                    <a:pt x="5" y="123"/>
                  </a:cubicBezTo>
                  <a:cubicBezTo>
                    <a:pt x="4" y="121"/>
                    <a:pt x="0" y="120"/>
                    <a:pt x="1" y="117"/>
                  </a:cubicBezTo>
                  <a:cubicBezTo>
                    <a:pt x="2" y="116"/>
                    <a:pt x="4" y="117"/>
                    <a:pt x="5" y="117"/>
                  </a:cubicBezTo>
                  <a:cubicBezTo>
                    <a:pt x="7" y="116"/>
                    <a:pt x="9" y="113"/>
                    <a:pt x="10" y="112"/>
                  </a:cubicBezTo>
                  <a:cubicBezTo>
                    <a:pt x="12" y="112"/>
                    <a:pt x="13" y="114"/>
                    <a:pt x="15" y="113"/>
                  </a:cubicBezTo>
                  <a:cubicBezTo>
                    <a:pt x="17" y="111"/>
                    <a:pt x="14" y="109"/>
                    <a:pt x="15" y="107"/>
                  </a:cubicBezTo>
                  <a:cubicBezTo>
                    <a:pt x="16" y="105"/>
                    <a:pt x="17" y="105"/>
                    <a:pt x="19" y="104"/>
                  </a:cubicBezTo>
                  <a:cubicBezTo>
                    <a:pt x="20" y="103"/>
                    <a:pt x="20" y="102"/>
                    <a:pt x="20" y="101"/>
                  </a:cubicBezTo>
                  <a:cubicBezTo>
                    <a:pt x="22" y="98"/>
                    <a:pt x="26" y="96"/>
                    <a:pt x="27" y="94"/>
                  </a:cubicBezTo>
                  <a:cubicBezTo>
                    <a:pt x="27" y="92"/>
                    <a:pt x="24" y="91"/>
                    <a:pt x="24" y="90"/>
                  </a:cubicBezTo>
                  <a:cubicBezTo>
                    <a:pt x="23" y="88"/>
                    <a:pt x="24" y="86"/>
                    <a:pt x="23" y="85"/>
                  </a:cubicBezTo>
                  <a:cubicBezTo>
                    <a:pt x="22" y="81"/>
                    <a:pt x="19" y="81"/>
                    <a:pt x="17" y="79"/>
                  </a:cubicBezTo>
                  <a:cubicBezTo>
                    <a:pt x="16" y="78"/>
                    <a:pt x="17" y="76"/>
                    <a:pt x="16" y="75"/>
                  </a:cubicBezTo>
                  <a:cubicBezTo>
                    <a:pt x="14" y="73"/>
                    <a:pt x="16" y="70"/>
                    <a:pt x="16" y="69"/>
                  </a:cubicBezTo>
                  <a:cubicBezTo>
                    <a:pt x="13" y="67"/>
                    <a:pt x="14" y="65"/>
                    <a:pt x="16" y="62"/>
                  </a:cubicBezTo>
                  <a:cubicBezTo>
                    <a:pt x="17" y="62"/>
                    <a:pt x="18" y="63"/>
                    <a:pt x="20" y="63"/>
                  </a:cubicBezTo>
                  <a:cubicBezTo>
                    <a:pt x="21" y="64"/>
                    <a:pt x="21" y="63"/>
                    <a:pt x="22" y="62"/>
                  </a:cubicBezTo>
                  <a:cubicBezTo>
                    <a:pt x="22" y="61"/>
                    <a:pt x="20" y="60"/>
                    <a:pt x="21" y="59"/>
                  </a:cubicBezTo>
                  <a:cubicBezTo>
                    <a:pt x="22" y="58"/>
                    <a:pt x="22" y="60"/>
                    <a:pt x="22" y="61"/>
                  </a:cubicBezTo>
                  <a:cubicBezTo>
                    <a:pt x="25" y="64"/>
                    <a:pt x="23" y="63"/>
                    <a:pt x="23" y="65"/>
                  </a:cubicBezTo>
                  <a:cubicBezTo>
                    <a:pt x="24" y="67"/>
                    <a:pt x="26" y="68"/>
                    <a:pt x="27" y="67"/>
                  </a:cubicBezTo>
                  <a:cubicBezTo>
                    <a:pt x="26" y="66"/>
                    <a:pt x="25" y="66"/>
                    <a:pt x="25" y="64"/>
                  </a:cubicBezTo>
                  <a:cubicBezTo>
                    <a:pt x="25" y="63"/>
                    <a:pt x="26" y="64"/>
                    <a:pt x="28" y="64"/>
                  </a:cubicBezTo>
                  <a:cubicBezTo>
                    <a:pt x="31" y="63"/>
                    <a:pt x="30" y="59"/>
                    <a:pt x="37" y="60"/>
                  </a:cubicBezTo>
                  <a:cubicBezTo>
                    <a:pt x="39" y="59"/>
                    <a:pt x="44" y="58"/>
                    <a:pt x="44" y="61"/>
                  </a:cubicBezTo>
                  <a:cubicBezTo>
                    <a:pt x="42" y="62"/>
                    <a:pt x="42" y="63"/>
                    <a:pt x="46" y="64"/>
                  </a:cubicBezTo>
                  <a:cubicBezTo>
                    <a:pt x="49" y="64"/>
                    <a:pt x="52" y="65"/>
                    <a:pt x="53" y="65"/>
                  </a:cubicBezTo>
                  <a:cubicBezTo>
                    <a:pt x="54" y="65"/>
                    <a:pt x="56" y="64"/>
                    <a:pt x="57" y="63"/>
                  </a:cubicBezTo>
                  <a:cubicBezTo>
                    <a:pt x="60" y="62"/>
                    <a:pt x="62" y="61"/>
                    <a:pt x="62" y="61"/>
                  </a:cubicBezTo>
                  <a:cubicBezTo>
                    <a:pt x="63" y="58"/>
                    <a:pt x="62" y="58"/>
                    <a:pt x="61" y="57"/>
                  </a:cubicBezTo>
                  <a:cubicBezTo>
                    <a:pt x="60" y="56"/>
                    <a:pt x="61" y="56"/>
                    <a:pt x="61" y="55"/>
                  </a:cubicBezTo>
                  <a:cubicBezTo>
                    <a:pt x="59" y="54"/>
                    <a:pt x="58" y="53"/>
                    <a:pt x="61" y="52"/>
                  </a:cubicBezTo>
                  <a:cubicBezTo>
                    <a:pt x="63" y="49"/>
                    <a:pt x="65" y="50"/>
                    <a:pt x="66" y="52"/>
                  </a:cubicBezTo>
                  <a:cubicBezTo>
                    <a:pt x="67" y="52"/>
                    <a:pt x="68" y="51"/>
                    <a:pt x="69" y="52"/>
                  </a:cubicBezTo>
                  <a:cubicBezTo>
                    <a:pt x="70" y="51"/>
                    <a:pt x="71" y="51"/>
                    <a:pt x="72" y="51"/>
                  </a:cubicBezTo>
                  <a:cubicBezTo>
                    <a:pt x="73" y="50"/>
                    <a:pt x="73" y="49"/>
                    <a:pt x="73" y="48"/>
                  </a:cubicBezTo>
                  <a:cubicBezTo>
                    <a:pt x="75" y="47"/>
                    <a:pt x="77" y="49"/>
                    <a:pt x="79" y="50"/>
                  </a:cubicBezTo>
                  <a:cubicBezTo>
                    <a:pt x="82" y="51"/>
                    <a:pt x="83" y="53"/>
                    <a:pt x="84" y="56"/>
                  </a:cubicBezTo>
                  <a:cubicBezTo>
                    <a:pt x="84" y="57"/>
                    <a:pt x="82" y="57"/>
                    <a:pt x="83" y="59"/>
                  </a:cubicBezTo>
                  <a:cubicBezTo>
                    <a:pt x="85" y="58"/>
                    <a:pt x="86" y="58"/>
                    <a:pt x="87" y="60"/>
                  </a:cubicBezTo>
                  <a:cubicBezTo>
                    <a:pt x="88" y="63"/>
                    <a:pt x="86" y="63"/>
                    <a:pt x="84" y="63"/>
                  </a:cubicBezTo>
                  <a:cubicBezTo>
                    <a:pt x="84" y="64"/>
                    <a:pt x="84" y="66"/>
                    <a:pt x="87" y="67"/>
                  </a:cubicBezTo>
                  <a:cubicBezTo>
                    <a:pt x="88" y="65"/>
                    <a:pt x="86" y="65"/>
                    <a:pt x="86" y="64"/>
                  </a:cubicBezTo>
                  <a:cubicBezTo>
                    <a:pt x="87" y="64"/>
                    <a:pt x="89" y="64"/>
                    <a:pt x="90" y="65"/>
                  </a:cubicBezTo>
                  <a:cubicBezTo>
                    <a:pt x="90" y="67"/>
                    <a:pt x="90" y="68"/>
                    <a:pt x="90" y="69"/>
                  </a:cubicBezTo>
                  <a:cubicBezTo>
                    <a:pt x="90" y="71"/>
                    <a:pt x="96" y="73"/>
                    <a:pt x="99" y="74"/>
                  </a:cubicBezTo>
                  <a:cubicBezTo>
                    <a:pt x="100" y="74"/>
                    <a:pt x="99" y="74"/>
                    <a:pt x="100" y="73"/>
                  </a:cubicBezTo>
                  <a:cubicBezTo>
                    <a:pt x="100" y="72"/>
                    <a:pt x="102" y="75"/>
                    <a:pt x="103" y="75"/>
                  </a:cubicBezTo>
                  <a:cubicBezTo>
                    <a:pt x="104" y="73"/>
                    <a:pt x="101" y="69"/>
                    <a:pt x="102" y="67"/>
                  </a:cubicBezTo>
                  <a:cubicBezTo>
                    <a:pt x="103" y="66"/>
                    <a:pt x="99" y="60"/>
                    <a:pt x="101" y="58"/>
                  </a:cubicBezTo>
                  <a:cubicBezTo>
                    <a:pt x="102" y="58"/>
                    <a:pt x="103" y="62"/>
                    <a:pt x="105" y="62"/>
                  </a:cubicBezTo>
                  <a:cubicBezTo>
                    <a:pt x="107" y="62"/>
                    <a:pt x="109" y="61"/>
                    <a:pt x="111" y="61"/>
                  </a:cubicBezTo>
                  <a:cubicBezTo>
                    <a:pt x="111" y="60"/>
                    <a:pt x="111" y="59"/>
                    <a:pt x="112" y="57"/>
                  </a:cubicBezTo>
                  <a:cubicBezTo>
                    <a:pt x="114" y="54"/>
                    <a:pt x="116" y="54"/>
                    <a:pt x="118" y="56"/>
                  </a:cubicBezTo>
                  <a:cubicBezTo>
                    <a:pt x="120" y="55"/>
                    <a:pt x="122" y="57"/>
                    <a:pt x="123" y="57"/>
                  </a:cubicBezTo>
                  <a:cubicBezTo>
                    <a:pt x="125" y="56"/>
                    <a:pt x="126" y="55"/>
                    <a:pt x="126" y="54"/>
                  </a:cubicBezTo>
                  <a:cubicBezTo>
                    <a:pt x="125" y="53"/>
                    <a:pt x="124" y="57"/>
                    <a:pt x="123" y="53"/>
                  </a:cubicBezTo>
                  <a:cubicBezTo>
                    <a:pt x="122" y="49"/>
                    <a:pt x="122" y="51"/>
                    <a:pt x="126" y="49"/>
                  </a:cubicBezTo>
                  <a:cubicBezTo>
                    <a:pt x="127" y="49"/>
                    <a:pt x="126" y="51"/>
                    <a:pt x="128" y="50"/>
                  </a:cubicBezTo>
                  <a:cubicBezTo>
                    <a:pt x="129" y="49"/>
                    <a:pt x="127" y="46"/>
                    <a:pt x="125" y="45"/>
                  </a:cubicBezTo>
                  <a:cubicBezTo>
                    <a:pt x="124" y="43"/>
                    <a:pt x="126" y="42"/>
                    <a:pt x="125" y="40"/>
                  </a:cubicBezTo>
                  <a:cubicBezTo>
                    <a:pt x="123" y="40"/>
                    <a:pt x="123" y="43"/>
                    <a:pt x="121" y="43"/>
                  </a:cubicBezTo>
                  <a:cubicBezTo>
                    <a:pt x="120" y="42"/>
                    <a:pt x="121" y="41"/>
                    <a:pt x="122" y="40"/>
                  </a:cubicBezTo>
                  <a:cubicBezTo>
                    <a:pt x="122" y="39"/>
                    <a:pt x="121" y="38"/>
                    <a:pt x="121" y="38"/>
                  </a:cubicBezTo>
                  <a:cubicBezTo>
                    <a:pt x="122" y="36"/>
                    <a:pt x="124" y="36"/>
                    <a:pt x="125" y="35"/>
                  </a:cubicBezTo>
                  <a:cubicBezTo>
                    <a:pt x="124" y="33"/>
                    <a:pt x="122" y="33"/>
                    <a:pt x="122" y="31"/>
                  </a:cubicBezTo>
                  <a:cubicBezTo>
                    <a:pt x="122" y="30"/>
                    <a:pt x="125" y="31"/>
                    <a:pt x="127" y="30"/>
                  </a:cubicBezTo>
                  <a:cubicBezTo>
                    <a:pt x="130" y="29"/>
                    <a:pt x="133" y="26"/>
                    <a:pt x="135" y="26"/>
                  </a:cubicBezTo>
                  <a:cubicBezTo>
                    <a:pt x="140" y="24"/>
                    <a:pt x="143" y="22"/>
                    <a:pt x="144" y="23"/>
                  </a:cubicBezTo>
                  <a:cubicBezTo>
                    <a:pt x="144" y="25"/>
                    <a:pt x="139" y="26"/>
                    <a:pt x="138" y="27"/>
                  </a:cubicBezTo>
                  <a:cubicBezTo>
                    <a:pt x="139" y="29"/>
                    <a:pt x="138" y="29"/>
                    <a:pt x="138" y="30"/>
                  </a:cubicBezTo>
                  <a:cubicBezTo>
                    <a:pt x="139" y="31"/>
                    <a:pt x="141" y="30"/>
                    <a:pt x="141" y="28"/>
                  </a:cubicBezTo>
                  <a:cubicBezTo>
                    <a:pt x="141" y="27"/>
                    <a:pt x="144" y="24"/>
                    <a:pt x="145" y="25"/>
                  </a:cubicBezTo>
                  <a:cubicBezTo>
                    <a:pt x="145" y="26"/>
                    <a:pt x="145" y="28"/>
                    <a:pt x="145" y="29"/>
                  </a:cubicBezTo>
                  <a:cubicBezTo>
                    <a:pt x="144" y="29"/>
                    <a:pt x="144" y="26"/>
                    <a:pt x="143" y="28"/>
                  </a:cubicBezTo>
                  <a:cubicBezTo>
                    <a:pt x="144" y="30"/>
                    <a:pt x="145" y="29"/>
                    <a:pt x="142" y="32"/>
                  </a:cubicBezTo>
                  <a:cubicBezTo>
                    <a:pt x="143" y="33"/>
                    <a:pt x="144" y="32"/>
                    <a:pt x="144" y="34"/>
                  </a:cubicBezTo>
                  <a:cubicBezTo>
                    <a:pt x="145" y="34"/>
                    <a:pt x="145" y="34"/>
                    <a:pt x="146" y="33"/>
                  </a:cubicBezTo>
                  <a:cubicBezTo>
                    <a:pt x="146" y="31"/>
                    <a:pt x="147" y="32"/>
                    <a:pt x="147" y="28"/>
                  </a:cubicBezTo>
                  <a:cubicBezTo>
                    <a:pt x="147" y="23"/>
                    <a:pt x="144" y="21"/>
                    <a:pt x="148" y="19"/>
                  </a:cubicBezTo>
                  <a:cubicBezTo>
                    <a:pt x="152" y="18"/>
                    <a:pt x="157" y="15"/>
                    <a:pt x="159" y="19"/>
                  </a:cubicBezTo>
                  <a:cubicBezTo>
                    <a:pt x="158" y="21"/>
                    <a:pt x="157" y="20"/>
                    <a:pt x="156" y="21"/>
                  </a:cubicBezTo>
                  <a:cubicBezTo>
                    <a:pt x="155" y="21"/>
                    <a:pt x="155" y="23"/>
                    <a:pt x="156" y="23"/>
                  </a:cubicBezTo>
                  <a:cubicBezTo>
                    <a:pt x="158" y="23"/>
                    <a:pt x="158" y="21"/>
                    <a:pt x="161" y="22"/>
                  </a:cubicBezTo>
                  <a:cubicBezTo>
                    <a:pt x="163" y="21"/>
                    <a:pt x="162" y="21"/>
                    <a:pt x="163" y="22"/>
                  </a:cubicBezTo>
                  <a:cubicBezTo>
                    <a:pt x="165" y="20"/>
                    <a:pt x="166" y="19"/>
                    <a:pt x="168" y="20"/>
                  </a:cubicBezTo>
                  <a:cubicBezTo>
                    <a:pt x="168" y="20"/>
                    <a:pt x="168" y="20"/>
                    <a:pt x="169" y="20"/>
                  </a:cubicBezTo>
                  <a:cubicBezTo>
                    <a:pt x="170" y="20"/>
                    <a:pt x="171" y="21"/>
                    <a:pt x="172" y="21"/>
                  </a:cubicBezTo>
                  <a:cubicBezTo>
                    <a:pt x="172" y="21"/>
                    <a:pt x="172" y="22"/>
                    <a:pt x="172" y="22"/>
                  </a:cubicBezTo>
                  <a:cubicBezTo>
                    <a:pt x="175" y="23"/>
                    <a:pt x="175" y="18"/>
                    <a:pt x="178" y="17"/>
                  </a:cubicBezTo>
                  <a:cubicBezTo>
                    <a:pt x="181" y="6"/>
                    <a:pt x="185" y="7"/>
                    <a:pt x="186" y="5"/>
                  </a:cubicBezTo>
                  <a:cubicBezTo>
                    <a:pt x="186" y="2"/>
                    <a:pt x="191" y="2"/>
                    <a:pt x="194" y="1"/>
                  </a:cubicBezTo>
                  <a:cubicBezTo>
                    <a:pt x="196" y="1"/>
                    <a:pt x="201" y="0"/>
                    <a:pt x="202" y="5"/>
                  </a:cubicBezTo>
                  <a:cubicBezTo>
                    <a:pt x="203" y="7"/>
                    <a:pt x="205" y="7"/>
                    <a:pt x="207" y="7"/>
                  </a:cubicBezTo>
                  <a:cubicBezTo>
                    <a:pt x="209" y="5"/>
                    <a:pt x="209" y="5"/>
                    <a:pt x="212" y="6"/>
                  </a:cubicBezTo>
                  <a:cubicBezTo>
                    <a:pt x="212" y="5"/>
                    <a:pt x="212" y="4"/>
                    <a:pt x="212" y="4"/>
                  </a:cubicBezTo>
                  <a:cubicBezTo>
                    <a:pt x="213" y="4"/>
                    <a:pt x="214" y="4"/>
                    <a:pt x="215" y="5"/>
                  </a:cubicBezTo>
                  <a:cubicBezTo>
                    <a:pt x="214" y="2"/>
                    <a:pt x="213" y="1"/>
                    <a:pt x="213" y="0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17" name="Freeform 8"/>
            <p:cNvSpPr>
              <a:spLocks/>
            </p:cNvSpPr>
            <p:nvPr/>
          </p:nvSpPr>
          <p:spPr bwMode="auto">
            <a:xfrm>
              <a:off x="4862513" y="3371850"/>
              <a:ext cx="26987" cy="20638"/>
            </a:xfrm>
            <a:custGeom>
              <a:avLst/>
              <a:gdLst>
                <a:gd name="T0" fmla="*/ 0 w 3"/>
                <a:gd name="T1" fmla="*/ 2147483647 h 2"/>
                <a:gd name="T2" fmla="*/ 2147483647 w 3"/>
                <a:gd name="T3" fmla="*/ 2147483647 h 2"/>
                <a:gd name="T4" fmla="*/ 0 w 3"/>
                <a:gd name="T5" fmla="*/ 2147483647 h 2"/>
                <a:gd name="T6" fmla="*/ 0 60000 65536"/>
                <a:gd name="T7" fmla="*/ 0 60000 65536"/>
                <a:gd name="T8" fmla="*/ 0 60000 65536"/>
                <a:gd name="T9" fmla="*/ 0 w 3"/>
                <a:gd name="T10" fmla="*/ 0 h 2"/>
                <a:gd name="T11" fmla="*/ 3 w 3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2">
                  <a:moveTo>
                    <a:pt x="0" y="1"/>
                  </a:moveTo>
                  <a:cubicBezTo>
                    <a:pt x="0" y="0"/>
                    <a:pt x="2" y="0"/>
                    <a:pt x="3" y="1"/>
                  </a:cubicBezTo>
                  <a:cubicBezTo>
                    <a:pt x="2" y="2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D8DBE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18" name="Freeform 9"/>
            <p:cNvSpPr>
              <a:spLocks/>
            </p:cNvSpPr>
            <p:nvPr/>
          </p:nvSpPr>
          <p:spPr bwMode="auto">
            <a:xfrm>
              <a:off x="5540375" y="5281613"/>
              <a:ext cx="928688" cy="1192212"/>
            </a:xfrm>
            <a:custGeom>
              <a:avLst/>
              <a:gdLst>
                <a:gd name="T0" fmla="*/ 2147483647 w 100"/>
                <a:gd name="T1" fmla="*/ 2147483647 h 128"/>
                <a:gd name="T2" fmla="*/ 2147483647 w 100"/>
                <a:gd name="T3" fmla="*/ 2147483647 h 128"/>
                <a:gd name="T4" fmla="*/ 2147483647 w 100"/>
                <a:gd name="T5" fmla="*/ 2147483647 h 128"/>
                <a:gd name="T6" fmla="*/ 2147483647 w 100"/>
                <a:gd name="T7" fmla="*/ 2147483647 h 128"/>
                <a:gd name="T8" fmla="*/ 2147483647 w 100"/>
                <a:gd name="T9" fmla="*/ 2147483647 h 128"/>
                <a:gd name="T10" fmla="*/ 2147483647 w 100"/>
                <a:gd name="T11" fmla="*/ 2147483647 h 128"/>
                <a:gd name="T12" fmla="*/ 2147483647 w 100"/>
                <a:gd name="T13" fmla="*/ 2147483647 h 128"/>
                <a:gd name="T14" fmla="*/ 2147483647 w 100"/>
                <a:gd name="T15" fmla="*/ 2147483647 h 128"/>
                <a:gd name="T16" fmla="*/ 2147483647 w 100"/>
                <a:gd name="T17" fmla="*/ 2147483647 h 128"/>
                <a:gd name="T18" fmla="*/ 2147483647 w 100"/>
                <a:gd name="T19" fmla="*/ 2147483647 h 128"/>
                <a:gd name="T20" fmla="*/ 2147483647 w 100"/>
                <a:gd name="T21" fmla="*/ 2147483647 h 128"/>
                <a:gd name="T22" fmla="*/ 2147483647 w 100"/>
                <a:gd name="T23" fmla="*/ 2147483647 h 128"/>
                <a:gd name="T24" fmla="*/ 2147483647 w 100"/>
                <a:gd name="T25" fmla="*/ 2147483647 h 128"/>
                <a:gd name="T26" fmla="*/ 2147483647 w 100"/>
                <a:gd name="T27" fmla="*/ 2147483647 h 128"/>
                <a:gd name="T28" fmla="*/ 2147483647 w 100"/>
                <a:gd name="T29" fmla="*/ 2147483647 h 128"/>
                <a:gd name="T30" fmla="*/ 2147483647 w 100"/>
                <a:gd name="T31" fmla="*/ 2147483647 h 128"/>
                <a:gd name="T32" fmla="*/ 2147483647 w 100"/>
                <a:gd name="T33" fmla="*/ 2147483647 h 128"/>
                <a:gd name="T34" fmla="*/ 2147483647 w 100"/>
                <a:gd name="T35" fmla="*/ 2147483647 h 128"/>
                <a:gd name="T36" fmla="*/ 2147483647 w 100"/>
                <a:gd name="T37" fmla="*/ 2147483647 h 128"/>
                <a:gd name="T38" fmla="*/ 2147483647 w 100"/>
                <a:gd name="T39" fmla="*/ 2147483647 h 128"/>
                <a:gd name="T40" fmla="*/ 2147483647 w 100"/>
                <a:gd name="T41" fmla="*/ 2147483647 h 128"/>
                <a:gd name="T42" fmla="*/ 2147483647 w 100"/>
                <a:gd name="T43" fmla="*/ 2147483647 h 128"/>
                <a:gd name="T44" fmla="*/ 2147483647 w 100"/>
                <a:gd name="T45" fmla="*/ 2147483647 h 128"/>
                <a:gd name="T46" fmla="*/ 2147483647 w 100"/>
                <a:gd name="T47" fmla="*/ 2147483647 h 128"/>
                <a:gd name="T48" fmla="*/ 2147483647 w 100"/>
                <a:gd name="T49" fmla="*/ 2147483647 h 128"/>
                <a:gd name="T50" fmla="*/ 2147483647 w 100"/>
                <a:gd name="T51" fmla="*/ 2147483647 h 128"/>
                <a:gd name="T52" fmla="*/ 2147483647 w 100"/>
                <a:gd name="T53" fmla="*/ 2147483647 h 128"/>
                <a:gd name="T54" fmla="*/ 2147483647 w 100"/>
                <a:gd name="T55" fmla="*/ 2147483647 h 128"/>
                <a:gd name="T56" fmla="*/ 2147483647 w 100"/>
                <a:gd name="T57" fmla="*/ 2147483647 h 128"/>
                <a:gd name="T58" fmla="*/ 2147483647 w 100"/>
                <a:gd name="T59" fmla="*/ 2147483647 h 128"/>
                <a:gd name="T60" fmla="*/ 2147483647 w 100"/>
                <a:gd name="T61" fmla="*/ 2147483647 h 128"/>
                <a:gd name="T62" fmla="*/ 2147483647 w 100"/>
                <a:gd name="T63" fmla="*/ 2147483647 h 128"/>
                <a:gd name="T64" fmla="*/ 2147483647 w 100"/>
                <a:gd name="T65" fmla="*/ 2147483647 h 128"/>
                <a:gd name="T66" fmla="*/ 2147483647 w 100"/>
                <a:gd name="T67" fmla="*/ 2147483647 h 128"/>
                <a:gd name="T68" fmla="*/ 2147483647 w 100"/>
                <a:gd name="T69" fmla="*/ 2147483647 h 128"/>
                <a:gd name="T70" fmla="*/ 2147483647 w 100"/>
                <a:gd name="T71" fmla="*/ 2147483647 h 128"/>
                <a:gd name="T72" fmla="*/ 2147483647 w 100"/>
                <a:gd name="T73" fmla="*/ 2147483647 h 128"/>
                <a:gd name="T74" fmla="*/ 2147483647 w 100"/>
                <a:gd name="T75" fmla="*/ 2147483647 h 128"/>
                <a:gd name="T76" fmla="*/ 2147483647 w 100"/>
                <a:gd name="T77" fmla="*/ 2147483647 h 12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00"/>
                <a:gd name="T118" fmla="*/ 0 h 128"/>
                <a:gd name="T119" fmla="*/ 100 w 100"/>
                <a:gd name="T120" fmla="*/ 128 h 128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00" h="128">
                  <a:moveTo>
                    <a:pt x="1" y="121"/>
                  </a:moveTo>
                  <a:cubicBezTo>
                    <a:pt x="4" y="124"/>
                    <a:pt x="5" y="128"/>
                    <a:pt x="12" y="127"/>
                  </a:cubicBezTo>
                  <a:cubicBezTo>
                    <a:pt x="15" y="126"/>
                    <a:pt x="16" y="127"/>
                    <a:pt x="19" y="127"/>
                  </a:cubicBezTo>
                  <a:cubicBezTo>
                    <a:pt x="20" y="128"/>
                    <a:pt x="21" y="126"/>
                    <a:pt x="22" y="126"/>
                  </a:cubicBezTo>
                  <a:cubicBezTo>
                    <a:pt x="24" y="126"/>
                    <a:pt x="25" y="127"/>
                    <a:pt x="27" y="127"/>
                  </a:cubicBezTo>
                  <a:cubicBezTo>
                    <a:pt x="30" y="126"/>
                    <a:pt x="31" y="123"/>
                    <a:pt x="34" y="122"/>
                  </a:cubicBezTo>
                  <a:cubicBezTo>
                    <a:pt x="37" y="121"/>
                    <a:pt x="40" y="121"/>
                    <a:pt x="42" y="120"/>
                  </a:cubicBezTo>
                  <a:cubicBezTo>
                    <a:pt x="44" y="118"/>
                    <a:pt x="44" y="115"/>
                    <a:pt x="46" y="113"/>
                  </a:cubicBezTo>
                  <a:cubicBezTo>
                    <a:pt x="47" y="111"/>
                    <a:pt x="49" y="112"/>
                    <a:pt x="50" y="110"/>
                  </a:cubicBezTo>
                  <a:cubicBezTo>
                    <a:pt x="52" y="109"/>
                    <a:pt x="52" y="108"/>
                    <a:pt x="54" y="107"/>
                  </a:cubicBezTo>
                  <a:cubicBezTo>
                    <a:pt x="57" y="107"/>
                    <a:pt x="60" y="110"/>
                    <a:pt x="63" y="111"/>
                  </a:cubicBezTo>
                  <a:cubicBezTo>
                    <a:pt x="65" y="111"/>
                    <a:pt x="67" y="108"/>
                    <a:pt x="69" y="108"/>
                  </a:cubicBezTo>
                  <a:cubicBezTo>
                    <a:pt x="74" y="108"/>
                    <a:pt x="77" y="113"/>
                    <a:pt x="84" y="111"/>
                  </a:cubicBezTo>
                  <a:cubicBezTo>
                    <a:pt x="84" y="111"/>
                    <a:pt x="85" y="107"/>
                    <a:pt x="86" y="106"/>
                  </a:cubicBezTo>
                  <a:cubicBezTo>
                    <a:pt x="88" y="105"/>
                    <a:pt x="92" y="105"/>
                    <a:pt x="93" y="102"/>
                  </a:cubicBezTo>
                  <a:cubicBezTo>
                    <a:pt x="93" y="99"/>
                    <a:pt x="91" y="98"/>
                    <a:pt x="91" y="97"/>
                  </a:cubicBezTo>
                  <a:cubicBezTo>
                    <a:pt x="90" y="94"/>
                    <a:pt x="91" y="88"/>
                    <a:pt x="92" y="86"/>
                  </a:cubicBezTo>
                  <a:cubicBezTo>
                    <a:pt x="92" y="83"/>
                    <a:pt x="93" y="80"/>
                    <a:pt x="95" y="77"/>
                  </a:cubicBezTo>
                  <a:cubicBezTo>
                    <a:pt x="95" y="72"/>
                    <a:pt x="94" y="69"/>
                    <a:pt x="93" y="68"/>
                  </a:cubicBezTo>
                  <a:cubicBezTo>
                    <a:pt x="91" y="67"/>
                    <a:pt x="89" y="66"/>
                    <a:pt x="88" y="65"/>
                  </a:cubicBezTo>
                  <a:cubicBezTo>
                    <a:pt x="88" y="63"/>
                    <a:pt x="96" y="58"/>
                    <a:pt x="97" y="57"/>
                  </a:cubicBezTo>
                  <a:cubicBezTo>
                    <a:pt x="99" y="56"/>
                    <a:pt x="99" y="55"/>
                    <a:pt x="100" y="54"/>
                  </a:cubicBezTo>
                  <a:cubicBezTo>
                    <a:pt x="100" y="54"/>
                    <a:pt x="100" y="54"/>
                    <a:pt x="100" y="54"/>
                  </a:cubicBezTo>
                  <a:lnTo>
                    <a:pt x="98" y="49"/>
                  </a:lnTo>
                  <a:cubicBezTo>
                    <a:pt x="97" y="48"/>
                    <a:pt x="94" y="49"/>
                    <a:pt x="94" y="47"/>
                  </a:cubicBezTo>
                  <a:cubicBezTo>
                    <a:pt x="92" y="44"/>
                    <a:pt x="96" y="43"/>
                    <a:pt x="96" y="40"/>
                  </a:cubicBezTo>
                  <a:cubicBezTo>
                    <a:pt x="94" y="36"/>
                    <a:pt x="91" y="39"/>
                    <a:pt x="90" y="38"/>
                  </a:cubicBezTo>
                  <a:cubicBezTo>
                    <a:pt x="90" y="37"/>
                    <a:pt x="91" y="35"/>
                    <a:pt x="92" y="33"/>
                  </a:cubicBezTo>
                  <a:cubicBezTo>
                    <a:pt x="92" y="31"/>
                    <a:pt x="91" y="28"/>
                    <a:pt x="89" y="27"/>
                  </a:cubicBezTo>
                  <a:cubicBezTo>
                    <a:pt x="88" y="27"/>
                    <a:pt x="88" y="30"/>
                    <a:pt x="87" y="30"/>
                  </a:cubicBezTo>
                  <a:cubicBezTo>
                    <a:pt x="84" y="30"/>
                    <a:pt x="86" y="25"/>
                    <a:pt x="84" y="24"/>
                  </a:cubicBezTo>
                  <a:cubicBezTo>
                    <a:pt x="81" y="22"/>
                    <a:pt x="79" y="28"/>
                    <a:pt x="77" y="26"/>
                  </a:cubicBezTo>
                  <a:cubicBezTo>
                    <a:pt x="75" y="24"/>
                    <a:pt x="78" y="23"/>
                    <a:pt x="77" y="22"/>
                  </a:cubicBezTo>
                  <a:cubicBezTo>
                    <a:pt x="76" y="19"/>
                    <a:pt x="72" y="21"/>
                    <a:pt x="71" y="19"/>
                  </a:cubicBezTo>
                  <a:cubicBezTo>
                    <a:pt x="71" y="18"/>
                    <a:pt x="72" y="17"/>
                    <a:pt x="73" y="15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66" y="15"/>
                    <a:pt x="69" y="10"/>
                    <a:pt x="67" y="9"/>
                  </a:cubicBezTo>
                  <a:cubicBezTo>
                    <a:pt x="66" y="8"/>
                    <a:pt x="65" y="10"/>
                    <a:pt x="63" y="8"/>
                  </a:cubicBezTo>
                  <a:cubicBezTo>
                    <a:pt x="62" y="7"/>
                    <a:pt x="64" y="5"/>
                    <a:pt x="63" y="4"/>
                  </a:cubicBezTo>
                  <a:cubicBezTo>
                    <a:pt x="63" y="2"/>
                    <a:pt x="61" y="2"/>
                    <a:pt x="60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3"/>
                    <a:pt x="59" y="3"/>
                    <a:pt x="59" y="4"/>
                  </a:cubicBezTo>
                  <a:cubicBezTo>
                    <a:pt x="57" y="4"/>
                    <a:pt x="56" y="0"/>
                    <a:pt x="52" y="2"/>
                  </a:cubicBezTo>
                  <a:cubicBezTo>
                    <a:pt x="51" y="3"/>
                    <a:pt x="51" y="5"/>
                    <a:pt x="52" y="7"/>
                  </a:cubicBezTo>
                  <a:cubicBezTo>
                    <a:pt x="53" y="9"/>
                    <a:pt x="50" y="9"/>
                    <a:pt x="51" y="11"/>
                  </a:cubicBezTo>
                  <a:cubicBezTo>
                    <a:pt x="51" y="12"/>
                    <a:pt x="51" y="12"/>
                    <a:pt x="52" y="13"/>
                  </a:cubicBezTo>
                  <a:cubicBezTo>
                    <a:pt x="52" y="14"/>
                    <a:pt x="52" y="15"/>
                    <a:pt x="52" y="16"/>
                  </a:cubicBezTo>
                  <a:cubicBezTo>
                    <a:pt x="53" y="18"/>
                    <a:pt x="55" y="14"/>
                    <a:pt x="55" y="20"/>
                  </a:cubicBezTo>
                  <a:cubicBezTo>
                    <a:pt x="55" y="21"/>
                    <a:pt x="46" y="24"/>
                    <a:pt x="44" y="24"/>
                  </a:cubicBezTo>
                  <a:cubicBezTo>
                    <a:pt x="42" y="28"/>
                    <a:pt x="46" y="31"/>
                    <a:pt x="47" y="35"/>
                  </a:cubicBezTo>
                  <a:cubicBezTo>
                    <a:pt x="48" y="38"/>
                    <a:pt x="50" y="42"/>
                    <a:pt x="51" y="43"/>
                  </a:cubicBezTo>
                  <a:cubicBezTo>
                    <a:pt x="53" y="44"/>
                    <a:pt x="56" y="44"/>
                    <a:pt x="58" y="46"/>
                  </a:cubicBezTo>
                  <a:cubicBezTo>
                    <a:pt x="59" y="47"/>
                    <a:pt x="58" y="51"/>
                    <a:pt x="58" y="52"/>
                  </a:cubicBezTo>
                  <a:cubicBezTo>
                    <a:pt x="56" y="54"/>
                    <a:pt x="52" y="54"/>
                    <a:pt x="50" y="56"/>
                  </a:cubicBezTo>
                  <a:cubicBezTo>
                    <a:pt x="49" y="58"/>
                    <a:pt x="48" y="60"/>
                    <a:pt x="46" y="63"/>
                  </a:cubicBezTo>
                  <a:cubicBezTo>
                    <a:pt x="44" y="65"/>
                    <a:pt x="41" y="65"/>
                    <a:pt x="40" y="68"/>
                  </a:cubicBezTo>
                  <a:cubicBezTo>
                    <a:pt x="41" y="70"/>
                    <a:pt x="45" y="71"/>
                    <a:pt x="46" y="73"/>
                  </a:cubicBezTo>
                  <a:cubicBezTo>
                    <a:pt x="46" y="75"/>
                    <a:pt x="43" y="80"/>
                    <a:pt x="42" y="81"/>
                  </a:cubicBezTo>
                  <a:cubicBezTo>
                    <a:pt x="41" y="82"/>
                    <a:pt x="40" y="82"/>
                    <a:pt x="39" y="82"/>
                  </a:cubicBezTo>
                  <a:cubicBezTo>
                    <a:pt x="38" y="83"/>
                    <a:pt x="38" y="83"/>
                    <a:pt x="37" y="84"/>
                  </a:cubicBezTo>
                  <a:cubicBezTo>
                    <a:pt x="36" y="84"/>
                    <a:pt x="36" y="84"/>
                    <a:pt x="35" y="84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32" y="85"/>
                    <a:pt x="33" y="86"/>
                    <a:pt x="32" y="87"/>
                  </a:cubicBezTo>
                  <a:cubicBezTo>
                    <a:pt x="31" y="87"/>
                    <a:pt x="29" y="87"/>
                    <a:pt x="28" y="87"/>
                  </a:cubicBezTo>
                  <a:cubicBezTo>
                    <a:pt x="26" y="89"/>
                    <a:pt x="27" y="90"/>
                    <a:pt x="25" y="91"/>
                  </a:cubicBezTo>
                  <a:cubicBezTo>
                    <a:pt x="25" y="92"/>
                    <a:pt x="24" y="92"/>
                    <a:pt x="23" y="92"/>
                  </a:cubicBezTo>
                  <a:cubicBezTo>
                    <a:pt x="21" y="93"/>
                    <a:pt x="21" y="95"/>
                    <a:pt x="20" y="95"/>
                  </a:cubicBezTo>
                  <a:cubicBezTo>
                    <a:pt x="19" y="96"/>
                    <a:pt x="17" y="94"/>
                    <a:pt x="16" y="95"/>
                  </a:cubicBezTo>
                  <a:cubicBezTo>
                    <a:pt x="14" y="96"/>
                    <a:pt x="13" y="98"/>
                    <a:pt x="11" y="99"/>
                  </a:cubicBezTo>
                  <a:cubicBezTo>
                    <a:pt x="9" y="99"/>
                    <a:pt x="8" y="99"/>
                    <a:pt x="8" y="100"/>
                  </a:cubicBezTo>
                  <a:cubicBezTo>
                    <a:pt x="6" y="100"/>
                    <a:pt x="4" y="100"/>
                    <a:pt x="4" y="101"/>
                  </a:cubicBezTo>
                  <a:cubicBezTo>
                    <a:pt x="3" y="103"/>
                    <a:pt x="5" y="103"/>
                    <a:pt x="5" y="104"/>
                  </a:cubicBezTo>
                  <a:cubicBezTo>
                    <a:pt x="4" y="106"/>
                    <a:pt x="3" y="105"/>
                    <a:pt x="3" y="107"/>
                  </a:cubicBezTo>
                  <a:cubicBezTo>
                    <a:pt x="4" y="108"/>
                    <a:pt x="1" y="110"/>
                    <a:pt x="2" y="111"/>
                  </a:cubicBezTo>
                  <a:cubicBezTo>
                    <a:pt x="3" y="112"/>
                    <a:pt x="6" y="111"/>
                    <a:pt x="7" y="111"/>
                  </a:cubicBezTo>
                  <a:cubicBezTo>
                    <a:pt x="7" y="115"/>
                    <a:pt x="1" y="114"/>
                    <a:pt x="0" y="116"/>
                  </a:cubicBezTo>
                  <a:cubicBezTo>
                    <a:pt x="0" y="117"/>
                    <a:pt x="0" y="119"/>
                    <a:pt x="1" y="121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19" name="Freeform 10"/>
            <p:cNvSpPr>
              <a:spLocks/>
            </p:cNvSpPr>
            <p:nvPr/>
          </p:nvSpPr>
          <p:spPr bwMode="auto">
            <a:xfrm>
              <a:off x="4862513" y="5451475"/>
              <a:ext cx="1225550" cy="958850"/>
            </a:xfrm>
            <a:custGeom>
              <a:avLst/>
              <a:gdLst>
                <a:gd name="T0" fmla="*/ 2147483647 w 132"/>
                <a:gd name="T1" fmla="*/ 2147483647 h 103"/>
                <a:gd name="T2" fmla="*/ 2147483647 w 132"/>
                <a:gd name="T3" fmla="*/ 2147483647 h 103"/>
                <a:gd name="T4" fmla="*/ 2147483647 w 132"/>
                <a:gd name="T5" fmla="*/ 2147483647 h 103"/>
                <a:gd name="T6" fmla="*/ 2147483647 w 132"/>
                <a:gd name="T7" fmla="*/ 2147483647 h 103"/>
                <a:gd name="T8" fmla="*/ 2147483647 w 132"/>
                <a:gd name="T9" fmla="*/ 2147483647 h 103"/>
                <a:gd name="T10" fmla="*/ 2147483647 w 132"/>
                <a:gd name="T11" fmla="*/ 2147483647 h 103"/>
                <a:gd name="T12" fmla="*/ 2147483647 w 132"/>
                <a:gd name="T13" fmla="*/ 2147483647 h 103"/>
                <a:gd name="T14" fmla="*/ 2147483647 w 132"/>
                <a:gd name="T15" fmla="*/ 2147483647 h 103"/>
                <a:gd name="T16" fmla="*/ 2147483647 w 132"/>
                <a:gd name="T17" fmla="*/ 2147483647 h 103"/>
                <a:gd name="T18" fmla="*/ 2147483647 w 132"/>
                <a:gd name="T19" fmla="*/ 2147483647 h 103"/>
                <a:gd name="T20" fmla="*/ 2147483647 w 132"/>
                <a:gd name="T21" fmla="*/ 2147483647 h 103"/>
                <a:gd name="T22" fmla="*/ 2147483647 w 132"/>
                <a:gd name="T23" fmla="*/ 2147483647 h 103"/>
                <a:gd name="T24" fmla="*/ 2147483647 w 132"/>
                <a:gd name="T25" fmla="*/ 2147483647 h 103"/>
                <a:gd name="T26" fmla="*/ 2147483647 w 132"/>
                <a:gd name="T27" fmla="*/ 2147483647 h 103"/>
                <a:gd name="T28" fmla="*/ 2147483647 w 132"/>
                <a:gd name="T29" fmla="*/ 2147483647 h 103"/>
                <a:gd name="T30" fmla="*/ 2147483647 w 132"/>
                <a:gd name="T31" fmla="*/ 2147483647 h 103"/>
                <a:gd name="T32" fmla="*/ 2147483647 w 132"/>
                <a:gd name="T33" fmla="*/ 2147483647 h 103"/>
                <a:gd name="T34" fmla="*/ 2147483647 w 132"/>
                <a:gd name="T35" fmla="*/ 2147483647 h 103"/>
                <a:gd name="T36" fmla="*/ 2147483647 w 132"/>
                <a:gd name="T37" fmla="*/ 2147483647 h 103"/>
                <a:gd name="T38" fmla="*/ 2147483647 w 132"/>
                <a:gd name="T39" fmla="*/ 2147483647 h 103"/>
                <a:gd name="T40" fmla="*/ 2147483647 w 132"/>
                <a:gd name="T41" fmla="*/ 2147483647 h 103"/>
                <a:gd name="T42" fmla="*/ 2147483647 w 132"/>
                <a:gd name="T43" fmla="*/ 2147483647 h 103"/>
                <a:gd name="T44" fmla="*/ 2147483647 w 132"/>
                <a:gd name="T45" fmla="*/ 2147483647 h 103"/>
                <a:gd name="T46" fmla="*/ 2147483647 w 132"/>
                <a:gd name="T47" fmla="*/ 2147483647 h 103"/>
                <a:gd name="T48" fmla="*/ 2147483647 w 132"/>
                <a:gd name="T49" fmla="*/ 2147483647 h 103"/>
                <a:gd name="T50" fmla="*/ 2147483647 w 132"/>
                <a:gd name="T51" fmla="*/ 2147483647 h 103"/>
                <a:gd name="T52" fmla="*/ 2147483647 w 132"/>
                <a:gd name="T53" fmla="*/ 2147483647 h 103"/>
                <a:gd name="T54" fmla="*/ 2147483647 w 132"/>
                <a:gd name="T55" fmla="*/ 2147483647 h 103"/>
                <a:gd name="T56" fmla="*/ 2147483647 w 132"/>
                <a:gd name="T57" fmla="*/ 2147483647 h 103"/>
                <a:gd name="T58" fmla="*/ 2147483647 w 132"/>
                <a:gd name="T59" fmla="*/ 2147483647 h 103"/>
                <a:gd name="T60" fmla="*/ 2147483647 w 132"/>
                <a:gd name="T61" fmla="*/ 2147483647 h 103"/>
                <a:gd name="T62" fmla="*/ 2147483647 w 132"/>
                <a:gd name="T63" fmla="*/ 2147483647 h 103"/>
                <a:gd name="T64" fmla="*/ 2147483647 w 132"/>
                <a:gd name="T65" fmla="*/ 2147483647 h 103"/>
                <a:gd name="T66" fmla="*/ 2147483647 w 132"/>
                <a:gd name="T67" fmla="*/ 2147483647 h 103"/>
                <a:gd name="T68" fmla="*/ 2147483647 w 132"/>
                <a:gd name="T69" fmla="*/ 2147483647 h 103"/>
                <a:gd name="T70" fmla="*/ 2147483647 w 132"/>
                <a:gd name="T71" fmla="*/ 2147483647 h 103"/>
                <a:gd name="T72" fmla="*/ 2147483647 w 132"/>
                <a:gd name="T73" fmla="*/ 2147483647 h 103"/>
                <a:gd name="T74" fmla="*/ 2147483647 w 132"/>
                <a:gd name="T75" fmla="*/ 2147483647 h 103"/>
                <a:gd name="T76" fmla="*/ 2147483647 w 132"/>
                <a:gd name="T77" fmla="*/ 2147483647 h 103"/>
                <a:gd name="T78" fmla="*/ 2147483647 w 132"/>
                <a:gd name="T79" fmla="*/ 2147483647 h 103"/>
                <a:gd name="T80" fmla="*/ 2147483647 w 132"/>
                <a:gd name="T81" fmla="*/ 2147483647 h 103"/>
                <a:gd name="T82" fmla="*/ 2147483647 w 132"/>
                <a:gd name="T83" fmla="*/ 2147483647 h 103"/>
                <a:gd name="T84" fmla="*/ 2147483647 w 132"/>
                <a:gd name="T85" fmla="*/ 2147483647 h 103"/>
                <a:gd name="T86" fmla="*/ 2147483647 w 132"/>
                <a:gd name="T87" fmla="*/ 2147483647 h 103"/>
                <a:gd name="T88" fmla="*/ 2147483647 w 132"/>
                <a:gd name="T89" fmla="*/ 2147483647 h 103"/>
                <a:gd name="T90" fmla="*/ 2147483647 w 132"/>
                <a:gd name="T91" fmla="*/ 2147483647 h 103"/>
                <a:gd name="T92" fmla="*/ 2147483647 w 132"/>
                <a:gd name="T93" fmla="*/ 2147483647 h 103"/>
                <a:gd name="T94" fmla="*/ 2147483647 w 132"/>
                <a:gd name="T95" fmla="*/ 2147483647 h 103"/>
                <a:gd name="T96" fmla="*/ 2147483647 w 132"/>
                <a:gd name="T97" fmla="*/ 2147483647 h 103"/>
                <a:gd name="T98" fmla="*/ 2147483647 w 132"/>
                <a:gd name="T99" fmla="*/ 2147483647 h 103"/>
                <a:gd name="T100" fmla="*/ 2147483647 w 132"/>
                <a:gd name="T101" fmla="*/ 2147483647 h 10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32"/>
                <a:gd name="T154" fmla="*/ 0 h 103"/>
                <a:gd name="T155" fmla="*/ 132 w 132"/>
                <a:gd name="T156" fmla="*/ 103 h 103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32" h="103">
                  <a:moveTo>
                    <a:pt x="1" y="78"/>
                  </a:moveTo>
                  <a:cubicBezTo>
                    <a:pt x="3" y="79"/>
                    <a:pt x="6" y="80"/>
                    <a:pt x="8" y="81"/>
                  </a:cubicBezTo>
                  <a:cubicBezTo>
                    <a:pt x="11" y="83"/>
                    <a:pt x="12" y="84"/>
                    <a:pt x="14" y="83"/>
                  </a:cubicBezTo>
                  <a:cubicBezTo>
                    <a:pt x="16" y="84"/>
                    <a:pt x="23" y="86"/>
                    <a:pt x="26" y="87"/>
                  </a:cubicBezTo>
                  <a:cubicBezTo>
                    <a:pt x="29" y="88"/>
                    <a:pt x="28" y="90"/>
                    <a:pt x="28" y="92"/>
                  </a:cubicBezTo>
                  <a:cubicBezTo>
                    <a:pt x="28" y="93"/>
                    <a:pt x="30" y="96"/>
                    <a:pt x="32" y="99"/>
                  </a:cubicBezTo>
                  <a:cubicBezTo>
                    <a:pt x="33" y="101"/>
                    <a:pt x="36" y="101"/>
                    <a:pt x="38" y="103"/>
                  </a:cubicBezTo>
                  <a:cubicBezTo>
                    <a:pt x="40" y="103"/>
                    <a:pt x="43" y="103"/>
                    <a:pt x="43" y="102"/>
                  </a:cubicBezTo>
                  <a:cubicBezTo>
                    <a:pt x="46" y="101"/>
                    <a:pt x="50" y="99"/>
                    <a:pt x="52" y="98"/>
                  </a:cubicBezTo>
                  <a:cubicBezTo>
                    <a:pt x="55" y="98"/>
                    <a:pt x="57" y="99"/>
                    <a:pt x="60" y="98"/>
                  </a:cubicBezTo>
                  <a:cubicBezTo>
                    <a:pt x="66" y="98"/>
                    <a:pt x="65" y="103"/>
                    <a:pt x="68" y="103"/>
                  </a:cubicBezTo>
                  <a:cubicBezTo>
                    <a:pt x="69" y="103"/>
                    <a:pt x="71" y="102"/>
                    <a:pt x="73" y="103"/>
                  </a:cubicBezTo>
                  <a:cubicBezTo>
                    <a:pt x="73" y="103"/>
                    <a:pt x="73" y="103"/>
                    <a:pt x="74" y="103"/>
                  </a:cubicBezTo>
                  <a:cubicBezTo>
                    <a:pt x="73" y="101"/>
                    <a:pt x="73" y="99"/>
                    <a:pt x="73" y="98"/>
                  </a:cubicBezTo>
                  <a:cubicBezTo>
                    <a:pt x="74" y="96"/>
                    <a:pt x="80" y="97"/>
                    <a:pt x="80" y="93"/>
                  </a:cubicBezTo>
                  <a:cubicBezTo>
                    <a:pt x="79" y="93"/>
                    <a:pt x="76" y="94"/>
                    <a:pt x="75" y="93"/>
                  </a:cubicBezTo>
                  <a:cubicBezTo>
                    <a:pt x="74" y="92"/>
                    <a:pt x="77" y="90"/>
                    <a:pt x="76" y="89"/>
                  </a:cubicBezTo>
                  <a:cubicBezTo>
                    <a:pt x="76" y="87"/>
                    <a:pt x="77" y="88"/>
                    <a:pt x="78" y="86"/>
                  </a:cubicBezTo>
                  <a:cubicBezTo>
                    <a:pt x="78" y="85"/>
                    <a:pt x="76" y="85"/>
                    <a:pt x="77" y="83"/>
                  </a:cubicBezTo>
                  <a:cubicBezTo>
                    <a:pt x="77" y="82"/>
                    <a:pt x="79" y="82"/>
                    <a:pt x="81" y="82"/>
                  </a:cubicBezTo>
                  <a:cubicBezTo>
                    <a:pt x="81" y="81"/>
                    <a:pt x="82" y="81"/>
                    <a:pt x="84" y="81"/>
                  </a:cubicBezTo>
                  <a:cubicBezTo>
                    <a:pt x="86" y="80"/>
                    <a:pt x="87" y="78"/>
                    <a:pt x="89" y="77"/>
                  </a:cubicBezTo>
                  <a:cubicBezTo>
                    <a:pt x="90" y="76"/>
                    <a:pt x="92" y="78"/>
                    <a:pt x="93" y="77"/>
                  </a:cubicBezTo>
                  <a:cubicBezTo>
                    <a:pt x="94" y="77"/>
                    <a:pt x="94" y="75"/>
                    <a:pt x="96" y="74"/>
                  </a:cubicBezTo>
                  <a:cubicBezTo>
                    <a:pt x="97" y="74"/>
                    <a:pt x="98" y="74"/>
                    <a:pt x="98" y="73"/>
                  </a:cubicBezTo>
                  <a:cubicBezTo>
                    <a:pt x="100" y="72"/>
                    <a:pt x="99" y="71"/>
                    <a:pt x="101" y="69"/>
                  </a:cubicBezTo>
                  <a:cubicBezTo>
                    <a:pt x="102" y="69"/>
                    <a:pt x="104" y="69"/>
                    <a:pt x="105" y="69"/>
                  </a:cubicBezTo>
                  <a:cubicBezTo>
                    <a:pt x="106" y="68"/>
                    <a:pt x="105" y="67"/>
                    <a:pt x="106" y="66"/>
                  </a:cubicBezTo>
                  <a:cubicBezTo>
                    <a:pt x="107" y="66"/>
                    <a:pt x="108" y="66"/>
                    <a:pt x="108" y="66"/>
                  </a:cubicBezTo>
                  <a:cubicBezTo>
                    <a:pt x="109" y="66"/>
                    <a:pt x="109" y="66"/>
                    <a:pt x="110" y="66"/>
                  </a:cubicBezTo>
                  <a:cubicBezTo>
                    <a:pt x="111" y="65"/>
                    <a:pt x="111" y="65"/>
                    <a:pt x="112" y="64"/>
                  </a:cubicBezTo>
                  <a:cubicBezTo>
                    <a:pt x="113" y="64"/>
                    <a:pt x="114" y="64"/>
                    <a:pt x="115" y="63"/>
                  </a:cubicBezTo>
                  <a:cubicBezTo>
                    <a:pt x="116" y="62"/>
                    <a:pt x="119" y="57"/>
                    <a:pt x="119" y="55"/>
                  </a:cubicBezTo>
                  <a:cubicBezTo>
                    <a:pt x="118" y="53"/>
                    <a:pt x="114" y="52"/>
                    <a:pt x="113" y="50"/>
                  </a:cubicBezTo>
                  <a:cubicBezTo>
                    <a:pt x="114" y="47"/>
                    <a:pt x="117" y="47"/>
                    <a:pt x="119" y="45"/>
                  </a:cubicBezTo>
                  <a:cubicBezTo>
                    <a:pt x="121" y="42"/>
                    <a:pt x="122" y="40"/>
                    <a:pt x="123" y="38"/>
                  </a:cubicBezTo>
                  <a:cubicBezTo>
                    <a:pt x="125" y="36"/>
                    <a:pt x="129" y="36"/>
                    <a:pt x="131" y="34"/>
                  </a:cubicBezTo>
                  <a:cubicBezTo>
                    <a:pt x="131" y="33"/>
                    <a:pt x="132" y="29"/>
                    <a:pt x="131" y="28"/>
                  </a:cubicBezTo>
                  <a:cubicBezTo>
                    <a:pt x="129" y="26"/>
                    <a:pt x="126" y="26"/>
                    <a:pt x="124" y="25"/>
                  </a:cubicBezTo>
                  <a:cubicBezTo>
                    <a:pt x="123" y="24"/>
                    <a:pt x="121" y="20"/>
                    <a:pt x="120" y="17"/>
                  </a:cubicBezTo>
                  <a:cubicBezTo>
                    <a:pt x="119" y="13"/>
                    <a:pt x="115" y="10"/>
                    <a:pt x="117" y="6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18" y="4"/>
                    <a:pt x="121" y="2"/>
                    <a:pt x="121" y="2"/>
                  </a:cubicBezTo>
                  <a:cubicBezTo>
                    <a:pt x="119" y="1"/>
                    <a:pt x="118" y="0"/>
                    <a:pt x="117" y="0"/>
                  </a:cubicBezTo>
                  <a:cubicBezTo>
                    <a:pt x="114" y="1"/>
                    <a:pt x="116" y="3"/>
                    <a:pt x="115" y="4"/>
                  </a:cubicBezTo>
                  <a:cubicBezTo>
                    <a:pt x="114" y="4"/>
                    <a:pt x="112" y="4"/>
                    <a:pt x="111" y="4"/>
                  </a:cubicBezTo>
                  <a:cubicBezTo>
                    <a:pt x="111" y="6"/>
                    <a:pt x="111" y="7"/>
                    <a:pt x="111" y="9"/>
                  </a:cubicBezTo>
                  <a:cubicBezTo>
                    <a:pt x="110" y="11"/>
                    <a:pt x="109" y="10"/>
                    <a:pt x="108" y="11"/>
                  </a:cubicBezTo>
                  <a:cubicBezTo>
                    <a:pt x="107" y="12"/>
                    <a:pt x="106" y="13"/>
                    <a:pt x="105" y="14"/>
                  </a:cubicBezTo>
                  <a:cubicBezTo>
                    <a:pt x="104" y="14"/>
                    <a:pt x="102" y="12"/>
                    <a:pt x="101" y="12"/>
                  </a:cubicBezTo>
                  <a:cubicBezTo>
                    <a:pt x="100" y="12"/>
                    <a:pt x="99" y="13"/>
                    <a:pt x="98" y="13"/>
                  </a:cubicBezTo>
                  <a:cubicBezTo>
                    <a:pt x="96" y="13"/>
                    <a:pt x="96" y="10"/>
                    <a:pt x="95" y="10"/>
                  </a:cubicBezTo>
                  <a:cubicBezTo>
                    <a:pt x="94" y="10"/>
                    <a:pt x="94" y="12"/>
                    <a:pt x="93" y="12"/>
                  </a:cubicBezTo>
                  <a:cubicBezTo>
                    <a:pt x="92" y="12"/>
                    <a:pt x="91" y="10"/>
                    <a:pt x="89" y="10"/>
                  </a:cubicBezTo>
                  <a:cubicBezTo>
                    <a:pt x="87" y="10"/>
                    <a:pt x="88" y="13"/>
                    <a:pt x="86" y="14"/>
                  </a:cubicBezTo>
                  <a:cubicBezTo>
                    <a:pt x="84" y="15"/>
                    <a:pt x="83" y="13"/>
                    <a:pt x="81" y="13"/>
                  </a:cubicBezTo>
                  <a:cubicBezTo>
                    <a:pt x="78" y="14"/>
                    <a:pt x="78" y="16"/>
                    <a:pt x="76" y="16"/>
                  </a:cubicBezTo>
                  <a:cubicBezTo>
                    <a:pt x="75" y="17"/>
                    <a:pt x="71" y="17"/>
                    <a:pt x="70" y="20"/>
                  </a:cubicBezTo>
                  <a:cubicBezTo>
                    <a:pt x="70" y="23"/>
                    <a:pt x="75" y="24"/>
                    <a:pt x="75" y="25"/>
                  </a:cubicBezTo>
                  <a:cubicBezTo>
                    <a:pt x="75" y="26"/>
                    <a:pt x="73" y="27"/>
                    <a:pt x="73" y="28"/>
                  </a:cubicBezTo>
                  <a:cubicBezTo>
                    <a:pt x="72" y="30"/>
                    <a:pt x="72" y="32"/>
                    <a:pt x="73" y="34"/>
                  </a:cubicBezTo>
                  <a:cubicBezTo>
                    <a:pt x="73" y="36"/>
                    <a:pt x="74" y="39"/>
                    <a:pt x="74" y="41"/>
                  </a:cubicBezTo>
                  <a:lnTo>
                    <a:pt x="74" y="40"/>
                  </a:lnTo>
                  <a:lnTo>
                    <a:pt x="75" y="40"/>
                  </a:lnTo>
                  <a:lnTo>
                    <a:pt x="75" y="39"/>
                  </a:lnTo>
                  <a:lnTo>
                    <a:pt x="75" y="38"/>
                  </a:lnTo>
                  <a:cubicBezTo>
                    <a:pt x="76" y="36"/>
                    <a:pt x="76" y="34"/>
                    <a:pt x="76" y="32"/>
                  </a:cubicBezTo>
                  <a:cubicBezTo>
                    <a:pt x="77" y="31"/>
                    <a:pt x="77" y="29"/>
                    <a:pt x="78" y="28"/>
                  </a:cubicBezTo>
                  <a:cubicBezTo>
                    <a:pt x="79" y="28"/>
                    <a:pt x="81" y="28"/>
                    <a:pt x="81" y="29"/>
                  </a:cubicBezTo>
                  <a:cubicBezTo>
                    <a:pt x="81" y="30"/>
                    <a:pt x="80" y="30"/>
                    <a:pt x="80" y="31"/>
                  </a:cubicBezTo>
                  <a:cubicBezTo>
                    <a:pt x="80" y="32"/>
                    <a:pt x="81" y="33"/>
                    <a:pt x="81" y="36"/>
                  </a:cubicBezTo>
                  <a:cubicBezTo>
                    <a:pt x="81" y="39"/>
                    <a:pt x="80" y="43"/>
                    <a:pt x="80" y="45"/>
                  </a:cubicBezTo>
                  <a:cubicBezTo>
                    <a:pt x="80" y="47"/>
                    <a:pt x="81" y="48"/>
                    <a:pt x="81" y="49"/>
                  </a:cubicBezTo>
                  <a:cubicBezTo>
                    <a:pt x="79" y="52"/>
                    <a:pt x="79" y="55"/>
                    <a:pt x="78" y="56"/>
                  </a:cubicBezTo>
                  <a:cubicBezTo>
                    <a:pt x="77" y="56"/>
                    <a:pt x="78" y="54"/>
                    <a:pt x="77" y="53"/>
                  </a:cubicBezTo>
                  <a:cubicBezTo>
                    <a:pt x="76" y="54"/>
                    <a:pt x="74" y="55"/>
                    <a:pt x="74" y="56"/>
                  </a:cubicBezTo>
                  <a:cubicBezTo>
                    <a:pt x="74" y="57"/>
                    <a:pt x="77" y="58"/>
                    <a:pt x="77" y="59"/>
                  </a:cubicBezTo>
                  <a:cubicBezTo>
                    <a:pt x="76" y="61"/>
                    <a:pt x="73" y="61"/>
                    <a:pt x="73" y="63"/>
                  </a:cubicBezTo>
                  <a:cubicBezTo>
                    <a:pt x="72" y="64"/>
                    <a:pt x="72" y="66"/>
                    <a:pt x="71" y="67"/>
                  </a:cubicBezTo>
                  <a:cubicBezTo>
                    <a:pt x="66" y="69"/>
                    <a:pt x="64" y="70"/>
                    <a:pt x="63" y="73"/>
                  </a:cubicBezTo>
                  <a:cubicBezTo>
                    <a:pt x="61" y="73"/>
                    <a:pt x="60" y="73"/>
                    <a:pt x="59" y="74"/>
                  </a:cubicBezTo>
                  <a:cubicBezTo>
                    <a:pt x="57" y="75"/>
                    <a:pt x="58" y="79"/>
                    <a:pt x="56" y="82"/>
                  </a:cubicBezTo>
                  <a:cubicBezTo>
                    <a:pt x="53" y="83"/>
                    <a:pt x="50" y="85"/>
                    <a:pt x="47" y="86"/>
                  </a:cubicBezTo>
                  <a:lnTo>
                    <a:pt x="47" y="85"/>
                  </a:lnTo>
                  <a:cubicBezTo>
                    <a:pt x="46" y="86"/>
                    <a:pt x="46" y="87"/>
                    <a:pt x="45" y="88"/>
                  </a:cubicBezTo>
                  <a:cubicBezTo>
                    <a:pt x="44" y="88"/>
                    <a:pt x="44" y="87"/>
                    <a:pt x="43" y="88"/>
                  </a:cubicBezTo>
                  <a:cubicBezTo>
                    <a:pt x="43" y="88"/>
                    <a:pt x="42" y="89"/>
                    <a:pt x="41" y="89"/>
                  </a:cubicBezTo>
                  <a:cubicBezTo>
                    <a:pt x="39" y="89"/>
                    <a:pt x="40" y="86"/>
                    <a:pt x="39" y="85"/>
                  </a:cubicBezTo>
                  <a:cubicBezTo>
                    <a:pt x="38" y="85"/>
                    <a:pt x="36" y="86"/>
                    <a:pt x="35" y="85"/>
                  </a:cubicBezTo>
                  <a:cubicBezTo>
                    <a:pt x="34" y="85"/>
                    <a:pt x="35" y="83"/>
                    <a:pt x="35" y="82"/>
                  </a:cubicBezTo>
                  <a:cubicBezTo>
                    <a:pt x="34" y="80"/>
                    <a:pt x="33" y="81"/>
                    <a:pt x="31" y="80"/>
                  </a:cubicBezTo>
                  <a:cubicBezTo>
                    <a:pt x="30" y="78"/>
                    <a:pt x="31" y="77"/>
                    <a:pt x="29" y="76"/>
                  </a:cubicBezTo>
                  <a:cubicBezTo>
                    <a:pt x="28" y="76"/>
                    <a:pt x="26" y="77"/>
                    <a:pt x="25" y="77"/>
                  </a:cubicBezTo>
                  <a:cubicBezTo>
                    <a:pt x="23" y="76"/>
                    <a:pt x="21" y="70"/>
                    <a:pt x="16" y="68"/>
                  </a:cubicBezTo>
                  <a:cubicBezTo>
                    <a:pt x="14" y="66"/>
                    <a:pt x="13" y="62"/>
                    <a:pt x="12" y="62"/>
                  </a:cubicBezTo>
                  <a:cubicBezTo>
                    <a:pt x="11" y="61"/>
                    <a:pt x="7" y="67"/>
                    <a:pt x="5" y="68"/>
                  </a:cubicBezTo>
                  <a:cubicBezTo>
                    <a:pt x="4" y="69"/>
                    <a:pt x="3" y="69"/>
                    <a:pt x="1" y="69"/>
                  </a:cubicBezTo>
                  <a:cubicBezTo>
                    <a:pt x="2" y="71"/>
                    <a:pt x="0" y="75"/>
                    <a:pt x="1" y="78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20" name="Freeform 11"/>
            <p:cNvSpPr>
              <a:spLocks/>
            </p:cNvSpPr>
            <p:nvPr/>
          </p:nvSpPr>
          <p:spPr bwMode="auto">
            <a:xfrm>
              <a:off x="4167188" y="5981700"/>
              <a:ext cx="733425" cy="484188"/>
            </a:xfrm>
            <a:custGeom>
              <a:avLst/>
              <a:gdLst>
                <a:gd name="T0" fmla="*/ 2147483647 w 79"/>
                <a:gd name="T1" fmla="*/ 2147483647 h 52"/>
                <a:gd name="T2" fmla="*/ 2147483647 w 79"/>
                <a:gd name="T3" fmla="*/ 2147483647 h 52"/>
                <a:gd name="T4" fmla="*/ 2147483647 w 79"/>
                <a:gd name="T5" fmla="*/ 2147483647 h 52"/>
                <a:gd name="T6" fmla="*/ 2147483647 w 79"/>
                <a:gd name="T7" fmla="*/ 2147483647 h 52"/>
                <a:gd name="T8" fmla="*/ 2147483647 w 79"/>
                <a:gd name="T9" fmla="*/ 2147483647 h 52"/>
                <a:gd name="T10" fmla="*/ 2147483647 w 79"/>
                <a:gd name="T11" fmla="*/ 2147483647 h 52"/>
                <a:gd name="T12" fmla="*/ 2147483647 w 79"/>
                <a:gd name="T13" fmla="*/ 2147483647 h 52"/>
                <a:gd name="T14" fmla="*/ 2147483647 w 79"/>
                <a:gd name="T15" fmla="*/ 2147483647 h 52"/>
                <a:gd name="T16" fmla="*/ 2147483647 w 79"/>
                <a:gd name="T17" fmla="*/ 2147483647 h 52"/>
                <a:gd name="T18" fmla="*/ 2147483647 w 79"/>
                <a:gd name="T19" fmla="*/ 2147483647 h 52"/>
                <a:gd name="T20" fmla="*/ 2147483647 w 79"/>
                <a:gd name="T21" fmla="*/ 2147483647 h 52"/>
                <a:gd name="T22" fmla="*/ 2147483647 w 79"/>
                <a:gd name="T23" fmla="*/ 2147483647 h 52"/>
                <a:gd name="T24" fmla="*/ 2147483647 w 79"/>
                <a:gd name="T25" fmla="*/ 2147483647 h 52"/>
                <a:gd name="T26" fmla="*/ 2147483647 w 79"/>
                <a:gd name="T27" fmla="*/ 2147483647 h 52"/>
                <a:gd name="T28" fmla="*/ 2147483647 w 79"/>
                <a:gd name="T29" fmla="*/ 2147483647 h 52"/>
                <a:gd name="T30" fmla="*/ 2147483647 w 79"/>
                <a:gd name="T31" fmla="*/ 2147483647 h 52"/>
                <a:gd name="T32" fmla="*/ 2147483647 w 79"/>
                <a:gd name="T33" fmla="*/ 2147483647 h 52"/>
                <a:gd name="T34" fmla="*/ 2147483647 w 79"/>
                <a:gd name="T35" fmla="*/ 2147483647 h 52"/>
                <a:gd name="T36" fmla="*/ 2147483647 w 79"/>
                <a:gd name="T37" fmla="*/ 2147483647 h 52"/>
                <a:gd name="T38" fmla="*/ 2147483647 w 79"/>
                <a:gd name="T39" fmla="*/ 2147483647 h 52"/>
                <a:gd name="T40" fmla="*/ 2147483647 w 79"/>
                <a:gd name="T41" fmla="*/ 2147483647 h 52"/>
                <a:gd name="T42" fmla="*/ 2147483647 w 79"/>
                <a:gd name="T43" fmla="*/ 2147483647 h 52"/>
                <a:gd name="T44" fmla="*/ 2147483647 w 79"/>
                <a:gd name="T45" fmla="*/ 2147483647 h 52"/>
                <a:gd name="T46" fmla="*/ 2147483647 w 79"/>
                <a:gd name="T47" fmla="*/ 2147483647 h 52"/>
                <a:gd name="T48" fmla="*/ 2147483647 w 79"/>
                <a:gd name="T49" fmla="*/ 2147483647 h 52"/>
                <a:gd name="T50" fmla="*/ 2147483647 w 79"/>
                <a:gd name="T51" fmla="*/ 2147483647 h 52"/>
                <a:gd name="T52" fmla="*/ 2147483647 w 79"/>
                <a:gd name="T53" fmla="*/ 2147483647 h 52"/>
                <a:gd name="T54" fmla="*/ 2147483647 w 79"/>
                <a:gd name="T55" fmla="*/ 2147483647 h 52"/>
                <a:gd name="T56" fmla="*/ 2147483647 w 79"/>
                <a:gd name="T57" fmla="*/ 2147483647 h 52"/>
                <a:gd name="T58" fmla="*/ 2147483647 w 79"/>
                <a:gd name="T59" fmla="*/ 2147483647 h 52"/>
                <a:gd name="T60" fmla="*/ 2147483647 w 79"/>
                <a:gd name="T61" fmla="*/ 2147483647 h 52"/>
                <a:gd name="T62" fmla="*/ 2147483647 w 79"/>
                <a:gd name="T63" fmla="*/ 2147483647 h 52"/>
                <a:gd name="T64" fmla="*/ 2147483647 w 79"/>
                <a:gd name="T65" fmla="*/ 2147483647 h 52"/>
                <a:gd name="T66" fmla="*/ 2147483647 w 79"/>
                <a:gd name="T67" fmla="*/ 2147483647 h 52"/>
                <a:gd name="T68" fmla="*/ 2147483647 w 79"/>
                <a:gd name="T69" fmla="*/ 2147483647 h 52"/>
                <a:gd name="T70" fmla="*/ 2147483647 w 79"/>
                <a:gd name="T71" fmla="*/ 2147483647 h 52"/>
                <a:gd name="T72" fmla="*/ 0 w 79"/>
                <a:gd name="T73" fmla="*/ 2147483647 h 52"/>
                <a:gd name="T74" fmla="*/ 2147483647 w 79"/>
                <a:gd name="T75" fmla="*/ 2147483647 h 52"/>
                <a:gd name="T76" fmla="*/ 2147483647 w 79"/>
                <a:gd name="T77" fmla="*/ 2147483647 h 52"/>
                <a:gd name="T78" fmla="*/ 2147483647 w 79"/>
                <a:gd name="T79" fmla="*/ 2147483647 h 52"/>
                <a:gd name="T80" fmla="*/ 2147483647 w 79"/>
                <a:gd name="T81" fmla="*/ 2147483647 h 5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79"/>
                <a:gd name="T124" fmla="*/ 0 h 52"/>
                <a:gd name="T125" fmla="*/ 79 w 79"/>
                <a:gd name="T126" fmla="*/ 52 h 5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79" h="52">
                  <a:moveTo>
                    <a:pt x="4" y="42"/>
                  </a:moveTo>
                  <a:cubicBezTo>
                    <a:pt x="5" y="41"/>
                    <a:pt x="5" y="41"/>
                    <a:pt x="5" y="41"/>
                  </a:cubicBezTo>
                  <a:cubicBezTo>
                    <a:pt x="6" y="41"/>
                    <a:pt x="7" y="43"/>
                    <a:pt x="10" y="42"/>
                  </a:cubicBezTo>
                  <a:cubicBezTo>
                    <a:pt x="12" y="41"/>
                    <a:pt x="16" y="38"/>
                    <a:pt x="18" y="39"/>
                  </a:cubicBezTo>
                  <a:cubicBezTo>
                    <a:pt x="21" y="37"/>
                    <a:pt x="23" y="36"/>
                    <a:pt x="26" y="35"/>
                  </a:cubicBezTo>
                  <a:cubicBezTo>
                    <a:pt x="28" y="35"/>
                    <a:pt x="30" y="35"/>
                    <a:pt x="30" y="36"/>
                  </a:cubicBezTo>
                  <a:cubicBezTo>
                    <a:pt x="30" y="37"/>
                    <a:pt x="29" y="39"/>
                    <a:pt x="29" y="40"/>
                  </a:cubicBezTo>
                  <a:cubicBezTo>
                    <a:pt x="32" y="38"/>
                    <a:pt x="35" y="38"/>
                    <a:pt x="38" y="38"/>
                  </a:cubicBezTo>
                  <a:cubicBezTo>
                    <a:pt x="44" y="39"/>
                    <a:pt x="41" y="42"/>
                    <a:pt x="43" y="45"/>
                  </a:cubicBezTo>
                  <a:cubicBezTo>
                    <a:pt x="44" y="46"/>
                    <a:pt x="46" y="47"/>
                    <a:pt x="47" y="48"/>
                  </a:cubicBezTo>
                  <a:cubicBezTo>
                    <a:pt x="49" y="48"/>
                    <a:pt x="51" y="47"/>
                    <a:pt x="52" y="48"/>
                  </a:cubicBezTo>
                  <a:cubicBezTo>
                    <a:pt x="55" y="50"/>
                    <a:pt x="56" y="51"/>
                    <a:pt x="59" y="50"/>
                  </a:cubicBezTo>
                  <a:cubicBezTo>
                    <a:pt x="60" y="50"/>
                    <a:pt x="60" y="52"/>
                    <a:pt x="64" y="51"/>
                  </a:cubicBezTo>
                  <a:cubicBezTo>
                    <a:pt x="65" y="50"/>
                    <a:pt x="67" y="49"/>
                    <a:pt x="68" y="47"/>
                  </a:cubicBezTo>
                  <a:cubicBezTo>
                    <a:pt x="69" y="47"/>
                    <a:pt x="71" y="45"/>
                    <a:pt x="71" y="43"/>
                  </a:cubicBezTo>
                  <a:cubicBezTo>
                    <a:pt x="71" y="41"/>
                    <a:pt x="69" y="39"/>
                    <a:pt x="69" y="36"/>
                  </a:cubicBezTo>
                  <a:cubicBezTo>
                    <a:pt x="69" y="33"/>
                    <a:pt x="70" y="29"/>
                    <a:pt x="72" y="27"/>
                  </a:cubicBezTo>
                  <a:cubicBezTo>
                    <a:pt x="75" y="24"/>
                    <a:pt x="75" y="26"/>
                    <a:pt x="76" y="21"/>
                  </a:cubicBezTo>
                  <a:cubicBezTo>
                    <a:pt x="75" y="18"/>
                    <a:pt x="77" y="14"/>
                    <a:pt x="76" y="12"/>
                  </a:cubicBezTo>
                  <a:cubicBezTo>
                    <a:pt x="78" y="12"/>
                    <a:pt x="78" y="12"/>
                    <a:pt x="79" y="11"/>
                  </a:cubicBezTo>
                  <a:cubicBezTo>
                    <a:pt x="77" y="9"/>
                    <a:pt x="79" y="8"/>
                    <a:pt x="78" y="7"/>
                  </a:cubicBezTo>
                  <a:cubicBezTo>
                    <a:pt x="75" y="7"/>
                    <a:pt x="75" y="10"/>
                    <a:pt x="72" y="8"/>
                  </a:cubicBezTo>
                  <a:cubicBezTo>
                    <a:pt x="70" y="4"/>
                    <a:pt x="69" y="5"/>
                    <a:pt x="67" y="4"/>
                  </a:cubicBezTo>
                  <a:cubicBezTo>
                    <a:pt x="64" y="2"/>
                    <a:pt x="64" y="0"/>
                    <a:pt x="62" y="1"/>
                  </a:cubicBezTo>
                  <a:cubicBezTo>
                    <a:pt x="61" y="1"/>
                    <a:pt x="60" y="1"/>
                    <a:pt x="60" y="2"/>
                  </a:cubicBezTo>
                  <a:cubicBezTo>
                    <a:pt x="60" y="3"/>
                    <a:pt x="61" y="4"/>
                    <a:pt x="56" y="3"/>
                  </a:cubicBezTo>
                  <a:cubicBezTo>
                    <a:pt x="55" y="3"/>
                    <a:pt x="53" y="3"/>
                    <a:pt x="52" y="3"/>
                  </a:cubicBezTo>
                  <a:cubicBezTo>
                    <a:pt x="48" y="4"/>
                    <a:pt x="48" y="1"/>
                    <a:pt x="46" y="3"/>
                  </a:cubicBezTo>
                  <a:cubicBezTo>
                    <a:pt x="44" y="5"/>
                    <a:pt x="46" y="7"/>
                    <a:pt x="45" y="9"/>
                  </a:cubicBezTo>
                  <a:cubicBezTo>
                    <a:pt x="42" y="13"/>
                    <a:pt x="38" y="16"/>
                    <a:pt x="34" y="18"/>
                  </a:cubicBezTo>
                  <a:cubicBezTo>
                    <a:pt x="33" y="19"/>
                    <a:pt x="32" y="19"/>
                    <a:pt x="31" y="20"/>
                  </a:cubicBezTo>
                  <a:cubicBezTo>
                    <a:pt x="30" y="21"/>
                    <a:pt x="29" y="21"/>
                    <a:pt x="27" y="22"/>
                  </a:cubicBezTo>
                  <a:cubicBezTo>
                    <a:pt x="24" y="22"/>
                    <a:pt x="23" y="19"/>
                    <a:pt x="21" y="18"/>
                  </a:cubicBezTo>
                  <a:cubicBezTo>
                    <a:pt x="19" y="18"/>
                    <a:pt x="17" y="20"/>
                    <a:pt x="16" y="19"/>
                  </a:cubicBezTo>
                  <a:cubicBezTo>
                    <a:pt x="15" y="18"/>
                    <a:pt x="16" y="15"/>
                    <a:pt x="14" y="15"/>
                  </a:cubicBezTo>
                  <a:cubicBezTo>
                    <a:pt x="8" y="13"/>
                    <a:pt x="11" y="18"/>
                    <a:pt x="7" y="20"/>
                  </a:cubicBezTo>
                  <a:cubicBezTo>
                    <a:pt x="4" y="22"/>
                    <a:pt x="3" y="18"/>
                    <a:pt x="0" y="20"/>
                  </a:cubicBezTo>
                  <a:cubicBezTo>
                    <a:pt x="0" y="24"/>
                    <a:pt x="0" y="27"/>
                    <a:pt x="1" y="29"/>
                  </a:cubicBezTo>
                  <a:cubicBezTo>
                    <a:pt x="2" y="31"/>
                    <a:pt x="8" y="36"/>
                    <a:pt x="6" y="38"/>
                  </a:cubicBezTo>
                  <a:cubicBezTo>
                    <a:pt x="4" y="39"/>
                    <a:pt x="3" y="35"/>
                    <a:pt x="2" y="38"/>
                  </a:cubicBezTo>
                  <a:cubicBezTo>
                    <a:pt x="1" y="39"/>
                    <a:pt x="3" y="40"/>
                    <a:pt x="4" y="42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21" name="Freeform 12"/>
            <p:cNvSpPr>
              <a:spLocks/>
            </p:cNvSpPr>
            <p:nvPr/>
          </p:nvSpPr>
          <p:spPr bwMode="auto">
            <a:xfrm>
              <a:off x="4649788" y="4721225"/>
              <a:ext cx="1465262" cy="1558925"/>
            </a:xfrm>
            <a:custGeom>
              <a:avLst/>
              <a:gdLst>
                <a:gd name="T0" fmla="*/ 2147483647 w 158"/>
                <a:gd name="T1" fmla="*/ 2147483647 h 167"/>
                <a:gd name="T2" fmla="*/ 2147483647 w 158"/>
                <a:gd name="T3" fmla="*/ 2147483647 h 167"/>
                <a:gd name="T4" fmla="*/ 2147483647 w 158"/>
                <a:gd name="T5" fmla="*/ 2147483647 h 167"/>
                <a:gd name="T6" fmla="*/ 2147483647 w 158"/>
                <a:gd name="T7" fmla="*/ 2147483647 h 167"/>
                <a:gd name="T8" fmla="*/ 2147483647 w 158"/>
                <a:gd name="T9" fmla="*/ 2147483647 h 167"/>
                <a:gd name="T10" fmla="*/ 2147483647 w 158"/>
                <a:gd name="T11" fmla="*/ 2147483647 h 167"/>
                <a:gd name="T12" fmla="*/ 2147483647 w 158"/>
                <a:gd name="T13" fmla="*/ 2147483647 h 167"/>
                <a:gd name="T14" fmla="*/ 2147483647 w 158"/>
                <a:gd name="T15" fmla="*/ 2147483647 h 167"/>
                <a:gd name="T16" fmla="*/ 2147483647 w 158"/>
                <a:gd name="T17" fmla="*/ 2147483647 h 167"/>
                <a:gd name="T18" fmla="*/ 2147483647 w 158"/>
                <a:gd name="T19" fmla="*/ 2147483647 h 167"/>
                <a:gd name="T20" fmla="*/ 2147483647 w 158"/>
                <a:gd name="T21" fmla="*/ 2147483647 h 167"/>
                <a:gd name="T22" fmla="*/ 2147483647 w 158"/>
                <a:gd name="T23" fmla="*/ 2147483647 h 167"/>
                <a:gd name="T24" fmla="*/ 2147483647 w 158"/>
                <a:gd name="T25" fmla="*/ 2147483647 h 167"/>
                <a:gd name="T26" fmla="*/ 2147483647 w 158"/>
                <a:gd name="T27" fmla="*/ 2147483647 h 167"/>
                <a:gd name="T28" fmla="*/ 2147483647 w 158"/>
                <a:gd name="T29" fmla="*/ 2147483647 h 167"/>
                <a:gd name="T30" fmla="*/ 2147483647 w 158"/>
                <a:gd name="T31" fmla="*/ 2147483647 h 167"/>
                <a:gd name="T32" fmla="*/ 2147483647 w 158"/>
                <a:gd name="T33" fmla="*/ 2147483647 h 167"/>
                <a:gd name="T34" fmla="*/ 2147483647 w 158"/>
                <a:gd name="T35" fmla="*/ 2147483647 h 167"/>
                <a:gd name="T36" fmla="*/ 2147483647 w 158"/>
                <a:gd name="T37" fmla="*/ 2147483647 h 167"/>
                <a:gd name="T38" fmla="*/ 2147483647 w 158"/>
                <a:gd name="T39" fmla="*/ 2147483647 h 167"/>
                <a:gd name="T40" fmla="*/ 2147483647 w 158"/>
                <a:gd name="T41" fmla="*/ 2147483647 h 167"/>
                <a:gd name="T42" fmla="*/ 2147483647 w 158"/>
                <a:gd name="T43" fmla="*/ 2147483647 h 167"/>
                <a:gd name="T44" fmla="*/ 2147483647 w 158"/>
                <a:gd name="T45" fmla="*/ 2147483647 h 167"/>
                <a:gd name="T46" fmla="*/ 2147483647 w 158"/>
                <a:gd name="T47" fmla="*/ 2147483647 h 167"/>
                <a:gd name="T48" fmla="*/ 2147483647 w 158"/>
                <a:gd name="T49" fmla="*/ 2147483647 h 167"/>
                <a:gd name="T50" fmla="*/ 2147483647 w 158"/>
                <a:gd name="T51" fmla="*/ 2147483647 h 167"/>
                <a:gd name="T52" fmla="*/ 2147483647 w 158"/>
                <a:gd name="T53" fmla="*/ 2147483647 h 167"/>
                <a:gd name="T54" fmla="*/ 2147483647 w 158"/>
                <a:gd name="T55" fmla="*/ 2147483647 h 167"/>
                <a:gd name="T56" fmla="*/ 2147483647 w 158"/>
                <a:gd name="T57" fmla="*/ 2147483647 h 167"/>
                <a:gd name="T58" fmla="*/ 2147483647 w 158"/>
                <a:gd name="T59" fmla="*/ 2147483647 h 167"/>
                <a:gd name="T60" fmla="*/ 2147483647 w 158"/>
                <a:gd name="T61" fmla="*/ 2147483647 h 167"/>
                <a:gd name="T62" fmla="*/ 2147483647 w 158"/>
                <a:gd name="T63" fmla="*/ 2147483647 h 167"/>
                <a:gd name="T64" fmla="*/ 2147483647 w 158"/>
                <a:gd name="T65" fmla="*/ 2147483647 h 167"/>
                <a:gd name="T66" fmla="*/ 2147483647 w 158"/>
                <a:gd name="T67" fmla="*/ 2147483647 h 167"/>
                <a:gd name="T68" fmla="*/ 2147483647 w 158"/>
                <a:gd name="T69" fmla="*/ 2147483647 h 167"/>
                <a:gd name="T70" fmla="*/ 2147483647 w 158"/>
                <a:gd name="T71" fmla="*/ 2147483647 h 167"/>
                <a:gd name="T72" fmla="*/ 2147483647 w 158"/>
                <a:gd name="T73" fmla="*/ 2147483647 h 167"/>
                <a:gd name="T74" fmla="*/ 2147483647 w 158"/>
                <a:gd name="T75" fmla="*/ 2147483647 h 167"/>
                <a:gd name="T76" fmla="*/ 2147483647 w 158"/>
                <a:gd name="T77" fmla="*/ 2147483647 h 167"/>
                <a:gd name="T78" fmla="*/ 2147483647 w 158"/>
                <a:gd name="T79" fmla="*/ 2147483647 h 167"/>
                <a:gd name="T80" fmla="*/ 2147483647 w 158"/>
                <a:gd name="T81" fmla="*/ 2147483647 h 167"/>
                <a:gd name="T82" fmla="*/ 2147483647 w 158"/>
                <a:gd name="T83" fmla="*/ 2147483647 h 167"/>
                <a:gd name="T84" fmla="*/ 2147483647 w 158"/>
                <a:gd name="T85" fmla="*/ 2147483647 h 167"/>
                <a:gd name="T86" fmla="*/ 2147483647 w 158"/>
                <a:gd name="T87" fmla="*/ 2147483647 h 167"/>
                <a:gd name="T88" fmla="*/ 2147483647 w 158"/>
                <a:gd name="T89" fmla="*/ 2147483647 h 167"/>
                <a:gd name="T90" fmla="*/ 2147483647 w 158"/>
                <a:gd name="T91" fmla="*/ 2147483647 h 167"/>
                <a:gd name="T92" fmla="*/ 2147483647 w 158"/>
                <a:gd name="T93" fmla="*/ 2147483647 h 167"/>
                <a:gd name="T94" fmla="*/ 2147483647 w 158"/>
                <a:gd name="T95" fmla="*/ 2147483647 h 167"/>
                <a:gd name="T96" fmla="*/ 2147483647 w 158"/>
                <a:gd name="T97" fmla="*/ 2147483647 h 167"/>
                <a:gd name="T98" fmla="*/ 2147483647 w 158"/>
                <a:gd name="T99" fmla="*/ 2147483647 h 167"/>
                <a:gd name="T100" fmla="*/ 2147483647 w 158"/>
                <a:gd name="T101" fmla="*/ 2147483647 h 167"/>
                <a:gd name="T102" fmla="*/ 2147483647 w 158"/>
                <a:gd name="T103" fmla="*/ 2147483647 h 167"/>
                <a:gd name="T104" fmla="*/ 2147483647 w 158"/>
                <a:gd name="T105" fmla="*/ 2147483647 h 167"/>
                <a:gd name="T106" fmla="*/ 2147483647 w 158"/>
                <a:gd name="T107" fmla="*/ 2147483647 h 167"/>
                <a:gd name="T108" fmla="*/ 2147483647 w 158"/>
                <a:gd name="T109" fmla="*/ 2147483647 h 167"/>
                <a:gd name="T110" fmla="*/ 2147483647 w 158"/>
                <a:gd name="T111" fmla="*/ 2147483647 h 167"/>
                <a:gd name="T112" fmla="*/ 2147483647 w 158"/>
                <a:gd name="T113" fmla="*/ 2147483647 h 167"/>
                <a:gd name="T114" fmla="*/ 2147483647 w 158"/>
                <a:gd name="T115" fmla="*/ 2147483647 h 167"/>
                <a:gd name="T116" fmla="*/ 2147483647 w 158"/>
                <a:gd name="T117" fmla="*/ 2147483647 h 167"/>
                <a:gd name="T118" fmla="*/ 2147483647 w 158"/>
                <a:gd name="T119" fmla="*/ 2147483647 h 167"/>
                <a:gd name="T120" fmla="*/ 2147483647 w 158"/>
                <a:gd name="T121" fmla="*/ 2147483647 h 167"/>
                <a:gd name="T122" fmla="*/ 2147483647 w 158"/>
                <a:gd name="T123" fmla="*/ 2147483647 h 16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58"/>
                <a:gd name="T187" fmla="*/ 0 h 167"/>
                <a:gd name="T188" fmla="*/ 158 w 158"/>
                <a:gd name="T189" fmla="*/ 167 h 16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58" h="167">
                  <a:moveTo>
                    <a:pt x="78" y="1"/>
                  </a:moveTo>
                  <a:cubicBezTo>
                    <a:pt x="79" y="2"/>
                    <a:pt x="80" y="3"/>
                    <a:pt x="77" y="5"/>
                  </a:cubicBezTo>
                  <a:cubicBezTo>
                    <a:pt x="74" y="6"/>
                    <a:pt x="71" y="3"/>
                    <a:pt x="71" y="5"/>
                  </a:cubicBezTo>
                  <a:cubicBezTo>
                    <a:pt x="72" y="10"/>
                    <a:pt x="69" y="10"/>
                    <a:pt x="70" y="12"/>
                  </a:cubicBezTo>
                  <a:cubicBezTo>
                    <a:pt x="70" y="13"/>
                    <a:pt x="72" y="11"/>
                    <a:pt x="72" y="14"/>
                  </a:cubicBezTo>
                  <a:cubicBezTo>
                    <a:pt x="71" y="16"/>
                    <a:pt x="70" y="14"/>
                    <a:pt x="69" y="15"/>
                  </a:cubicBezTo>
                  <a:cubicBezTo>
                    <a:pt x="69" y="17"/>
                    <a:pt x="71" y="19"/>
                    <a:pt x="72" y="22"/>
                  </a:cubicBezTo>
                  <a:cubicBezTo>
                    <a:pt x="72" y="24"/>
                    <a:pt x="70" y="25"/>
                    <a:pt x="71" y="27"/>
                  </a:cubicBezTo>
                  <a:cubicBezTo>
                    <a:pt x="71" y="28"/>
                    <a:pt x="71" y="29"/>
                    <a:pt x="71" y="30"/>
                  </a:cubicBezTo>
                  <a:cubicBezTo>
                    <a:pt x="71" y="32"/>
                    <a:pt x="68" y="31"/>
                    <a:pt x="68" y="33"/>
                  </a:cubicBezTo>
                  <a:cubicBezTo>
                    <a:pt x="68" y="34"/>
                    <a:pt x="69" y="35"/>
                    <a:pt x="69" y="36"/>
                  </a:cubicBezTo>
                  <a:cubicBezTo>
                    <a:pt x="68" y="38"/>
                    <a:pt x="64" y="38"/>
                    <a:pt x="62" y="40"/>
                  </a:cubicBezTo>
                  <a:cubicBezTo>
                    <a:pt x="61" y="41"/>
                    <a:pt x="63" y="43"/>
                    <a:pt x="62" y="45"/>
                  </a:cubicBezTo>
                  <a:cubicBezTo>
                    <a:pt x="62" y="53"/>
                    <a:pt x="67" y="53"/>
                    <a:pt x="68" y="53"/>
                  </a:cubicBezTo>
                  <a:cubicBezTo>
                    <a:pt x="69" y="58"/>
                    <a:pt x="64" y="58"/>
                    <a:pt x="64" y="60"/>
                  </a:cubicBezTo>
                  <a:cubicBezTo>
                    <a:pt x="64" y="63"/>
                    <a:pt x="69" y="62"/>
                    <a:pt x="69" y="66"/>
                  </a:cubicBezTo>
                  <a:cubicBezTo>
                    <a:pt x="68" y="67"/>
                    <a:pt x="67" y="68"/>
                    <a:pt x="65" y="69"/>
                  </a:cubicBezTo>
                  <a:cubicBezTo>
                    <a:pt x="64" y="70"/>
                    <a:pt x="66" y="73"/>
                    <a:pt x="65" y="73"/>
                  </a:cubicBezTo>
                  <a:cubicBezTo>
                    <a:pt x="64" y="74"/>
                    <a:pt x="60" y="73"/>
                    <a:pt x="60" y="71"/>
                  </a:cubicBezTo>
                  <a:cubicBezTo>
                    <a:pt x="59" y="70"/>
                    <a:pt x="57" y="70"/>
                    <a:pt x="56" y="70"/>
                  </a:cubicBezTo>
                  <a:cubicBezTo>
                    <a:pt x="55" y="70"/>
                    <a:pt x="55" y="62"/>
                    <a:pt x="52" y="67"/>
                  </a:cubicBezTo>
                  <a:cubicBezTo>
                    <a:pt x="48" y="68"/>
                    <a:pt x="51" y="72"/>
                    <a:pt x="50" y="73"/>
                  </a:cubicBezTo>
                  <a:cubicBezTo>
                    <a:pt x="48" y="75"/>
                    <a:pt x="46" y="74"/>
                    <a:pt x="44" y="76"/>
                  </a:cubicBezTo>
                  <a:cubicBezTo>
                    <a:pt x="43" y="76"/>
                    <a:pt x="45" y="79"/>
                    <a:pt x="44" y="80"/>
                  </a:cubicBezTo>
                  <a:cubicBezTo>
                    <a:pt x="36" y="78"/>
                    <a:pt x="42" y="88"/>
                    <a:pt x="40" y="89"/>
                  </a:cubicBezTo>
                  <a:cubicBezTo>
                    <a:pt x="37" y="89"/>
                    <a:pt x="36" y="80"/>
                    <a:pt x="33" y="81"/>
                  </a:cubicBezTo>
                  <a:cubicBezTo>
                    <a:pt x="30" y="81"/>
                    <a:pt x="31" y="86"/>
                    <a:pt x="27" y="87"/>
                  </a:cubicBezTo>
                  <a:cubicBezTo>
                    <a:pt x="25" y="87"/>
                    <a:pt x="25" y="85"/>
                    <a:pt x="25" y="85"/>
                  </a:cubicBezTo>
                  <a:cubicBezTo>
                    <a:pt x="24" y="84"/>
                    <a:pt x="21" y="84"/>
                    <a:pt x="20" y="85"/>
                  </a:cubicBezTo>
                  <a:cubicBezTo>
                    <a:pt x="18" y="90"/>
                    <a:pt x="15" y="93"/>
                    <a:pt x="15" y="94"/>
                  </a:cubicBezTo>
                  <a:cubicBezTo>
                    <a:pt x="15" y="94"/>
                    <a:pt x="16" y="95"/>
                    <a:pt x="17" y="95"/>
                  </a:cubicBezTo>
                  <a:cubicBezTo>
                    <a:pt x="18" y="96"/>
                    <a:pt x="16" y="96"/>
                    <a:pt x="16" y="96"/>
                  </a:cubicBezTo>
                  <a:cubicBezTo>
                    <a:pt x="16" y="97"/>
                    <a:pt x="18" y="97"/>
                    <a:pt x="19" y="98"/>
                  </a:cubicBezTo>
                  <a:cubicBezTo>
                    <a:pt x="19" y="103"/>
                    <a:pt x="19" y="103"/>
                    <a:pt x="15" y="106"/>
                  </a:cubicBezTo>
                  <a:cubicBezTo>
                    <a:pt x="11" y="109"/>
                    <a:pt x="11" y="111"/>
                    <a:pt x="11" y="115"/>
                  </a:cubicBezTo>
                  <a:cubicBezTo>
                    <a:pt x="8" y="115"/>
                    <a:pt x="10" y="121"/>
                    <a:pt x="8" y="124"/>
                  </a:cubicBezTo>
                  <a:cubicBezTo>
                    <a:pt x="7" y="125"/>
                    <a:pt x="4" y="123"/>
                    <a:pt x="2" y="126"/>
                  </a:cubicBezTo>
                  <a:cubicBezTo>
                    <a:pt x="0" y="128"/>
                    <a:pt x="5" y="133"/>
                    <a:pt x="8" y="137"/>
                  </a:cubicBezTo>
                  <a:cubicBezTo>
                    <a:pt x="8" y="137"/>
                    <a:pt x="8" y="137"/>
                    <a:pt x="8" y="137"/>
                  </a:cubicBezTo>
                  <a:cubicBezTo>
                    <a:pt x="8" y="136"/>
                    <a:pt x="9" y="136"/>
                    <a:pt x="10" y="136"/>
                  </a:cubicBezTo>
                  <a:cubicBezTo>
                    <a:pt x="12" y="135"/>
                    <a:pt x="12" y="137"/>
                    <a:pt x="15" y="139"/>
                  </a:cubicBezTo>
                  <a:cubicBezTo>
                    <a:pt x="17" y="140"/>
                    <a:pt x="18" y="139"/>
                    <a:pt x="20" y="143"/>
                  </a:cubicBezTo>
                  <a:cubicBezTo>
                    <a:pt x="23" y="145"/>
                    <a:pt x="23" y="142"/>
                    <a:pt x="26" y="142"/>
                  </a:cubicBezTo>
                  <a:cubicBezTo>
                    <a:pt x="27" y="143"/>
                    <a:pt x="25" y="144"/>
                    <a:pt x="27" y="146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30" y="145"/>
                    <a:pt x="34" y="139"/>
                    <a:pt x="35" y="140"/>
                  </a:cubicBezTo>
                  <a:cubicBezTo>
                    <a:pt x="36" y="140"/>
                    <a:pt x="37" y="144"/>
                    <a:pt x="39" y="146"/>
                  </a:cubicBezTo>
                  <a:cubicBezTo>
                    <a:pt x="44" y="148"/>
                    <a:pt x="46" y="154"/>
                    <a:pt x="48" y="155"/>
                  </a:cubicBezTo>
                  <a:cubicBezTo>
                    <a:pt x="49" y="155"/>
                    <a:pt x="51" y="154"/>
                    <a:pt x="52" y="154"/>
                  </a:cubicBezTo>
                  <a:cubicBezTo>
                    <a:pt x="54" y="155"/>
                    <a:pt x="53" y="156"/>
                    <a:pt x="54" y="158"/>
                  </a:cubicBezTo>
                  <a:cubicBezTo>
                    <a:pt x="56" y="159"/>
                    <a:pt x="57" y="158"/>
                    <a:pt x="58" y="160"/>
                  </a:cubicBezTo>
                  <a:cubicBezTo>
                    <a:pt x="58" y="161"/>
                    <a:pt x="57" y="163"/>
                    <a:pt x="58" y="163"/>
                  </a:cubicBezTo>
                  <a:cubicBezTo>
                    <a:pt x="59" y="164"/>
                    <a:pt x="61" y="163"/>
                    <a:pt x="62" y="163"/>
                  </a:cubicBezTo>
                  <a:cubicBezTo>
                    <a:pt x="63" y="164"/>
                    <a:pt x="62" y="167"/>
                    <a:pt x="64" y="167"/>
                  </a:cubicBezTo>
                  <a:cubicBezTo>
                    <a:pt x="65" y="167"/>
                    <a:pt x="66" y="166"/>
                    <a:pt x="66" y="166"/>
                  </a:cubicBezTo>
                  <a:cubicBezTo>
                    <a:pt x="67" y="165"/>
                    <a:pt x="67" y="166"/>
                    <a:pt x="68" y="166"/>
                  </a:cubicBezTo>
                  <a:cubicBezTo>
                    <a:pt x="69" y="165"/>
                    <a:pt x="69" y="164"/>
                    <a:pt x="70" y="163"/>
                  </a:cubicBezTo>
                  <a:cubicBezTo>
                    <a:pt x="67" y="163"/>
                    <a:pt x="63" y="163"/>
                    <a:pt x="63" y="162"/>
                  </a:cubicBezTo>
                  <a:cubicBezTo>
                    <a:pt x="62" y="159"/>
                    <a:pt x="70" y="161"/>
                    <a:pt x="70" y="158"/>
                  </a:cubicBezTo>
                  <a:cubicBezTo>
                    <a:pt x="68" y="157"/>
                    <a:pt x="68" y="156"/>
                    <a:pt x="68" y="155"/>
                  </a:cubicBezTo>
                  <a:cubicBezTo>
                    <a:pt x="69" y="155"/>
                    <a:pt x="71" y="158"/>
                    <a:pt x="73" y="157"/>
                  </a:cubicBezTo>
                  <a:cubicBezTo>
                    <a:pt x="75" y="156"/>
                    <a:pt x="76" y="153"/>
                    <a:pt x="77" y="151"/>
                  </a:cubicBezTo>
                  <a:cubicBezTo>
                    <a:pt x="80" y="150"/>
                    <a:pt x="82" y="149"/>
                    <a:pt x="83" y="147"/>
                  </a:cubicBezTo>
                  <a:cubicBezTo>
                    <a:pt x="85" y="145"/>
                    <a:pt x="84" y="143"/>
                    <a:pt x="86" y="140"/>
                  </a:cubicBezTo>
                  <a:cubicBezTo>
                    <a:pt x="88" y="137"/>
                    <a:pt x="90" y="135"/>
                    <a:pt x="92" y="132"/>
                  </a:cubicBezTo>
                  <a:cubicBezTo>
                    <a:pt x="94" y="129"/>
                    <a:pt x="96" y="126"/>
                    <a:pt x="97" y="122"/>
                  </a:cubicBezTo>
                  <a:cubicBezTo>
                    <a:pt x="97" y="121"/>
                    <a:pt x="97" y="120"/>
                    <a:pt x="97" y="119"/>
                  </a:cubicBezTo>
                  <a:cubicBezTo>
                    <a:pt x="97" y="119"/>
                    <a:pt x="97" y="119"/>
                    <a:pt x="97" y="119"/>
                  </a:cubicBezTo>
                  <a:cubicBezTo>
                    <a:pt x="97" y="117"/>
                    <a:pt x="96" y="114"/>
                    <a:pt x="96" y="112"/>
                  </a:cubicBezTo>
                  <a:cubicBezTo>
                    <a:pt x="95" y="110"/>
                    <a:pt x="95" y="108"/>
                    <a:pt x="96" y="106"/>
                  </a:cubicBezTo>
                  <a:cubicBezTo>
                    <a:pt x="96" y="105"/>
                    <a:pt x="98" y="104"/>
                    <a:pt x="98" y="103"/>
                  </a:cubicBezTo>
                  <a:cubicBezTo>
                    <a:pt x="98" y="102"/>
                    <a:pt x="93" y="101"/>
                    <a:pt x="93" y="98"/>
                  </a:cubicBezTo>
                  <a:cubicBezTo>
                    <a:pt x="94" y="95"/>
                    <a:pt x="98" y="95"/>
                    <a:pt x="99" y="94"/>
                  </a:cubicBezTo>
                  <a:cubicBezTo>
                    <a:pt x="101" y="94"/>
                    <a:pt x="101" y="92"/>
                    <a:pt x="104" y="91"/>
                  </a:cubicBezTo>
                  <a:cubicBezTo>
                    <a:pt x="106" y="91"/>
                    <a:pt x="107" y="93"/>
                    <a:pt x="109" y="92"/>
                  </a:cubicBezTo>
                  <a:cubicBezTo>
                    <a:pt x="111" y="91"/>
                    <a:pt x="110" y="88"/>
                    <a:pt x="112" y="88"/>
                  </a:cubicBezTo>
                  <a:cubicBezTo>
                    <a:pt x="114" y="88"/>
                    <a:pt x="115" y="90"/>
                    <a:pt x="116" y="90"/>
                  </a:cubicBezTo>
                  <a:cubicBezTo>
                    <a:pt x="117" y="90"/>
                    <a:pt x="117" y="88"/>
                    <a:pt x="118" y="88"/>
                  </a:cubicBezTo>
                  <a:cubicBezTo>
                    <a:pt x="119" y="88"/>
                    <a:pt x="119" y="91"/>
                    <a:pt x="121" y="91"/>
                  </a:cubicBezTo>
                  <a:cubicBezTo>
                    <a:pt x="122" y="91"/>
                    <a:pt x="123" y="90"/>
                    <a:pt x="124" y="90"/>
                  </a:cubicBezTo>
                  <a:cubicBezTo>
                    <a:pt x="125" y="90"/>
                    <a:pt x="127" y="92"/>
                    <a:pt x="128" y="92"/>
                  </a:cubicBezTo>
                  <a:cubicBezTo>
                    <a:pt x="129" y="91"/>
                    <a:pt x="130" y="90"/>
                    <a:pt x="131" y="89"/>
                  </a:cubicBezTo>
                  <a:cubicBezTo>
                    <a:pt x="132" y="88"/>
                    <a:pt x="133" y="89"/>
                    <a:pt x="134" y="87"/>
                  </a:cubicBezTo>
                  <a:cubicBezTo>
                    <a:pt x="134" y="85"/>
                    <a:pt x="134" y="84"/>
                    <a:pt x="134" y="82"/>
                  </a:cubicBezTo>
                  <a:cubicBezTo>
                    <a:pt x="135" y="82"/>
                    <a:pt x="137" y="82"/>
                    <a:pt x="138" y="82"/>
                  </a:cubicBezTo>
                  <a:cubicBezTo>
                    <a:pt x="139" y="81"/>
                    <a:pt x="137" y="79"/>
                    <a:pt x="140" y="78"/>
                  </a:cubicBezTo>
                  <a:cubicBezTo>
                    <a:pt x="141" y="78"/>
                    <a:pt x="142" y="79"/>
                    <a:pt x="144" y="80"/>
                  </a:cubicBezTo>
                  <a:cubicBezTo>
                    <a:pt x="144" y="80"/>
                    <a:pt x="141" y="82"/>
                    <a:pt x="140" y="84"/>
                  </a:cubicBezTo>
                  <a:cubicBezTo>
                    <a:pt x="143" y="84"/>
                    <a:pt x="151" y="81"/>
                    <a:pt x="151" y="80"/>
                  </a:cubicBezTo>
                  <a:cubicBezTo>
                    <a:pt x="151" y="74"/>
                    <a:pt x="149" y="78"/>
                    <a:pt x="148" y="76"/>
                  </a:cubicBezTo>
                  <a:cubicBezTo>
                    <a:pt x="148" y="75"/>
                    <a:pt x="148" y="74"/>
                    <a:pt x="148" y="73"/>
                  </a:cubicBezTo>
                  <a:cubicBezTo>
                    <a:pt x="147" y="72"/>
                    <a:pt x="147" y="72"/>
                    <a:pt x="147" y="71"/>
                  </a:cubicBezTo>
                  <a:cubicBezTo>
                    <a:pt x="146" y="69"/>
                    <a:pt x="149" y="69"/>
                    <a:pt x="148" y="67"/>
                  </a:cubicBezTo>
                  <a:cubicBezTo>
                    <a:pt x="147" y="65"/>
                    <a:pt x="147" y="63"/>
                    <a:pt x="148" y="62"/>
                  </a:cubicBezTo>
                  <a:cubicBezTo>
                    <a:pt x="152" y="60"/>
                    <a:pt x="153" y="64"/>
                    <a:pt x="155" y="64"/>
                  </a:cubicBezTo>
                  <a:cubicBezTo>
                    <a:pt x="155" y="63"/>
                    <a:pt x="156" y="62"/>
                    <a:pt x="156" y="62"/>
                  </a:cubicBezTo>
                  <a:cubicBezTo>
                    <a:pt x="158" y="58"/>
                    <a:pt x="154" y="59"/>
                    <a:pt x="154" y="57"/>
                  </a:cubicBezTo>
                  <a:cubicBezTo>
                    <a:pt x="154" y="51"/>
                    <a:pt x="152" y="54"/>
                    <a:pt x="151" y="52"/>
                  </a:cubicBezTo>
                  <a:cubicBezTo>
                    <a:pt x="152" y="48"/>
                    <a:pt x="150" y="47"/>
                    <a:pt x="148" y="47"/>
                  </a:cubicBezTo>
                  <a:cubicBezTo>
                    <a:pt x="147" y="48"/>
                    <a:pt x="147" y="50"/>
                    <a:pt x="145" y="49"/>
                  </a:cubicBezTo>
                  <a:cubicBezTo>
                    <a:pt x="144" y="50"/>
                    <a:pt x="142" y="50"/>
                    <a:pt x="140" y="50"/>
                  </a:cubicBezTo>
                  <a:cubicBezTo>
                    <a:pt x="141" y="42"/>
                    <a:pt x="133" y="39"/>
                    <a:pt x="126" y="40"/>
                  </a:cubicBezTo>
                  <a:cubicBezTo>
                    <a:pt x="121" y="50"/>
                    <a:pt x="126" y="48"/>
                    <a:pt x="124" y="51"/>
                  </a:cubicBezTo>
                  <a:cubicBezTo>
                    <a:pt x="123" y="52"/>
                    <a:pt x="120" y="53"/>
                    <a:pt x="119" y="54"/>
                  </a:cubicBezTo>
                  <a:cubicBezTo>
                    <a:pt x="119" y="57"/>
                    <a:pt x="118" y="62"/>
                    <a:pt x="116" y="62"/>
                  </a:cubicBezTo>
                  <a:cubicBezTo>
                    <a:pt x="116" y="63"/>
                    <a:pt x="116" y="64"/>
                    <a:pt x="115" y="64"/>
                  </a:cubicBezTo>
                  <a:cubicBezTo>
                    <a:pt x="114" y="64"/>
                    <a:pt x="114" y="61"/>
                    <a:pt x="114" y="60"/>
                  </a:cubicBezTo>
                  <a:cubicBezTo>
                    <a:pt x="112" y="60"/>
                    <a:pt x="112" y="57"/>
                    <a:pt x="111" y="58"/>
                  </a:cubicBezTo>
                  <a:cubicBezTo>
                    <a:pt x="109" y="60"/>
                    <a:pt x="109" y="60"/>
                    <a:pt x="107" y="60"/>
                  </a:cubicBezTo>
                  <a:cubicBezTo>
                    <a:pt x="104" y="62"/>
                    <a:pt x="104" y="61"/>
                    <a:pt x="102" y="62"/>
                  </a:cubicBezTo>
                  <a:cubicBezTo>
                    <a:pt x="100" y="62"/>
                    <a:pt x="100" y="65"/>
                    <a:pt x="98" y="65"/>
                  </a:cubicBezTo>
                  <a:cubicBezTo>
                    <a:pt x="93" y="63"/>
                    <a:pt x="94" y="58"/>
                    <a:pt x="95" y="57"/>
                  </a:cubicBezTo>
                  <a:cubicBezTo>
                    <a:pt x="93" y="52"/>
                    <a:pt x="95" y="47"/>
                    <a:pt x="97" y="44"/>
                  </a:cubicBezTo>
                  <a:cubicBezTo>
                    <a:pt x="98" y="42"/>
                    <a:pt x="97" y="41"/>
                    <a:pt x="98" y="39"/>
                  </a:cubicBezTo>
                  <a:cubicBezTo>
                    <a:pt x="95" y="38"/>
                    <a:pt x="92" y="35"/>
                    <a:pt x="90" y="32"/>
                  </a:cubicBezTo>
                  <a:cubicBezTo>
                    <a:pt x="89" y="30"/>
                    <a:pt x="92" y="29"/>
                    <a:pt x="91" y="26"/>
                  </a:cubicBezTo>
                  <a:cubicBezTo>
                    <a:pt x="91" y="24"/>
                    <a:pt x="87" y="24"/>
                    <a:pt x="88" y="17"/>
                  </a:cubicBezTo>
                  <a:cubicBezTo>
                    <a:pt x="89" y="15"/>
                    <a:pt x="85" y="9"/>
                    <a:pt x="84" y="9"/>
                  </a:cubicBezTo>
                  <a:cubicBezTo>
                    <a:pt x="83" y="9"/>
                    <a:pt x="80" y="11"/>
                    <a:pt x="80" y="9"/>
                  </a:cubicBezTo>
                  <a:cubicBezTo>
                    <a:pt x="79" y="9"/>
                    <a:pt x="79" y="6"/>
                    <a:pt x="80" y="6"/>
                  </a:cubicBezTo>
                  <a:cubicBezTo>
                    <a:pt x="81" y="6"/>
                    <a:pt x="83" y="6"/>
                    <a:pt x="82" y="4"/>
                  </a:cubicBezTo>
                  <a:lnTo>
                    <a:pt x="80" y="0"/>
                  </a:lnTo>
                  <a:lnTo>
                    <a:pt x="78" y="1"/>
                  </a:ln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22" name="Freeform 13"/>
            <p:cNvSpPr>
              <a:spLocks/>
            </p:cNvSpPr>
            <p:nvPr/>
          </p:nvSpPr>
          <p:spPr bwMode="auto">
            <a:xfrm>
              <a:off x="3795713" y="6037263"/>
              <a:ext cx="446087" cy="409575"/>
            </a:xfrm>
            <a:custGeom>
              <a:avLst/>
              <a:gdLst>
                <a:gd name="T0" fmla="*/ 2147483647 w 48"/>
                <a:gd name="T1" fmla="*/ 2147483647 h 44"/>
                <a:gd name="T2" fmla="*/ 2147483647 w 48"/>
                <a:gd name="T3" fmla="*/ 2147483647 h 44"/>
                <a:gd name="T4" fmla="*/ 2147483647 w 48"/>
                <a:gd name="T5" fmla="*/ 2147483647 h 44"/>
                <a:gd name="T6" fmla="*/ 2147483647 w 48"/>
                <a:gd name="T7" fmla="*/ 2147483647 h 44"/>
                <a:gd name="T8" fmla="*/ 2147483647 w 48"/>
                <a:gd name="T9" fmla="*/ 2147483647 h 44"/>
                <a:gd name="T10" fmla="*/ 2147483647 w 48"/>
                <a:gd name="T11" fmla="*/ 2147483647 h 44"/>
                <a:gd name="T12" fmla="*/ 2147483647 w 48"/>
                <a:gd name="T13" fmla="*/ 2147483647 h 44"/>
                <a:gd name="T14" fmla="*/ 2147483647 w 48"/>
                <a:gd name="T15" fmla="*/ 2147483647 h 44"/>
                <a:gd name="T16" fmla="*/ 2147483647 w 48"/>
                <a:gd name="T17" fmla="*/ 2147483647 h 44"/>
                <a:gd name="T18" fmla="*/ 2147483647 w 48"/>
                <a:gd name="T19" fmla="*/ 2147483647 h 44"/>
                <a:gd name="T20" fmla="*/ 2147483647 w 48"/>
                <a:gd name="T21" fmla="*/ 2147483647 h 44"/>
                <a:gd name="T22" fmla="*/ 2147483647 w 48"/>
                <a:gd name="T23" fmla="*/ 2147483647 h 44"/>
                <a:gd name="T24" fmla="*/ 2147483647 w 48"/>
                <a:gd name="T25" fmla="*/ 2147483647 h 44"/>
                <a:gd name="T26" fmla="*/ 2147483647 w 48"/>
                <a:gd name="T27" fmla="*/ 2147483647 h 44"/>
                <a:gd name="T28" fmla="*/ 2147483647 w 48"/>
                <a:gd name="T29" fmla="*/ 2147483647 h 44"/>
                <a:gd name="T30" fmla="*/ 2147483647 w 48"/>
                <a:gd name="T31" fmla="*/ 2147483647 h 44"/>
                <a:gd name="T32" fmla="*/ 2147483647 w 48"/>
                <a:gd name="T33" fmla="*/ 2147483647 h 44"/>
                <a:gd name="T34" fmla="*/ 2147483647 w 48"/>
                <a:gd name="T35" fmla="*/ 2147483647 h 44"/>
                <a:gd name="T36" fmla="*/ 2147483647 w 48"/>
                <a:gd name="T37" fmla="*/ 2147483647 h 44"/>
                <a:gd name="T38" fmla="*/ 2147483647 w 48"/>
                <a:gd name="T39" fmla="*/ 2147483647 h 44"/>
                <a:gd name="T40" fmla="*/ 2147483647 w 48"/>
                <a:gd name="T41" fmla="*/ 2147483647 h 44"/>
                <a:gd name="T42" fmla="*/ 2147483647 w 48"/>
                <a:gd name="T43" fmla="*/ 2147483647 h 44"/>
                <a:gd name="T44" fmla="*/ 2147483647 w 48"/>
                <a:gd name="T45" fmla="*/ 2147483647 h 44"/>
                <a:gd name="T46" fmla="*/ 2147483647 w 48"/>
                <a:gd name="T47" fmla="*/ 2147483647 h 44"/>
                <a:gd name="T48" fmla="*/ 2147483647 w 48"/>
                <a:gd name="T49" fmla="*/ 0 h 44"/>
                <a:gd name="T50" fmla="*/ 2147483647 w 48"/>
                <a:gd name="T51" fmla="*/ 0 h 44"/>
                <a:gd name="T52" fmla="*/ 2147483647 w 48"/>
                <a:gd name="T53" fmla="*/ 2147483647 h 44"/>
                <a:gd name="T54" fmla="*/ 2147483647 w 48"/>
                <a:gd name="T55" fmla="*/ 2147483647 h 44"/>
                <a:gd name="T56" fmla="*/ 2147483647 w 48"/>
                <a:gd name="T57" fmla="*/ 2147483647 h 44"/>
                <a:gd name="T58" fmla="*/ 2147483647 w 48"/>
                <a:gd name="T59" fmla="*/ 2147483647 h 44"/>
                <a:gd name="T60" fmla="*/ 2147483647 w 48"/>
                <a:gd name="T61" fmla="*/ 2147483647 h 44"/>
                <a:gd name="T62" fmla="*/ 2147483647 w 48"/>
                <a:gd name="T63" fmla="*/ 2147483647 h 44"/>
                <a:gd name="T64" fmla="*/ 2147483647 w 48"/>
                <a:gd name="T65" fmla="*/ 2147483647 h 44"/>
                <a:gd name="T66" fmla="*/ 2147483647 w 48"/>
                <a:gd name="T67" fmla="*/ 2147483647 h 4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8"/>
                <a:gd name="T103" fmla="*/ 0 h 44"/>
                <a:gd name="T104" fmla="*/ 48 w 48"/>
                <a:gd name="T105" fmla="*/ 44 h 4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8" h="44">
                  <a:moveTo>
                    <a:pt x="1" y="18"/>
                  </a:moveTo>
                  <a:cubicBezTo>
                    <a:pt x="2" y="21"/>
                    <a:pt x="0" y="22"/>
                    <a:pt x="2" y="25"/>
                  </a:cubicBezTo>
                  <a:cubicBezTo>
                    <a:pt x="3" y="26"/>
                    <a:pt x="6" y="25"/>
                    <a:pt x="6" y="28"/>
                  </a:cubicBezTo>
                  <a:cubicBezTo>
                    <a:pt x="7" y="31"/>
                    <a:pt x="7" y="34"/>
                    <a:pt x="10" y="36"/>
                  </a:cubicBezTo>
                  <a:cubicBezTo>
                    <a:pt x="12" y="37"/>
                    <a:pt x="14" y="36"/>
                    <a:pt x="17" y="36"/>
                  </a:cubicBezTo>
                  <a:cubicBezTo>
                    <a:pt x="19" y="36"/>
                    <a:pt x="20" y="36"/>
                    <a:pt x="20" y="37"/>
                  </a:cubicBezTo>
                  <a:cubicBezTo>
                    <a:pt x="21" y="40"/>
                    <a:pt x="23" y="42"/>
                    <a:pt x="25" y="42"/>
                  </a:cubicBezTo>
                  <a:cubicBezTo>
                    <a:pt x="25" y="42"/>
                    <a:pt x="25" y="44"/>
                    <a:pt x="26" y="44"/>
                  </a:cubicBezTo>
                  <a:cubicBezTo>
                    <a:pt x="28" y="44"/>
                    <a:pt x="30" y="42"/>
                    <a:pt x="34" y="42"/>
                  </a:cubicBezTo>
                  <a:cubicBezTo>
                    <a:pt x="37" y="41"/>
                    <a:pt x="41" y="41"/>
                    <a:pt x="42" y="40"/>
                  </a:cubicBezTo>
                  <a:cubicBezTo>
                    <a:pt x="45" y="39"/>
                    <a:pt x="44" y="37"/>
                    <a:pt x="44" y="36"/>
                  </a:cubicBezTo>
                  <a:cubicBezTo>
                    <a:pt x="43" y="34"/>
                    <a:pt x="41" y="33"/>
                    <a:pt x="42" y="32"/>
                  </a:cubicBezTo>
                  <a:cubicBezTo>
                    <a:pt x="43" y="29"/>
                    <a:pt x="44" y="33"/>
                    <a:pt x="46" y="32"/>
                  </a:cubicBezTo>
                  <a:cubicBezTo>
                    <a:pt x="48" y="30"/>
                    <a:pt x="42" y="25"/>
                    <a:pt x="41" y="23"/>
                  </a:cubicBezTo>
                  <a:cubicBezTo>
                    <a:pt x="40" y="21"/>
                    <a:pt x="40" y="18"/>
                    <a:pt x="40" y="14"/>
                  </a:cubicBezTo>
                  <a:cubicBezTo>
                    <a:pt x="39" y="14"/>
                    <a:pt x="38" y="14"/>
                    <a:pt x="38" y="15"/>
                  </a:cubicBezTo>
                  <a:cubicBezTo>
                    <a:pt x="38" y="16"/>
                    <a:pt x="37" y="17"/>
                    <a:pt x="36" y="17"/>
                  </a:cubicBezTo>
                  <a:cubicBezTo>
                    <a:pt x="35" y="17"/>
                    <a:pt x="35" y="15"/>
                    <a:pt x="35" y="14"/>
                  </a:cubicBezTo>
                  <a:cubicBezTo>
                    <a:pt x="34" y="12"/>
                    <a:pt x="33" y="10"/>
                    <a:pt x="34" y="8"/>
                  </a:cubicBezTo>
                  <a:cubicBezTo>
                    <a:pt x="35" y="8"/>
                    <a:pt x="35" y="8"/>
                    <a:pt x="36" y="8"/>
                  </a:cubicBezTo>
                  <a:cubicBezTo>
                    <a:pt x="39" y="6"/>
                    <a:pt x="39" y="5"/>
                    <a:pt x="38" y="4"/>
                  </a:cubicBezTo>
                  <a:cubicBezTo>
                    <a:pt x="38" y="3"/>
                    <a:pt x="37" y="3"/>
                    <a:pt x="36" y="3"/>
                  </a:cubicBezTo>
                  <a:cubicBezTo>
                    <a:pt x="35" y="3"/>
                    <a:pt x="35" y="1"/>
                    <a:pt x="34" y="2"/>
                  </a:cubicBezTo>
                  <a:cubicBezTo>
                    <a:pt x="33" y="2"/>
                    <a:pt x="34" y="4"/>
                    <a:pt x="31" y="3"/>
                  </a:cubicBezTo>
                  <a:cubicBezTo>
                    <a:pt x="30" y="2"/>
                    <a:pt x="30" y="1"/>
                    <a:pt x="30" y="0"/>
                  </a:cubicBezTo>
                  <a:cubicBezTo>
                    <a:pt x="29" y="0"/>
                    <a:pt x="28" y="0"/>
                    <a:pt x="27" y="0"/>
                  </a:cubicBezTo>
                  <a:cubicBezTo>
                    <a:pt x="26" y="0"/>
                    <a:pt x="27" y="2"/>
                    <a:pt x="26" y="3"/>
                  </a:cubicBezTo>
                  <a:cubicBezTo>
                    <a:pt x="25" y="4"/>
                    <a:pt x="24" y="4"/>
                    <a:pt x="23" y="5"/>
                  </a:cubicBezTo>
                  <a:cubicBezTo>
                    <a:pt x="22" y="5"/>
                    <a:pt x="21" y="4"/>
                    <a:pt x="20" y="4"/>
                  </a:cubicBezTo>
                  <a:cubicBezTo>
                    <a:pt x="18" y="5"/>
                    <a:pt x="18" y="8"/>
                    <a:pt x="15" y="9"/>
                  </a:cubicBezTo>
                  <a:cubicBezTo>
                    <a:pt x="11" y="10"/>
                    <a:pt x="9" y="10"/>
                    <a:pt x="6" y="11"/>
                  </a:cubicBezTo>
                  <a:cubicBezTo>
                    <a:pt x="5" y="11"/>
                    <a:pt x="3" y="10"/>
                    <a:pt x="2" y="12"/>
                  </a:cubicBezTo>
                  <a:cubicBezTo>
                    <a:pt x="1" y="14"/>
                    <a:pt x="5" y="15"/>
                    <a:pt x="4" y="17"/>
                  </a:cubicBezTo>
                  <a:cubicBezTo>
                    <a:pt x="3" y="17"/>
                    <a:pt x="2" y="17"/>
                    <a:pt x="1" y="18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23" name="Freeform 14"/>
            <p:cNvSpPr>
              <a:spLocks/>
            </p:cNvSpPr>
            <p:nvPr/>
          </p:nvSpPr>
          <p:spPr bwMode="auto">
            <a:xfrm>
              <a:off x="3451225" y="5740400"/>
              <a:ext cx="631825" cy="466725"/>
            </a:xfrm>
            <a:custGeom>
              <a:avLst/>
              <a:gdLst>
                <a:gd name="T0" fmla="*/ 0 w 68"/>
                <a:gd name="T1" fmla="*/ 2147483647 h 50"/>
                <a:gd name="T2" fmla="*/ 2147483647 w 68"/>
                <a:gd name="T3" fmla="*/ 2147483647 h 50"/>
                <a:gd name="T4" fmla="*/ 2147483647 w 68"/>
                <a:gd name="T5" fmla="*/ 2147483647 h 50"/>
                <a:gd name="T6" fmla="*/ 2147483647 w 68"/>
                <a:gd name="T7" fmla="*/ 2147483647 h 50"/>
                <a:gd name="T8" fmla="*/ 2147483647 w 68"/>
                <a:gd name="T9" fmla="*/ 2147483647 h 50"/>
                <a:gd name="T10" fmla="*/ 2147483647 w 68"/>
                <a:gd name="T11" fmla="*/ 2147483647 h 50"/>
                <a:gd name="T12" fmla="*/ 2147483647 w 68"/>
                <a:gd name="T13" fmla="*/ 2147483647 h 50"/>
                <a:gd name="T14" fmla="*/ 2147483647 w 68"/>
                <a:gd name="T15" fmla="*/ 2147483647 h 50"/>
                <a:gd name="T16" fmla="*/ 2147483647 w 68"/>
                <a:gd name="T17" fmla="*/ 2147483647 h 50"/>
                <a:gd name="T18" fmla="*/ 2147483647 w 68"/>
                <a:gd name="T19" fmla="*/ 2147483647 h 50"/>
                <a:gd name="T20" fmla="*/ 2147483647 w 68"/>
                <a:gd name="T21" fmla="*/ 2147483647 h 50"/>
                <a:gd name="T22" fmla="*/ 2147483647 w 68"/>
                <a:gd name="T23" fmla="*/ 2147483647 h 50"/>
                <a:gd name="T24" fmla="*/ 2147483647 w 68"/>
                <a:gd name="T25" fmla="*/ 2147483647 h 50"/>
                <a:gd name="T26" fmla="*/ 2147483647 w 68"/>
                <a:gd name="T27" fmla="*/ 2147483647 h 50"/>
                <a:gd name="T28" fmla="*/ 2147483647 w 68"/>
                <a:gd name="T29" fmla="*/ 2147483647 h 50"/>
                <a:gd name="T30" fmla="*/ 2147483647 w 68"/>
                <a:gd name="T31" fmla="*/ 2147483647 h 50"/>
                <a:gd name="T32" fmla="*/ 2147483647 w 68"/>
                <a:gd name="T33" fmla="*/ 2147483647 h 50"/>
                <a:gd name="T34" fmla="*/ 2147483647 w 68"/>
                <a:gd name="T35" fmla="*/ 2147483647 h 50"/>
                <a:gd name="T36" fmla="*/ 2147483647 w 68"/>
                <a:gd name="T37" fmla="*/ 2147483647 h 50"/>
                <a:gd name="T38" fmla="*/ 2147483647 w 68"/>
                <a:gd name="T39" fmla="*/ 2147483647 h 50"/>
                <a:gd name="T40" fmla="*/ 2147483647 w 68"/>
                <a:gd name="T41" fmla="*/ 2147483647 h 50"/>
                <a:gd name="T42" fmla="*/ 2147483647 w 68"/>
                <a:gd name="T43" fmla="*/ 2147483647 h 50"/>
                <a:gd name="T44" fmla="*/ 2147483647 w 68"/>
                <a:gd name="T45" fmla="*/ 2147483647 h 50"/>
                <a:gd name="T46" fmla="*/ 2147483647 w 68"/>
                <a:gd name="T47" fmla="*/ 2147483647 h 50"/>
                <a:gd name="T48" fmla="*/ 2147483647 w 68"/>
                <a:gd name="T49" fmla="*/ 2147483647 h 50"/>
                <a:gd name="T50" fmla="*/ 2147483647 w 68"/>
                <a:gd name="T51" fmla="*/ 2147483647 h 50"/>
                <a:gd name="T52" fmla="*/ 2147483647 w 68"/>
                <a:gd name="T53" fmla="*/ 2147483647 h 50"/>
                <a:gd name="T54" fmla="*/ 2147483647 w 68"/>
                <a:gd name="T55" fmla="*/ 2147483647 h 50"/>
                <a:gd name="T56" fmla="*/ 2147483647 w 68"/>
                <a:gd name="T57" fmla="*/ 2147483647 h 50"/>
                <a:gd name="T58" fmla="*/ 2147483647 w 68"/>
                <a:gd name="T59" fmla="*/ 2147483647 h 50"/>
                <a:gd name="T60" fmla="*/ 2147483647 w 68"/>
                <a:gd name="T61" fmla="*/ 2147483647 h 50"/>
                <a:gd name="T62" fmla="*/ 2147483647 w 68"/>
                <a:gd name="T63" fmla="*/ 2147483647 h 50"/>
                <a:gd name="T64" fmla="*/ 2147483647 w 68"/>
                <a:gd name="T65" fmla="*/ 2147483647 h 50"/>
                <a:gd name="T66" fmla="*/ 2147483647 w 68"/>
                <a:gd name="T67" fmla="*/ 2147483647 h 50"/>
                <a:gd name="T68" fmla="*/ 2147483647 w 68"/>
                <a:gd name="T69" fmla="*/ 2147483647 h 50"/>
                <a:gd name="T70" fmla="*/ 2147483647 w 68"/>
                <a:gd name="T71" fmla="*/ 2147483647 h 50"/>
                <a:gd name="T72" fmla="*/ 2147483647 w 68"/>
                <a:gd name="T73" fmla="*/ 2147483647 h 50"/>
                <a:gd name="T74" fmla="*/ 2147483647 w 68"/>
                <a:gd name="T75" fmla="*/ 2147483647 h 50"/>
                <a:gd name="T76" fmla="*/ 2147483647 w 68"/>
                <a:gd name="T77" fmla="*/ 2147483647 h 50"/>
                <a:gd name="T78" fmla="*/ 2147483647 w 68"/>
                <a:gd name="T79" fmla="*/ 2147483647 h 50"/>
                <a:gd name="T80" fmla="*/ 2147483647 w 68"/>
                <a:gd name="T81" fmla="*/ 2147483647 h 50"/>
                <a:gd name="T82" fmla="*/ 2147483647 w 68"/>
                <a:gd name="T83" fmla="*/ 2147483647 h 50"/>
                <a:gd name="T84" fmla="*/ 2147483647 w 68"/>
                <a:gd name="T85" fmla="*/ 2147483647 h 50"/>
                <a:gd name="T86" fmla="*/ 2147483647 w 68"/>
                <a:gd name="T87" fmla="*/ 2147483647 h 50"/>
                <a:gd name="T88" fmla="*/ 2147483647 w 68"/>
                <a:gd name="T89" fmla="*/ 2147483647 h 50"/>
                <a:gd name="T90" fmla="*/ 2147483647 w 68"/>
                <a:gd name="T91" fmla="*/ 2147483647 h 50"/>
                <a:gd name="T92" fmla="*/ 2147483647 w 68"/>
                <a:gd name="T93" fmla="*/ 2147483647 h 50"/>
                <a:gd name="T94" fmla="*/ 2147483647 w 68"/>
                <a:gd name="T95" fmla="*/ 2147483647 h 50"/>
                <a:gd name="T96" fmla="*/ 2147483647 w 68"/>
                <a:gd name="T97" fmla="*/ 2147483647 h 50"/>
                <a:gd name="T98" fmla="*/ 2147483647 w 68"/>
                <a:gd name="T99" fmla="*/ 2147483647 h 50"/>
                <a:gd name="T100" fmla="*/ 2147483647 w 68"/>
                <a:gd name="T101" fmla="*/ 2147483647 h 50"/>
                <a:gd name="T102" fmla="*/ 2147483647 w 68"/>
                <a:gd name="T103" fmla="*/ 2147483647 h 50"/>
                <a:gd name="T104" fmla="*/ 2147483647 w 68"/>
                <a:gd name="T105" fmla="*/ 2147483647 h 50"/>
                <a:gd name="T106" fmla="*/ 0 w 68"/>
                <a:gd name="T107" fmla="*/ 2147483647 h 5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"/>
                <a:gd name="T163" fmla="*/ 0 h 50"/>
                <a:gd name="T164" fmla="*/ 68 w 68"/>
                <a:gd name="T165" fmla="*/ 50 h 5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" h="50">
                  <a:moveTo>
                    <a:pt x="0" y="6"/>
                  </a:moveTo>
                  <a:cubicBezTo>
                    <a:pt x="2" y="9"/>
                    <a:pt x="3" y="14"/>
                    <a:pt x="3" y="16"/>
                  </a:cubicBezTo>
                  <a:cubicBezTo>
                    <a:pt x="5" y="24"/>
                    <a:pt x="5" y="33"/>
                    <a:pt x="6" y="41"/>
                  </a:cubicBezTo>
                  <a:cubicBezTo>
                    <a:pt x="6" y="43"/>
                    <a:pt x="6" y="43"/>
                    <a:pt x="8" y="42"/>
                  </a:cubicBezTo>
                  <a:cubicBezTo>
                    <a:pt x="9" y="41"/>
                    <a:pt x="10" y="41"/>
                    <a:pt x="11" y="41"/>
                  </a:cubicBezTo>
                  <a:cubicBezTo>
                    <a:pt x="12" y="40"/>
                    <a:pt x="11" y="37"/>
                    <a:pt x="12" y="36"/>
                  </a:cubicBezTo>
                  <a:cubicBezTo>
                    <a:pt x="13" y="35"/>
                    <a:pt x="15" y="36"/>
                    <a:pt x="16" y="38"/>
                  </a:cubicBezTo>
                  <a:cubicBezTo>
                    <a:pt x="16" y="40"/>
                    <a:pt x="15" y="41"/>
                    <a:pt x="17" y="41"/>
                  </a:cubicBezTo>
                  <a:cubicBezTo>
                    <a:pt x="18" y="44"/>
                    <a:pt x="19" y="46"/>
                    <a:pt x="20" y="46"/>
                  </a:cubicBezTo>
                  <a:cubicBezTo>
                    <a:pt x="22" y="46"/>
                    <a:pt x="24" y="46"/>
                    <a:pt x="26" y="46"/>
                  </a:cubicBezTo>
                  <a:cubicBezTo>
                    <a:pt x="28" y="46"/>
                    <a:pt x="27" y="44"/>
                    <a:pt x="28" y="44"/>
                  </a:cubicBezTo>
                  <a:cubicBezTo>
                    <a:pt x="28" y="44"/>
                    <a:pt x="28" y="46"/>
                    <a:pt x="29" y="46"/>
                  </a:cubicBezTo>
                  <a:cubicBezTo>
                    <a:pt x="31" y="43"/>
                    <a:pt x="37" y="47"/>
                    <a:pt x="38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9" y="49"/>
                    <a:pt x="40" y="49"/>
                    <a:pt x="41" y="49"/>
                  </a:cubicBezTo>
                  <a:cubicBezTo>
                    <a:pt x="42" y="47"/>
                    <a:pt x="38" y="46"/>
                    <a:pt x="39" y="44"/>
                  </a:cubicBezTo>
                  <a:cubicBezTo>
                    <a:pt x="40" y="42"/>
                    <a:pt x="42" y="43"/>
                    <a:pt x="43" y="43"/>
                  </a:cubicBezTo>
                  <a:cubicBezTo>
                    <a:pt x="46" y="42"/>
                    <a:pt x="48" y="42"/>
                    <a:pt x="52" y="41"/>
                  </a:cubicBezTo>
                  <a:cubicBezTo>
                    <a:pt x="55" y="40"/>
                    <a:pt x="55" y="37"/>
                    <a:pt x="57" y="36"/>
                  </a:cubicBezTo>
                  <a:cubicBezTo>
                    <a:pt x="58" y="36"/>
                    <a:pt x="59" y="37"/>
                    <a:pt x="60" y="37"/>
                  </a:cubicBezTo>
                  <a:cubicBezTo>
                    <a:pt x="61" y="36"/>
                    <a:pt x="62" y="36"/>
                    <a:pt x="63" y="35"/>
                  </a:cubicBezTo>
                  <a:cubicBezTo>
                    <a:pt x="64" y="34"/>
                    <a:pt x="63" y="32"/>
                    <a:pt x="64" y="32"/>
                  </a:cubicBezTo>
                  <a:cubicBezTo>
                    <a:pt x="65" y="32"/>
                    <a:pt x="66" y="32"/>
                    <a:pt x="67" y="32"/>
                  </a:cubicBezTo>
                  <a:cubicBezTo>
                    <a:pt x="67" y="32"/>
                    <a:pt x="67" y="32"/>
                    <a:pt x="67" y="31"/>
                  </a:cubicBezTo>
                  <a:cubicBezTo>
                    <a:pt x="67" y="31"/>
                    <a:pt x="65" y="30"/>
                    <a:pt x="65" y="29"/>
                  </a:cubicBezTo>
                  <a:cubicBezTo>
                    <a:pt x="65" y="28"/>
                    <a:pt x="67" y="28"/>
                    <a:pt x="67" y="27"/>
                  </a:cubicBezTo>
                  <a:cubicBezTo>
                    <a:pt x="67" y="26"/>
                    <a:pt x="64" y="26"/>
                    <a:pt x="65" y="25"/>
                  </a:cubicBezTo>
                  <a:cubicBezTo>
                    <a:pt x="65" y="24"/>
                    <a:pt x="68" y="24"/>
                    <a:pt x="68" y="23"/>
                  </a:cubicBezTo>
                  <a:cubicBezTo>
                    <a:pt x="68" y="22"/>
                    <a:pt x="65" y="22"/>
                    <a:pt x="65" y="20"/>
                  </a:cubicBezTo>
                  <a:cubicBezTo>
                    <a:pt x="64" y="20"/>
                    <a:pt x="65" y="18"/>
                    <a:pt x="64" y="17"/>
                  </a:cubicBezTo>
                  <a:cubicBezTo>
                    <a:pt x="64" y="16"/>
                    <a:pt x="62" y="16"/>
                    <a:pt x="62" y="15"/>
                  </a:cubicBezTo>
                  <a:cubicBezTo>
                    <a:pt x="61" y="14"/>
                    <a:pt x="62" y="12"/>
                    <a:pt x="60" y="11"/>
                  </a:cubicBezTo>
                  <a:cubicBezTo>
                    <a:pt x="58" y="9"/>
                    <a:pt x="57" y="8"/>
                    <a:pt x="56" y="6"/>
                  </a:cubicBezTo>
                  <a:cubicBezTo>
                    <a:pt x="56" y="6"/>
                    <a:pt x="55" y="6"/>
                    <a:pt x="55" y="6"/>
                  </a:cubicBezTo>
                  <a:cubicBezTo>
                    <a:pt x="54" y="7"/>
                    <a:pt x="53" y="8"/>
                    <a:pt x="51" y="8"/>
                  </a:cubicBezTo>
                  <a:cubicBezTo>
                    <a:pt x="50" y="8"/>
                    <a:pt x="49" y="9"/>
                    <a:pt x="48" y="9"/>
                  </a:cubicBezTo>
                  <a:cubicBezTo>
                    <a:pt x="47" y="9"/>
                    <a:pt x="46" y="7"/>
                    <a:pt x="45" y="7"/>
                  </a:cubicBezTo>
                  <a:cubicBezTo>
                    <a:pt x="44" y="7"/>
                    <a:pt x="43" y="8"/>
                    <a:pt x="42" y="9"/>
                  </a:cubicBezTo>
                  <a:cubicBezTo>
                    <a:pt x="41" y="9"/>
                    <a:pt x="41" y="7"/>
                    <a:pt x="40" y="8"/>
                  </a:cubicBezTo>
                  <a:cubicBezTo>
                    <a:pt x="39" y="8"/>
                    <a:pt x="39" y="10"/>
                    <a:pt x="39" y="10"/>
                  </a:cubicBezTo>
                  <a:cubicBezTo>
                    <a:pt x="38" y="11"/>
                    <a:pt x="37" y="10"/>
                    <a:pt x="37" y="10"/>
                  </a:cubicBezTo>
                  <a:cubicBezTo>
                    <a:pt x="36" y="13"/>
                    <a:pt x="35" y="13"/>
                    <a:pt x="33" y="14"/>
                  </a:cubicBezTo>
                  <a:cubicBezTo>
                    <a:pt x="32" y="14"/>
                    <a:pt x="32" y="13"/>
                    <a:pt x="32" y="12"/>
                  </a:cubicBezTo>
                  <a:cubicBezTo>
                    <a:pt x="31" y="10"/>
                    <a:pt x="33" y="10"/>
                    <a:pt x="33" y="8"/>
                  </a:cubicBezTo>
                  <a:cubicBezTo>
                    <a:pt x="33" y="7"/>
                    <a:pt x="33" y="7"/>
                    <a:pt x="32" y="6"/>
                  </a:cubicBezTo>
                  <a:cubicBezTo>
                    <a:pt x="31" y="6"/>
                    <a:pt x="28" y="4"/>
                    <a:pt x="28" y="3"/>
                  </a:cubicBezTo>
                  <a:cubicBezTo>
                    <a:pt x="27" y="3"/>
                    <a:pt x="28" y="1"/>
                    <a:pt x="27" y="1"/>
                  </a:cubicBezTo>
                  <a:cubicBezTo>
                    <a:pt x="27" y="0"/>
                    <a:pt x="26" y="2"/>
                    <a:pt x="24" y="2"/>
                  </a:cubicBezTo>
                  <a:cubicBezTo>
                    <a:pt x="22" y="2"/>
                    <a:pt x="21" y="2"/>
                    <a:pt x="20" y="2"/>
                  </a:cubicBezTo>
                  <a:cubicBezTo>
                    <a:pt x="18" y="2"/>
                    <a:pt x="16" y="3"/>
                    <a:pt x="15" y="3"/>
                  </a:cubicBezTo>
                  <a:cubicBezTo>
                    <a:pt x="13" y="4"/>
                    <a:pt x="11" y="3"/>
                    <a:pt x="9" y="3"/>
                  </a:cubicBezTo>
                  <a:cubicBezTo>
                    <a:pt x="7" y="3"/>
                    <a:pt x="7" y="4"/>
                    <a:pt x="5" y="5"/>
                  </a:cubicBezTo>
                  <a:cubicBezTo>
                    <a:pt x="3" y="5"/>
                    <a:pt x="3" y="2"/>
                    <a:pt x="2" y="2"/>
                  </a:cubicBezTo>
                  <a:cubicBezTo>
                    <a:pt x="1" y="2"/>
                    <a:pt x="1" y="5"/>
                    <a:pt x="0" y="6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24" name="Freeform 15"/>
            <p:cNvSpPr>
              <a:spLocks/>
            </p:cNvSpPr>
            <p:nvPr/>
          </p:nvSpPr>
          <p:spPr bwMode="auto">
            <a:xfrm>
              <a:off x="4083050" y="3176588"/>
              <a:ext cx="1374775" cy="3009900"/>
            </a:xfrm>
            <a:custGeom>
              <a:avLst/>
              <a:gdLst>
                <a:gd name="T0" fmla="*/ 2147483647 w 148"/>
                <a:gd name="T1" fmla="*/ 2147483647 h 323"/>
                <a:gd name="T2" fmla="*/ 2147483647 w 148"/>
                <a:gd name="T3" fmla="*/ 2147483647 h 323"/>
                <a:gd name="T4" fmla="*/ 2147483647 w 148"/>
                <a:gd name="T5" fmla="*/ 2147483647 h 323"/>
                <a:gd name="T6" fmla="*/ 2147483647 w 148"/>
                <a:gd name="T7" fmla="*/ 2147483647 h 323"/>
                <a:gd name="T8" fmla="*/ 2147483647 w 148"/>
                <a:gd name="T9" fmla="*/ 2147483647 h 323"/>
                <a:gd name="T10" fmla="*/ 2147483647 w 148"/>
                <a:gd name="T11" fmla="*/ 2147483647 h 323"/>
                <a:gd name="T12" fmla="*/ 2147483647 w 148"/>
                <a:gd name="T13" fmla="*/ 2147483647 h 323"/>
                <a:gd name="T14" fmla="*/ 2147483647 w 148"/>
                <a:gd name="T15" fmla="*/ 2147483647 h 323"/>
                <a:gd name="T16" fmla="*/ 2147483647 w 148"/>
                <a:gd name="T17" fmla="*/ 2147483647 h 323"/>
                <a:gd name="T18" fmla="*/ 2147483647 w 148"/>
                <a:gd name="T19" fmla="*/ 2147483647 h 323"/>
                <a:gd name="T20" fmla="*/ 2147483647 w 148"/>
                <a:gd name="T21" fmla="*/ 2147483647 h 323"/>
                <a:gd name="T22" fmla="*/ 2147483647 w 148"/>
                <a:gd name="T23" fmla="*/ 2147483647 h 323"/>
                <a:gd name="T24" fmla="*/ 2147483647 w 148"/>
                <a:gd name="T25" fmla="*/ 2147483647 h 323"/>
                <a:gd name="T26" fmla="*/ 2147483647 w 148"/>
                <a:gd name="T27" fmla="*/ 2147483647 h 323"/>
                <a:gd name="T28" fmla="*/ 2147483647 w 148"/>
                <a:gd name="T29" fmla="*/ 2147483647 h 323"/>
                <a:gd name="T30" fmla="*/ 2147483647 w 148"/>
                <a:gd name="T31" fmla="*/ 2147483647 h 323"/>
                <a:gd name="T32" fmla="*/ 2147483647 w 148"/>
                <a:gd name="T33" fmla="*/ 2147483647 h 323"/>
                <a:gd name="T34" fmla="*/ 2147483647 w 148"/>
                <a:gd name="T35" fmla="*/ 2147483647 h 323"/>
                <a:gd name="T36" fmla="*/ 2147483647 w 148"/>
                <a:gd name="T37" fmla="*/ 2147483647 h 323"/>
                <a:gd name="T38" fmla="*/ 2147483647 w 148"/>
                <a:gd name="T39" fmla="*/ 2147483647 h 323"/>
                <a:gd name="T40" fmla="*/ 2147483647 w 148"/>
                <a:gd name="T41" fmla="*/ 2147483647 h 323"/>
                <a:gd name="T42" fmla="*/ 2147483647 w 148"/>
                <a:gd name="T43" fmla="*/ 2147483647 h 323"/>
                <a:gd name="T44" fmla="*/ 2147483647 w 148"/>
                <a:gd name="T45" fmla="*/ 2147483647 h 323"/>
                <a:gd name="T46" fmla="*/ 2147483647 w 148"/>
                <a:gd name="T47" fmla="*/ 2147483647 h 323"/>
                <a:gd name="T48" fmla="*/ 2147483647 w 148"/>
                <a:gd name="T49" fmla="*/ 2147483647 h 323"/>
                <a:gd name="T50" fmla="*/ 2147483647 w 148"/>
                <a:gd name="T51" fmla="*/ 2147483647 h 323"/>
                <a:gd name="T52" fmla="*/ 2147483647 w 148"/>
                <a:gd name="T53" fmla="*/ 2147483647 h 323"/>
                <a:gd name="T54" fmla="*/ 2147483647 w 148"/>
                <a:gd name="T55" fmla="*/ 2147483647 h 323"/>
                <a:gd name="T56" fmla="*/ 2147483647 w 148"/>
                <a:gd name="T57" fmla="*/ 2147483647 h 323"/>
                <a:gd name="T58" fmla="*/ 2147483647 w 148"/>
                <a:gd name="T59" fmla="*/ 2147483647 h 323"/>
                <a:gd name="T60" fmla="*/ 2147483647 w 148"/>
                <a:gd name="T61" fmla="*/ 2147483647 h 323"/>
                <a:gd name="T62" fmla="*/ 2147483647 w 148"/>
                <a:gd name="T63" fmla="*/ 2147483647 h 323"/>
                <a:gd name="T64" fmla="*/ 2147483647 w 148"/>
                <a:gd name="T65" fmla="*/ 2147483647 h 323"/>
                <a:gd name="T66" fmla="*/ 2147483647 w 148"/>
                <a:gd name="T67" fmla="*/ 2147483647 h 323"/>
                <a:gd name="T68" fmla="*/ 2147483647 w 148"/>
                <a:gd name="T69" fmla="*/ 2147483647 h 323"/>
                <a:gd name="T70" fmla="*/ 2147483647 w 148"/>
                <a:gd name="T71" fmla="*/ 2147483647 h 323"/>
                <a:gd name="T72" fmla="*/ 2147483647 w 148"/>
                <a:gd name="T73" fmla="*/ 2147483647 h 323"/>
                <a:gd name="T74" fmla="*/ 2147483647 w 148"/>
                <a:gd name="T75" fmla="*/ 2147483647 h 323"/>
                <a:gd name="T76" fmla="*/ 2147483647 w 148"/>
                <a:gd name="T77" fmla="*/ 2147483647 h 323"/>
                <a:gd name="T78" fmla="*/ 2147483647 w 148"/>
                <a:gd name="T79" fmla="*/ 2147483647 h 323"/>
                <a:gd name="T80" fmla="*/ 2147483647 w 148"/>
                <a:gd name="T81" fmla="*/ 2147483647 h 323"/>
                <a:gd name="T82" fmla="*/ 2147483647 w 148"/>
                <a:gd name="T83" fmla="*/ 2147483647 h 323"/>
                <a:gd name="T84" fmla="*/ 2147483647 w 148"/>
                <a:gd name="T85" fmla="*/ 2147483647 h 323"/>
                <a:gd name="T86" fmla="*/ 2147483647 w 148"/>
                <a:gd name="T87" fmla="*/ 2147483647 h 323"/>
                <a:gd name="T88" fmla="*/ 2147483647 w 148"/>
                <a:gd name="T89" fmla="*/ 2147483647 h 323"/>
                <a:gd name="T90" fmla="*/ 2147483647 w 148"/>
                <a:gd name="T91" fmla="*/ 2147483647 h 323"/>
                <a:gd name="T92" fmla="*/ 2147483647 w 148"/>
                <a:gd name="T93" fmla="*/ 2147483647 h 323"/>
                <a:gd name="T94" fmla="*/ 2147483647 w 148"/>
                <a:gd name="T95" fmla="*/ 2147483647 h 323"/>
                <a:gd name="T96" fmla="*/ 2147483647 w 148"/>
                <a:gd name="T97" fmla="*/ 2147483647 h 323"/>
                <a:gd name="T98" fmla="*/ 2147483647 w 148"/>
                <a:gd name="T99" fmla="*/ 2147483647 h 323"/>
                <a:gd name="T100" fmla="*/ 2147483647 w 148"/>
                <a:gd name="T101" fmla="*/ 2147483647 h 323"/>
                <a:gd name="T102" fmla="*/ 2147483647 w 148"/>
                <a:gd name="T103" fmla="*/ 2147483647 h 323"/>
                <a:gd name="T104" fmla="*/ 2147483647 w 148"/>
                <a:gd name="T105" fmla="*/ 2147483647 h 323"/>
                <a:gd name="T106" fmla="*/ 2147483647 w 148"/>
                <a:gd name="T107" fmla="*/ 2147483647 h 323"/>
                <a:gd name="T108" fmla="*/ 2147483647 w 148"/>
                <a:gd name="T109" fmla="*/ 2147483647 h 323"/>
                <a:gd name="T110" fmla="*/ 2147483647 w 148"/>
                <a:gd name="T111" fmla="*/ 2147483647 h 323"/>
                <a:gd name="T112" fmla="*/ 2147483647 w 148"/>
                <a:gd name="T113" fmla="*/ 2147483647 h 323"/>
                <a:gd name="T114" fmla="*/ 2147483647 w 148"/>
                <a:gd name="T115" fmla="*/ 2147483647 h 323"/>
                <a:gd name="T116" fmla="*/ 2147483647 w 148"/>
                <a:gd name="T117" fmla="*/ 2147483647 h 323"/>
                <a:gd name="T118" fmla="*/ 2147483647 w 148"/>
                <a:gd name="T119" fmla="*/ 2147483647 h 323"/>
                <a:gd name="T120" fmla="*/ 2147483647 w 148"/>
                <a:gd name="T121" fmla="*/ 2147483647 h 323"/>
                <a:gd name="T122" fmla="*/ 2147483647 w 148"/>
                <a:gd name="T123" fmla="*/ 2147483647 h 32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48"/>
                <a:gd name="T187" fmla="*/ 0 h 323"/>
                <a:gd name="T188" fmla="*/ 148 w 148"/>
                <a:gd name="T189" fmla="*/ 323 h 32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48" h="323">
                  <a:moveTo>
                    <a:pt x="137" y="47"/>
                  </a:moveTo>
                  <a:cubicBezTo>
                    <a:pt x="137" y="47"/>
                    <a:pt x="137" y="47"/>
                    <a:pt x="137" y="47"/>
                  </a:cubicBezTo>
                  <a:cubicBezTo>
                    <a:pt x="137" y="46"/>
                    <a:pt x="137" y="45"/>
                    <a:pt x="136" y="44"/>
                  </a:cubicBezTo>
                  <a:cubicBezTo>
                    <a:pt x="135" y="44"/>
                    <a:pt x="135" y="46"/>
                    <a:pt x="134" y="46"/>
                  </a:cubicBezTo>
                  <a:cubicBezTo>
                    <a:pt x="133" y="46"/>
                    <a:pt x="133" y="45"/>
                    <a:pt x="133" y="45"/>
                  </a:cubicBezTo>
                  <a:cubicBezTo>
                    <a:pt x="132" y="46"/>
                    <a:pt x="130" y="48"/>
                    <a:pt x="130" y="49"/>
                  </a:cubicBezTo>
                  <a:cubicBezTo>
                    <a:pt x="131" y="50"/>
                    <a:pt x="133" y="49"/>
                    <a:pt x="134" y="47"/>
                  </a:cubicBezTo>
                  <a:cubicBezTo>
                    <a:pt x="137" y="48"/>
                    <a:pt x="136" y="48"/>
                    <a:pt x="134" y="51"/>
                  </a:cubicBezTo>
                  <a:cubicBezTo>
                    <a:pt x="134" y="51"/>
                    <a:pt x="133" y="52"/>
                    <a:pt x="133" y="53"/>
                  </a:cubicBezTo>
                  <a:cubicBezTo>
                    <a:pt x="131" y="53"/>
                    <a:pt x="130" y="51"/>
                    <a:pt x="129" y="51"/>
                  </a:cubicBezTo>
                  <a:cubicBezTo>
                    <a:pt x="128" y="52"/>
                    <a:pt x="129" y="53"/>
                    <a:pt x="129" y="55"/>
                  </a:cubicBezTo>
                  <a:cubicBezTo>
                    <a:pt x="129" y="55"/>
                    <a:pt x="127" y="55"/>
                    <a:pt x="127" y="55"/>
                  </a:cubicBezTo>
                  <a:cubicBezTo>
                    <a:pt x="126" y="56"/>
                    <a:pt x="127" y="57"/>
                    <a:pt x="126" y="58"/>
                  </a:cubicBezTo>
                  <a:cubicBezTo>
                    <a:pt x="124" y="58"/>
                    <a:pt x="122" y="57"/>
                    <a:pt x="121" y="57"/>
                  </a:cubicBezTo>
                  <a:cubicBezTo>
                    <a:pt x="119" y="59"/>
                    <a:pt x="119" y="63"/>
                    <a:pt x="116" y="63"/>
                  </a:cubicBezTo>
                  <a:cubicBezTo>
                    <a:pt x="114" y="63"/>
                    <a:pt x="118" y="60"/>
                    <a:pt x="118" y="59"/>
                  </a:cubicBezTo>
                  <a:cubicBezTo>
                    <a:pt x="118" y="59"/>
                    <a:pt x="118" y="58"/>
                    <a:pt x="118" y="57"/>
                  </a:cubicBezTo>
                  <a:cubicBezTo>
                    <a:pt x="119" y="56"/>
                    <a:pt x="121" y="55"/>
                    <a:pt x="122" y="54"/>
                  </a:cubicBezTo>
                  <a:cubicBezTo>
                    <a:pt x="122" y="53"/>
                    <a:pt x="122" y="53"/>
                    <a:pt x="122" y="52"/>
                  </a:cubicBezTo>
                  <a:cubicBezTo>
                    <a:pt x="123" y="51"/>
                    <a:pt x="125" y="51"/>
                    <a:pt x="126" y="51"/>
                  </a:cubicBezTo>
                  <a:cubicBezTo>
                    <a:pt x="127" y="50"/>
                    <a:pt x="127" y="48"/>
                    <a:pt x="127" y="47"/>
                  </a:cubicBezTo>
                  <a:cubicBezTo>
                    <a:pt x="128" y="47"/>
                    <a:pt x="130" y="46"/>
                    <a:pt x="131" y="45"/>
                  </a:cubicBezTo>
                  <a:cubicBezTo>
                    <a:pt x="131" y="44"/>
                    <a:pt x="130" y="43"/>
                    <a:pt x="130" y="42"/>
                  </a:cubicBezTo>
                  <a:cubicBezTo>
                    <a:pt x="130" y="41"/>
                    <a:pt x="132" y="42"/>
                    <a:pt x="133" y="39"/>
                  </a:cubicBezTo>
                  <a:cubicBezTo>
                    <a:pt x="134" y="38"/>
                    <a:pt x="135" y="40"/>
                    <a:pt x="136" y="36"/>
                  </a:cubicBezTo>
                  <a:cubicBezTo>
                    <a:pt x="136" y="35"/>
                    <a:pt x="139" y="37"/>
                    <a:pt x="138" y="33"/>
                  </a:cubicBezTo>
                  <a:cubicBezTo>
                    <a:pt x="139" y="31"/>
                    <a:pt x="141" y="34"/>
                    <a:pt x="142" y="28"/>
                  </a:cubicBezTo>
                  <a:cubicBezTo>
                    <a:pt x="142" y="27"/>
                    <a:pt x="142" y="25"/>
                    <a:pt x="139" y="25"/>
                  </a:cubicBezTo>
                  <a:cubicBezTo>
                    <a:pt x="137" y="24"/>
                    <a:pt x="136" y="23"/>
                    <a:pt x="137" y="21"/>
                  </a:cubicBezTo>
                  <a:cubicBezTo>
                    <a:pt x="137" y="21"/>
                    <a:pt x="138" y="23"/>
                    <a:pt x="139" y="22"/>
                  </a:cubicBezTo>
                  <a:cubicBezTo>
                    <a:pt x="139" y="23"/>
                    <a:pt x="140" y="24"/>
                    <a:pt x="140" y="23"/>
                  </a:cubicBezTo>
                  <a:cubicBezTo>
                    <a:pt x="141" y="21"/>
                    <a:pt x="140" y="21"/>
                    <a:pt x="139" y="20"/>
                  </a:cubicBezTo>
                  <a:cubicBezTo>
                    <a:pt x="139" y="18"/>
                    <a:pt x="139" y="16"/>
                    <a:pt x="138" y="16"/>
                  </a:cubicBezTo>
                  <a:cubicBezTo>
                    <a:pt x="137" y="16"/>
                    <a:pt x="137" y="18"/>
                    <a:pt x="137" y="18"/>
                  </a:cubicBezTo>
                  <a:cubicBezTo>
                    <a:pt x="136" y="18"/>
                    <a:pt x="135" y="17"/>
                    <a:pt x="136" y="16"/>
                  </a:cubicBezTo>
                  <a:cubicBezTo>
                    <a:pt x="137" y="13"/>
                    <a:pt x="134" y="16"/>
                    <a:pt x="133" y="15"/>
                  </a:cubicBezTo>
                  <a:cubicBezTo>
                    <a:pt x="132" y="15"/>
                    <a:pt x="133" y="14"/>
                    <a:pt x="133" y="13"/>
                  </a:cubicBezTo>
                  <a:cubicBezTo>
                    <a:pt x="132" y="13"/>
                    <a:pt x="132" y="13"/>
                    <a:pt x="131" y="12"/>
                  </a:cubicBezTo>
                  <a:cubicBezTo>
                    <a:pt x="131" y="11"/>
                    <a:pt x="131" y="10"/>
                    <a:pt x="129" y="11"/>
                  </a:cubicBezTo>
                  <a:cubicBezTo>
                    <a:pt x="128" y="12"/>
                    <a:pt x="127" y="12"/>
                    <a:pt x="125" y="12"/>
                  </a:cubicBezTo>
                  <a:cubicBezTo>
                    <a:pt x="123" y="13"/>
                    <a:pt x="121" y="11"/>
                    <a:pt x="120" y="12"/>
                  </a:cubicBezTo>
                  <a:cubicBezTo>
                    <a:pt x="119" y="12"/>
                    <a:pt x="120" y="13"/>
                    <a:pt x="121" y="14"/>
                  </a:cubicBezTo>
                  <a:cubicBezTo>
                    <a:pt x="121" y="16"/>
                    <a:pt x="116" y="16"/>
                    <a:pt x="116" y="14"/>
                  </a:cubicBezTo>
                  <a:cubicBezTo>
                    <a:pt x="116" y="13"/>
                    <a:pt x="119" y="11"/>
                    <a:pt x="118" y="10"/>
                  </a:cubicBezTo>
                  <a:cubicBezTo>
                    <a:pt x="117" y="8"/>
                    <a:pt x="115" y="10"/>
                    <a:pt x="113" y="10"/>
                  </a:cubicBezTo>
                  <a:cubicBezTo>
                    <a:pt x="112" y="10"/>
                    <a:pt x="113" y="9"/>
                    <a:pt x="112" y="9"/>
                  </a:cubicBezTo>
                  <a:cubicBezTo>
                    <a:pt x="112" y="9"/>
                    <a:pt x="110" y="10"/>
                    <a:pt x="110" y="8"/>
                  </a:cubicBezTo>
                  <a:cubicBezTo>
                    <a:pt x="110" y="7"/>
                    <a:pt x="113" y="6"/>
                    <a:pt x="114" y="5"/>
                  </a:cubicBezTo>
                  <a:cubicBezTo>
                    <a:pt x="114" y="4"/>
                    <a:pt x="112" y="3"/>
                    <a:pt x="112" y="3"/>
                  </a:cubicBezTo>
                  <a:cubicBezTo>
                    <a:pt x="112" y="3"/>
                    <a:pt x="111" y="4"/>
                    <a:pt x="110" y="3"/>
                  </a:cubicBezTo>
                  <a:cubicBezTo>
                    <a:pt x="110" y="1"/>
                    <a:pt x="109" y="1"/>
                    <a:pt x="108" y="1"/>
                  </a:cubicBezTo>
                  <a:cubicBezTo>
                    <a:pt x="106" y="0"/>
                    <a:pt x="106" y="2"/>
                    <a:pt x="106" y="3"/>
                  </a:cubicBezTo>
                  <a:cubicBezTo>
                    <a:pt x="104" y="3"/>
                    <a:pt x="104" y="4"/>
                    <a:pt x="104" y="6"/>
                  </a:cubicBezTo>
                  <a:cubicBezTo>
                    <a:pt x="103" y="6"/>
                    <a:pt x="101" y="5"/>
                    <a:pt x="100" y="8"/>
                  </a:cubicBezTo>
                  <a:cubicBezTo>
                    <a:pt x="99" y="10"/>
                    <a:pt x="100" y="11"/>
                    <a:pt x="99" y="12"/>
                  </a:cubicBezTo>
                  <a:cubicBezTo>
                    <a:pt x="99" y="12"/>
                    <a:pt x="98" y="12"/>
                    <a:pt x="98" y="13"/>
                  </a:cubicBezTo>
                  <a:cubicBezTo>
                    <a:pt x="100" y="14"/>
                    <a:pt x="99" y="15"/>
                    <a:pt x="99" y="16"/>
                  </a:cubicBezTo>
                  <a:cubicBezTo>
                    <a:pt x="101" y="17"/>
                    <a:pt x="103" y="18"/>
                    <a:pt x="102" y="19"/>
                  </a:cubicBezTo>
                  <a:cubicBezTo>
                    <a:pt x="101" y="19"/>
                    <a:pt x="99" y="16"/>
                    <a:pt x="92" y="17"/>
                  </a:cubicBezTo>
                  <a:cubicBezTo>
                    <a:pt x="92" y="18"/>
                    <a:pt x="96" y="20"/>
                    <a:pt x="95" y="22"/>
                  </a:cubicBezTo>
                  <a:cubicBezTo>
                    <a:pt x="92" y="20"/>
                    <a:pt x="89" y="19"/>
                    <a:pt x="88" y="23"/>
                  </a:cubicBezTo>
                  <a:cubicBezTo>
                    <a:pt x="87" y="23"/>
                    <a:pt x="86" y="23"/>
                    <a:pt x="85" y="24"/>
                  </a:cubicBezTo>
                  <a:cubicBezTo>
                    <a:pt x="83" y="23"/>
                    <a:pt x="82" y="24"/>
                    <a:pt x="81" y="23"/>
                  </a:cubicBezTo>
                  <a:cubicBezTo>
                    <a:pt x="81" y="23"/>
                    <a:pt x="82" y="22"/>
                    <a:pt x="82" y="22"/>
                  </a:cubicBezTo>
                  <a:cubicBezTo>
                    <a:pt x="80" y="21"/>
                    <a:pt x="78" y="21"/>
                    <a:pt x="76" y="21"/>
                  </a:cubicBezTo>
                  <a:cubicBezTo>
                    <a:pt x="75" y="21"/>
                    <a:pt x="75" y="22"/>
                    <a:pt x="75" y="22"/>
                  </a:cubicBezTo>
                  <a:cubicBezTo>
                    <a:pt x="74" y="22"/>
                    <a:pt x="73" y="21"/>
                    <a:pt x="73" y="22"/>
                  </a:cubicBezTo>
                  <a:cubicBezTo>
                    <a:pt x="72" y="23"/>
                    <a:pt x="75" y="23"/>
                    <a:pt x="75" y="23"/>
                  </a:cubicBezTo>
                  <a:cubicBezTo>
                    <a:pt x="75" y="24"/>
                    <a:pt x="72" y="24"/>
                    <a:pt x="70" y="26"/>
                  </a:cubicBezTo>
                  <a:cubicBezTo>
                    <a:pt x="69" y="25"/>
                    <a:pt x="69" y="25"/>
                    <a:pt x="67" y="26"/>
                  </a:cubicBezTo>
                  <a:cubicBezTo>
                    <a:pt x="66" y="26"/>
                    <a:pt x="65" y="24"/>
                    <a:pt x="62" y="27"/>
                  </a:cubicBezTo>
                  <a:cubicBezTo>
                    <a:pt x="60" y="28"/>
                    <a:pt x="60" y="24"/>
                    <a:pt x="56" y="30"/>
                  </a:cubicBezTo>
                  <a:cubicBezTo>
                    <a:pt x="55" y="30"/>
                    <a:pt x="54" y="30"/>
                    <a:pt x="53" y="30"/>
                  </a:cubicBezTo>
                  <a:cubicBezTo>
                    <a:pt x="53" y="32"/>
                    <a:pt x="55" y="32"/>
                    <a:pt x="54" y="33"/>
                  </a:cubicBezTo>
                  <a:cubicBezTo>
                    <a:pt x="54" y="34"/>
                    <a:pt x="53" y="35"/>
                    <a:pt x="52" y="35"/>
                  </a:cubicBezTo>
                  <a:cubicBezTo>
                    <a:pt x="51" y="34"/>
                    <a:pt x="51" y="33"/>
                    <a:pt x="50" y="33"/>
                  </a:cubicBezTo>
                  <a:cubicBezTo>
                    <a:pt x="49" y="34"/>
                    <a:pt x="52" y="36"/>
                    <a:pt x="52" y="39"/>
                  </a:cubicBezTo>
                  <a:cubicBezTo>
                    <a:pt x="52" y="40"/>
                    <a:pt x="51" y="40"/>
                    <a:pt x="51" y="41"/>
                  </a:cubicBezTo>
                  <a:cubicBezTo>
                    <a:pt x="51" y="42"/>
                    <a:pt x="52" y="42"/>
                    <a:pt x="51" y="44"/>
                  </a:cubicBezTo>
                  <a:cubicBezTo>
                    <a:pt x="51" y="45"/>
                    <a:pt x="52" y="45"/>
                    <a:pt x="52" y="46"/>
                  </a:cubicBezTo>
                  <a:cubicBezTo>
                    <a:pt x="50" y="49"/>
                    <a:pt x="46" y="49"/>
                    <a:pt x="47" y="48"/>
                  </a:cubicBezTo>
                  <a:cubicBezTo>
                    <a:pt x="48" y="46"/>
                    <a:pt x="48" y="46"/>
                    <a:pt x="47" y="45"/>
                  </a:cubicBezTo>
                  <a:cubicBezTo>
                    <a:pt x="46" y="45"/>
                    <a:pt x="45" y="46"/>
                    <a:pt x="44" y="46"/>
                  </a:cubicBezTo>
                  <a:cubicBezTo>
                    <a:pt x="40" y="45"/>
                    <a:pt x="38" y="45"/>
                    <a:pt x="34" y="45"/>
                  </a:cubicBezTo>
                  <a:cubicBezTo>
                    <a:pt x="33" y="45"/>
                    <a:pt x="29" y="43"/>
                    <a:pt x="27" y="44"/>
                  </a:cubicBezTo>
                  <a:cubicBezTo>
                    <a:pt x="23" y="46"/>
                    <a:pt x="24" y="49"/>
                    <a:pt x="24" y="52"/>
                  </a:cubicBezTo>
                  <a:cubicBezTo>
                    <a:pt x="24" y="54"/>
                    <a:pt x="23" y="57"/>
                    <a:pt x="24" y="58"/>
                  </a:cubicBezTo>
                  <a:cubicBezTo>
                    <a:pt x="25" y="59"/>
                    <a:pt x="27" y="59"/>
                    <a:pt x="28" y="61"/>
                  </a:cubicBezTo>
                  <a:cubicBezTo>
                    <a:pt x="29" y="62"/>
                    <a:pt x="27" y="63"/>
                    <a:pt x="28" y="65"/>
                  </a:cubicBezTo>
                  <a:cubicBezTo>
                    <a:pt x="29" y="66"/>
                    <a:pt x="31" y="66"/>
                    <a:pt x="30" y="70"/>
                  </a:cubicBezTo>
                  <a:cubicBezTo>
                    <a:pt x="30" y="71"/>
                    <a:pt x="29" y="72"/>
                    <a:pt x="28" y="74"/>
                  </a:cubicBezTo>
                  <a:cubicBezTo>
                    <a:pt x="28" y="77"/>
                    <a:pt x="29" y="80"/>
                    <a:pt x="29" y="82"/>
                  </a:cubicBezTo>
                  <a:cubicBezTo>
                    <a:pt x="28" y="84"/>
                    <a:pt x="27" y="85"/>
                    <a:pt x="26" y="86"/>
                  </a:cubicBezTo>
                  <a:cubicBezTo>
                    <a:pt x="27" y="88"/>
                    <a:pt x="26" y="90"/>
                    <a:pt x="26" y="91"/>
                  </a:cubicBezTo>
                  <a:cubicBezTo>
                    <a:pt x="26" y="92"/>
                    <a:pt x="31" y="95"/>
                    <a:pt x="28" y="96"/>
                  </a:cubicBezTo>
                  <a:cubicBezTo>
                    <a:pt x="26" y="96"/>
                    <a:pt x="26" y="96"/>
                    <a:pt x="24" y="92"/>
                  </a:cubicBezTo>
                  <a:cubicBezTo>
                    <a:pt x="24" y="88"/>
                    <a:pt x="25" y="89"/>
                    <a:pt x="22" y="86"/>
                  </a:cubicBezTo>
                  <a:cubicBezTo>
                    <a:pt x="21" y="85"/>
                    <a:pt x="22" y="85"/>
                    <a:pt x="24" y="84"/>
                  </a:cubicBezTo>
                  <a:cubicBezTo>
                    <a:pt x="24" y="83"/>
                    <a:pt x="24" y="82"/>
                    <a:pt x="25" y="81"/>
                  </a:cubicBezTo>
                  <a:cubicBezTo>
                    <a:pt x="27" y="79"/>
                    <a:pt x="27" y="78"/>
                    <a:pt x="26" y="77"/>
                  </a:cubicBezTo>
                  <a:cubicBezTo>
                    <a:pt x="25" y="77"/>
                    <a:pt x="25" y="80"/>
                    <a:pt x="22" y="80"/>
                  </a:cubicBezTo>
                  <a:cubicBezTo>
                    <a:pt x="22" y="78"/>
                    <a:pt x="22" y="76"/>
                    <a:pt x="24" y="75"/>
                  </a:cubicBezTo>
                  <a:cubicBezTo>
                    <a:pt x="24" y="74"/>
                    <a:pt x="23" y="73"/>
                    <a:pt x="24" y="72"/>
                  </a:cubicBezTo>
                  <a:cubicBezTo>
                    <a:pt x="25" y="71"/>
                    <a:pt x="27" y="73"/>
                    <a:pt x="28" y="71"/>
                  </a:cubicBezTo>
                  <a:cubicBezTo>
                    <a:pt x="28" y="70"/>
                    <a:pt x="29" y="70"/>
                    <a:pt x="29" y="69"/>
                  </a:cubicBezTo>
                  <a:cubicBezTo>
                    <a:pt x="29" y="67"/>
                    <a:pt x="24" y="68"/>
                    <a:pt x="23" y="67"/>
                  </a:cubicBezTo>
                  <a:cubicBezTo>
                    <a:pt x="21" y="61"/>
                    <a:pt x="20" y="59"/>
                    <a:pt x="16" y="55"/>
                  </a:cubicBezTo>
                  <a:cubicBezTo>
                    <a:pt x="15" y="55"/>
                    <a:pt x="15" y="55"/>
                    <a:pt x="14" y="55"/>
                  </a:cubicBezTo>
                  <a:cubicBezTo>
                    <a:pt x="13" y="57"/>
                    <a:pt x="15" y="58"/>
                    <a:pt x="18" y="59"/>
                  </a:cubicBezTo>
                  <a:cubicBezTo>
                    <a:pt x="18" y="66"/>
                    <a:pt x="13" y="63"/>
                    <a:pt x="12" y="66"/>
                  </a:cubicBezTo>
                  <a:cubicBezTo>
                    <a:pt x="13" y="69"/>
                    <a:pt x="17" y="70"/>
                    <a:pt x="16" y="76"/>
                  </a:cubicBezTo>
                  <a:cubicBezTo>
                    <a:pt x="16" y="77"/>
                    <a:pt x="16" y="79"/>
                    <a:pt x="15" y="80"/>
                  </a:cubicBezTo>
                  <a:cubicBezTo>
                    <a:pt x="14" y="81"/>
                    <a:pt x="14" y="80"/>
                    <a:pt x="12" y="80"/>
                  </a:cubicBezTo>
                  <a:cubicBezTo>
                    <a:pt x="9" y="86"/>
                    <a:pt x="6" y="83"/>
                    <a:pt x="5" y="86"/>
                  </a:cubicBezTo>
                  <a:cubicBezTo>
                    <a:pt x="4" y="89"/>
                    <a:pt x="7" y="89"/>
                    <a:pt x="8" y="95"/>
                  </a:cubicBezTo>
                  <a:cubicBezTo>
                    <a:pt x="10" y="97"/>
                    <a:pt x="15" y="94"/>
                    <a:pt x="17" y="95"/>
                  </a:cubicBezTo>
                  <a:cubicBezTo>
                    <a:pt x="18" y="98"/>
                    <a:pt x="17" y="100"/>
                    <a:pt x="17" y="102"/>
                  </a:cubicBezTo>
                  <a:cubicBezTo>
                    <a:pt x="18" y="104"/>
                    <a:pt x="18" y="106"/>
                    <a:pt x="17" y="107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16" y="109"/>
                    <a:pt x="15" y="109"/>
                    <a:pt x="14" y="110"/>
                  </a:cubicBezTo>
                  <a:cubicBezTo>
                    <a:pt x="14" y="110"/>
                    <a:pt x="15" y="112"/>
                    <a:pt x="14" y="112"/>
                  </a:cubicBezTo>
                  <a:cubicBezTo>
                    <a:pt x="12" y="113"/>
                    <a:pt x="11" y="111"/>
                    <a:pt x="10" y="111"/>
                  </a:cubicBezTo>
                  <a:cubicBezTo>
                    <a:pt x="10" y="113"/>
                    <a:pt x="11" y="115"/>
                    <a:pt x="12" y="117"/>
                  </a:cubicBezTo>
                  <a:cubicBezTo>
                    <a:pt x="12" y="118"/>
                    <a:pt x="10" y="119"/>
                    <a:pt x="10" y="121"/>
                  </a:cubicBezTo>
                  <a:cubicBezTo>
                    <a:pt x="10" y="123"/>
                    <a:pt x="13" y="124"/>
                    <a:pt x="13" y="126"/>
                  </a:cubicBezTo>
                  <a:cubicBezTo>
                    <a:pt x="14" y="129"/>
                    <a:pt x="11" y="129"/>
                    <a:pt x="11" y="130"/>
                  </a:cubicBezTo>
                  <a:cubicBezTo>
                    <a:pt x="11" y="132"/>
                    <a:pt x="13" y="132"/>
                    <a:pt x="12" y="134"/>
                  </a:cubicBezTo>
                  <a:cubicBezTo>
                    <a:pt x="12" y="136"/>
                    <a:pt x="10" y="135"/>
                    <a:pt x="11" y="138"/>
                  </a:cubicBezTo>
                  <a:cubicBezTo>
                    <a:pt x="12" y="141"/>
                    <a:pt x="15" y="140"/>
                    <a:pt x="15" y="143"/>
                  </a:cubicBezTo>
                  <a:cubicBezTo>
                    <a:pt x="16" y="148"/>
                    <a:pt x="13" y="149"/>
                    <a:pt x="14" y="153"/>
                  </a:cubicBezTo>
                  <a:cubicBezTo>
                    <a:pt x="16" y="156"/>
                    <a:pt x="21" y="153"/>
                    <a:pt x="22" y="156"/>
                  </a:cubicBezTo>
                  <a:cubicBezTo>
                    <a:pt x="22" y="158"/>
                    <a:pt x="20" y="159"/>
                    <a:pt x="20" y="161"/>
                  </a:cubicBezTo>
                  <a:cubicBezTo>
                    <a:pt x="20" y="162"/>
                    <a:pt x="21" y="164"/>
                    <a:pt x="20" y="165"/>
                  </a:cubicBezTo>
                  <a:cubicBezTo>
                    <a:pt x="19" y="166"/>
                    <a:pt x="16" y="165"/>
                    <a:pt x="15" y="166"/>
                  </a:cubicBezTo>
                  <a:cubicBezTo>
                    <a:pt x="14" y="171"/>
                    <a:pt x="14" y="168"/>
                    <a:pt x="13" y="169"/>
                  </a:cubicBezTo>
                  <a:cubicBezTo>
                    <a:pt x="12" y="171"/>
                    <a:pt x="16" y="171"/>
                    <a:pt x="16" y="173"/>
                  </a:cubicBezTo>
                  <a:cubicBezTo>
                    <a:pt x="16" y="174"/>
                    <a:pt x="14" y="176"/>
                    <a:pt x="13" y="177"/>
                  </a:cubicBezTo>
                  <a:cubicBezTo>
                    <a:pt x="13" y="178"/>
                    <a:pt x="12" y="180"/>
                    <a:pt x="11" y="181"/>
                  </a:cubicBezTo>
                  <a:cubicBezTo>
                    <a:pt x="10" y="184"/>
                    <a:pt x="8" y="184"/>
                    <a:pt x="7" y="185"/>
                  </a:cubicBezTo>
                  <a:cubicBezTo>
                    <a:pt x="6" y="187"/>
                    <a:pt x="5" y="189"/>
                    <a:pt x="6" y="191"/>
                  </a:cubicBezTo>
                  <a:cubicBezTo>
                    <a:pt x="7" y="193"/>
                    <a:pt x="13" y="192"/>
                    <a:pt x="11" y="197"/>
                  </a:cubicBezTo>
                  <a:cubicBezTo>
                    <a:pt x="10" y="200"/>
                    <a:pt x="4" y="199"/>
                    <a:pt x="1" y="201"/>
                  </a:cubicBezTo>
                  <a:cubicBezTo>
                    <a:pt x="3" y="204"/>
                    <a:pt x="3" y="207"/>
                    <a:pt x="3" y="209"/>
                  </a:cubicBezTo>
                  <a:cubicBezTo>
                    <a:pt x="4" y="211"/>
                    <a:pt x="0" y="212"/>
                    <a:pt x="2" y="215"/>
                  </a:cubicBezTo>
                  <a:cubicBezTo>
                    <a:pt x="5" y="217"/>
                    <a:pt x="13" y="215"/>
                    <a:pt x="16" y="218"/>
                  </a:cubicBezTo>
                  <a:cubicBezTo>
                    <a:pt x="20" y="220"/>
                    <a:pt x="17" y="223"/>
                    <a:pt x="19" y="226"/>
                  </a:cubicBezTo>
                  <a:cubicBezTo>
                    <a:pt x="20" y="227"/>
                    <a:pt x="22" y="226"/>
                    <a:pt x="24" y="226"/>
                  </a:cubicBezTo>
                  <a:cubicBezTo>
                    <a:pt x="25" y="226"/>
                    <a:pt x="25" y="230"/>
                    <a:pt x="24" y="230"/>
                  </a:cubicBezTo>
                  <a:cubicBezTo>
                    <a:pt x="23" y="230"/>
                    <a:pt x="21" y="229"/>
                    <a:pt x="18" y="234"/>
                  </a:cubicBezTo>
                  <a:cubicBezTo>
                    <a:pt x="18" y="236"/>
                    <a:pt x="17" y="239"/>
                    <a:pt x="18" y="240"/>
                  </a:cubicBezTo>
                  <a:cubicBezTo>
                    <a:pt x="22" y="245"/>
                    <a:pt x="25" y="243"/>
                    <a:pt x="25" y="246"/>
                  </a:cubicBezTo>
                  <a:cubicBezTo>
                    <a:pt x="25" y="248"/>
                    <a:pt x="23" y="248"/>
                    <a:pt x="22" y="250"/>
                  </a:cubicBezTo>
                  <a:cubicBezTo>
                    <a:pt x="22" y="252"/>
                    <a:pt x="19" y="252"/>
                    <a:pt x="18" y="253"/>
                  </a:cubicBezTo>
                  <a:cubicBezTo>
                    <a:pt x="18" y="254"/>
                    <a:pt x="20" y="255"/>
                    <a:pt x="19" y="256"/>
                  </a:cubicBezTo>
                  <a:cubicBezTo>
                    <a:pt x="18" y="258"/>
                    <a:pt x="17" y="260"/>
                    <a:pt x="17" y="261"/>
                  </a:cubicBezTo>
                  <a:cubicBezTo>
                    <a:pt x="18" y="263"/>
                    <a:pt x="21" y="263"/>
                    <a:pt x="21" y="265"/>
                  </a:cubicBezTo>
                  <a:cubicBezTo>
                    <a:pt x="22" y="266"/>
                    <a:pt x="24" y="268"/>
                    <a:pt x="23" y="269"/>
                  </a:cubicBezTo>
                  <a:cubicBezTo>
                    <a:pt x="22" y="271"/>
                    <a:pt x="21" y="271"/>
                    <a:pt x="19" y="272"/>
                  </a:cubicBezTo>
                  <a:cubicBezTo>
                    <a:pt x="18" y="273"/>
                    <a:pt x="17" y="274"/>
                    <a:pt x="16" y="275"/>
                  </a:cubicBezTo>
                  <a:cubicBezTo>
                    <a:pt x="18" y="280"/>
                    <a:pt x="20" y="281"/>
                    <a:pt x="21" y="281"/>
                  </a:cubicBezTo>
                  <a:cubicBezTo>
                    <a:pt x="24" y="281"/>
                    <a:pt x="25" y="277"/>
                    <a:pt x="26" y="278"/>
                  </a:cubicBezTo>
                  <a:cubicBezTo>
                    <a:pt x="26" y="278"/>
                    <a:pt x="26" y="279"/>
                    <a:pt x="28" y="280"/>
                  </a:cubicBezTo>
                  <a:cubicBezTo>
                    <a:pt x="29" y="280"/>
                    <a:pt x="30" y="279"/>
                    <a:pt x="31" y="281"/>
                  </a:cubicBezTo>
                  <a:cubicBezTo>
                    <a:pt x="32" y="282"/>
                    <a:pt x="32" y="284"/>
                    <a:pt x="33" y="287"/>
                  </a:cubicBezTo>
                  <a:cubicBezTo>
                    <a:pt x="33" y="289"/>
                    <a:pt x="34" y="291"/>
                    <a:pt x="34" y="293"/>
                  </a:cubicBezTo>
                  <a:cubicBezTo>
                    <a:pt x="34" y="294"/>
                    <a:pt x="34" y="295"/>
                    <a:pt x="33" y="297"/>
                  </a:cubicBezTo>
                  <a:cubicBezTo>
                    <a:pt x="32" y="300"/>
                    <a:pt x="36" y="302"/>
                    <a:pt x="35" y="304"/>
                  </a:cubicBezTo>
                  <a:cubicBezTo>
                    <a:pt x="35" y="306"/>
                    <a:pt x="30" y="304"/>
                    <a:pt x="30" y="309"/>
                  </a:cubicBezTo>
                  <a:cubicBezTo>
                    <a:pt x="30" y="309"/>
                    <a:pt x="29" y="309"/>
                    <a:pt x="29" y="309"/>
                  </a:cubicBezTo>
                  <a:cubicBezTo>
                    <a:pt x="29" y="310"/>
                    <a:pt x="30" y="311"/>
                    <a:pt x="29" y="311"/>
                  </a:cubicBezTo>
                  <a:cubicBezTo>
                    <a:pt x="26" y="311"/>
                    <a:pt x="25" y="314"/>
                    <a:pt x="23" y="316"/>
                  </a:cubicBezTo>
                  <a:cubicBezTo>
                    <a:pt x="25" y="317"/>
                    <a:pt x="24" y="320"/>
                    <a:pt x="25" y="320"/>
                  </a:cubicBezTo>
                  <a:cubicBezTo>
                    <a:pt x="26" y="321"/>
                    <a:pt x="28" y="319"/>
                    <a:pt x="30" y="319"/>
                  </a:cubicBezTo>
                  <a:cubicBezTo>
                    <a:pt x="32" y="320"/>
                    <a:pt x="33" y="323"/>
                    <a:pt x="36" y="323"/>
                  </a:cubicBezTo>
                  <a:cubicBezTo>
                    <a:pt x="38" y="322"/>
                    <a:pt x="39" y="322"/>
                    <a:pt x="40" y="321"/>
                  </a:cubicBezTo>
                  <a:cubicBezTo>
                    <a:pt x="41" y="320"/>
                    <a:pt x="42" y="320"/>
                    <a:pt x="43" y="319"/>
                  </a:cubicBezTo>
                  <a:cubicBezTo>
                    <a:pt x="47" y="317"/>
                    <a:pt x="51" y="314"/>
                    <a:pt x="54" y="310"/>
                  </a:cubicBezTo>
                  <a:cubicBezTo>
                    <a:pt x="55" y="308"/>
                    <a:pt x="53" y="306"/>
                    <a:pt x="55" y="304"/>
                  </a:cubicBezTo>
                  <a:cubicBezTo>
                    <a:pt x="57" y="302"/>
                    <a:pt x="57" y="305"/>
                    <a:pt x="61" y="304"/>
                  </a:cubicBezTo>
                  <a:cubicBezTo>
                    <a:pt x="62" y="304"/>
                    <a:pt x="64" y="304"/>
                    <a:pt x="65" y="304"/>
                  </a:cubicBezTo>
                  <a:cubicBezTo>
                    <a:pt x="70" y="305"/>
                    <a:pt x="69" y="304"/>
                    <a:pt x="69" y="303"/>
                  </a:cubicBezTo>
                  <a:cubicBezTo>
                    <a:pt x="69" y="303"/>
                    <a:pt x="69" y="303"/>
                    <a:pt x="69" y="303"/>
                  </a:cubicBezTo>
                  <a:cubicBezTo>
                    <a:pt x="66" y="299"/>
                    <a:pt x="61" y="294"/>
                    <a:pt x="63" y="292"/>
                  </a:cubicBezTo>
                  <a:cubicBezTo>
                    <a:pt x="65" y="289"/>
                    <a:pt x="68" y="291"/>
                    <a:pt x="69" y="290"/>
                  </a:cubicBezTo>
                  <a:cubicBezTo>
                    <a:pt x="71" y="287"/>
                    <a:pt x="69" y="281"/>
                    <a:pt x="72" y="281"/>
                  </a:cubicBezTo>
                  <a:cubicBezTo>
                    <a:pt x="72" y="277"/>
                    <a:pt x="72" y="275"/>
                    <a:pt x="76" y="272"/>
                  </a:cubicBezTo>
                  <a:cubicBezTo>
                    <a:pt x="80" y="269"/>
                    <a:pt x="80" y="269"/>
                    <a:pt x="80" y="264"/>
                  </a:cubicBezTo>
                  <a:cubicBezTo>
                    <a:pt x="79" y="263"/>
                    <a:pt x="77" y="263"/>
                    <a:pt x="77" y="262"/>
                  </a:cubicBezTo>
                  <a:cubicBezTo>
                    <a:pt x="77" y="262"/>
                    <a:pt x="79" y="262"/>
                    <a:pt x="78" y="261"/>
                  </a:cubicBezTo>
                  <a:cubicBezTo>
                    <a:pt x="77" y="261"/>
                    <a:pt x="76" y="260"/>
                    <a:pt x="76" y="260"/>
                  </a:cubicBezTo>
                  <a:cubicBezTo>
                    <a:pt x="76" y="259"/>
                    <a:pt x="79" y="256"/>
                    <a:pt x="81" y="251"/>
                  </a:cubicBezTo>
                  <a:cubicBezTo>
                    <a:pt x="82" y="250"/>
                    <a:pt x="85" y="250"/>
                    <a:pt x="86" y="251"/>
                  </a:cubicBezTo>
                  <a:cubicBezTo>
                    <a:pt x="86" y="251"/>
                    <a:pt x="86" y="253"/>
                    <a:pt x="88" y="253"/>
                  </a:cubicBezTo>
                  <a:cubicBezTo>
                    <a:pt x="92" y="252"/>
                    <a:pt x="91" y="247"/>
                    <a:pt x="94" y="247"/>
                  </a:cubicBezTo>
                  <a:cubicBezTo>
                    <a:pt x="97" y="246"/>
                    <a:pt x="98" y="255"/>
                    <a:pt x="101" y="255"/>
                  </a:cubicBezTo>
                  <a:cubicBezTo>
                    <a:pt x="103" y="254"/>
                    <a:pt x="97" y="244"/>
                    <a:pt x="105" y="246"/>
                  </a:cubicBezTo>
                  <a:cubicBezTo>
                    <a:pt x="106" y="245"/>
                    <a:pt x="104" y="242"/>
                    <a:pt x="105" y="242"/>
                  </a:cubicBezTo>
                  <a:cubicBezTo>
                    <a:pt x="107" y="240"/>
                    <a:pt x="109" y="241"/>
                    <a:pt x="111" y="239"/>
                  </a:cubicBezTo>
                  <a:cubicBezTo>
                    <a:pt x="112" y="238"/>
                    <a:pt x="110" y="235"/>
                    <a:pt x="112" y="234"/>
                  </a:cubicBezTo>
                  <a:cubicBezTo>
                    <a:pt x="112" y="233"/>
                    <a:pt x="113" y="233"/>
                    <a:pt x="113" y="233"/>
                  </a:cubicBezTo>
                  <a:cubicBezTo>
                    <a:pt x="116" y="228"/>
                    <a:pt x="116" y="236"/>
                    <a:pt x="117" y="236"/>
                  </a:cubicBezTo>
                  <a:cubicBezTo>
                    <a:pt x="118" y="236"/>
                    <a:pt x="120" y="236"/>
                    <a:pt x="121" y="237"/>
                  </a:cubicBezTo>
                  <a:cubicBezTo>
                    <a:pt x="121" y="239"/>
                    <a:pt x="125" y="240"/>
                    <a:pt x="126" y="239"/>
                  </a:cubicBezTo>
                  <a:cubicBezTo>
                    <a:pt x="127" y="239"/>
                    <a:pt x="125" y="236"/>
                    <a:pt x="126" y="235"/>
                  </a:cubicBezTo>
                  <a:cubicBezTo>
                    <a:pt x="128" y="234"/>
                    <a:pt x="129" y="233"/>
                    <a:pt x="130" y="232"/>
                  </a:cubicBezTo>
                  <a:cubicBezTo>
                    <a:pt x="130" y="228"/>
                    <a:pt x="125" y="229"/>
                    <a:pt x="125" y="226"/>
                  </a:cubicBezTo>
                  <a:cubicBezTo>
                    <a:pt x="125" y="224"/>
                    <a:pt x="130" y="224"/>
                    <a:pt x="129" y="219"/>
                  </a:cubicBezTo>
                  <a:cubicBezTo>
                    <a:pt x="128" y="219"/>
                    <a:pt x="123" y="219"/>
                    <a:pt x="123" y="211"/>
                  </a:cubicBezTo>
                  <a:cubicBezTo>
                    <a:pt x="124" y="209"/>
                    <a:pt x="122" y="207"/>
                    <a:pt x="123" y="206"/>
                  </a:cubicBezTo>
                  <a:cubicBezTo>
                    <a:pt x="125" y="204"/>
                    <a:pt x="129" y="204"/>
                    <a:pt x="130" y="202"/>
                  </a:cubicBezTo>
                  <a:cubicBezTo>
                    <a:pt x="130" y="201"/>
                    <a:pt x="129" y="200"/>
                    <a:pt x="129" y="199"/>
                  </a:cubicBezTo>
                  <a:cubicBezTo>
                    <a:pt x="129" y="197"/>
                    <a:pt x="132" y="198"/>
                    <a:pt x="132" y="196"/>
                  </a:cubicBezTo>
                  <a:cubicBezTo>
                    <a:pt x="132" y="195"/>
                    <a:pt x="132" y="194"/>
                    <a:pt x="132" y="193"/>
                  </a:cubicBezTo>
                  <a:cubicBezTo>
                    <a:pt x="131" y="191"/>
                    <a:pt x="133" y="190"/>
                    <a:pt x="133" y="188"/>
                  </a:cubicBezTo>
                  <a:cubicBezTo>
                    <a:pt x="132" y="185"/>
                    <a:pt x="130" y="183"/>
                    <a:pt x="130" y="181"/>
                  </a:cubicBezTo>
                  <a:cubicBezTo>
                    <a:pt x="131" y="180"/>
                    <a:pt x="132" y="182"/>
                    <a:pt x="133" y="180"/>
                  </a:cubicBezTo>
                  <a:cubicBezTo>
                    <a:pt x="133" y="177"/>
                    <a:pt x="131" y="179"/>
                    <a:pt x="131" y="178"/>
                  </a:cubicBezTo>
                  <a:cubicBezTo>
                    <a:pt x="130" y="176"/>
                    <a:pt x="133" y="176"/>
                    <a:pt x="132" y="171"/>
                  </a:cubicBezTo>
                  <a:cubicBezTo>
                    <a:pt x="132" y="169"/>
                    <a:pt x="135" y="172"/>
                    <a:pt x="138" y="171"/>
                  </a:cubicBezTo>
                  <a:cubicBezTo>
                    <a:pt x="141" y="169"/>
                    <a:pt x="140" y="168"/>
                    <a:pt x="139" y="167"/>
                  </a:cubicBezTo>
                  <a:cubicBezTo>
                    <a:pt x="138" y="167"/>
                    <a:pt x="137" y="167"/>
                    <a:pt x="136" y="166"/>
                  </a:cubicBezTo>
                  <a:cubicBezTo>
                    <a:pt x="135" y="166"/>
                    <a:pt x="134" y="167"/>
                    <a:pt x="133" y="167"/>
                  </a:cubicBezTo>
                  <a:cubicBezTo>
                    <a:pt x="132" y="166"/>
                    <a:pt x="132" y="165"/>
                    <a:pt x="131" y="165"/>
                  </a:cubicBezTo>
                  <a:cubicBezTo>
                    <a:pt x="130" y="165"/>
                    <a:pt x="129" y="167"/>
                    <a:pt x="127" y="165"/>
                  </a:cubicBezTo>
                  <a:cubicBezTo>
                    <a:pt x="125" y="163"/>
                    <a:pt x="128" y="161"/>
                    <a:pt x="129" y="161"/>
                  </a:cubicBezTo>
                  <a:cubicBezTo>
                    <a:pt x="129" y="160"/>
                    <a:pt x="127" y="160"/>
                    <a:pt x="127" y="159"/>
                  </a:cubicBezTo>
                  <a:cubicBezTo>
                    <a:pt x="129" y="157"/>
                    <a:pt x="131" y="155"/>
                    <a:pt x="132" y="152"/>
                  </a:cubicBezTo>
                  <a:cubicBezTo>
                    <a:pt x="130" y="151"/>
                    <a:pt x="130" y="149"/>
                    <a:pt x="129" y="148"/>
                  </a:cubicBezTo>
                  <a:cubicBezTo>
                    <a:pt x="128" y="146"/>
                    <a:pt x="127" y="146"/>
                    <a:pt x="125" y="143"/>
                  </a:cubicBezTo>
                  <a:cubicBezTo>
                    <a:pt x="125" y="142"/>
                    <a:pt x="127" y="139"/>
                    <a:pt x="127" y="138"/>
                  </a:cubicBezTo>
                  <a:cubicBezTo>
                    <a:pt x="127" y="135"/>
                    <a:pt x="123" y="136"/>
                    <a:pt x="123" y="134"/>
                  </a:cubicBezTo>
                  <a:cubicBezTo>
                    <a:pt x="125" y="131"/>
                    <a:pt x="127" y="133"/>
                    <a:pt x="129" y="131"/>
                  </a:cubicBezTo>
                  <a:cubicBezTo>
                    <a:pt x="129" y="129"/>
                    <a:pt x="128" y="125"/>
                    <a:pt x="128" y="121"/>
                  </a:cubicBezTo>
                  <a:cubicBezTo>
                    <a:pt x="127" y="115"/>
                    <a:pt x="127" y="111"/>
                    <a:pt x="126" y="108"/>
                  </a:cubicBezTo>
                  <a:cubicBezTo>
                    <a:pt x="125" y="106"/>
                    <a:pt x="121" y="105"/>
                    <a:pt x="122" y="102"/>
                  </a:cubicBezTo>
                  <a:cubicBezTo>
                    <a:pt x="122" y="102"/>
                    <a:pt x="122" y="102"/>
                    <a:pt x="122" y="102"/>
                  </a:cubicBezTo>
                  <a:cubicBezTo>
                    <a:pt x="123" y="101"/>
                    <a:pt x="125" y="102"/>
                    <a:pt x="126" y="102"/>
                  </a:cubicBezTo>
                  <a:cubicBezTo>
                    <a:pt x="128" y="101"/>
                    <a:pt x="130" y="98"/>
                    <a:pt x="131" y="97"/>
                  </a:cubicBezTo>
                  <a:cubicBezTo>
                    <a:pt x="133" y="97"/>
                    <a:pt x="134" y="99"/>
                    <a:pt x="136" y="98"/>
                  </a:cubicBezTo>
                  <a:cubicBezTo>
                    <a:pt x="138" y="96"/>
                    <a:pt x="135" y="94"/>
                    <a:pt x="136" y="92"/>
                  </a:cubicBezTo>
                  <a:cubicBezTo>
                    <a:pt x="137" y="90"/>
                    <a:pt x="138" y="90"/>
                    <a:pt x="140" y="89"/>
                  </a:cubicBezTo>
                  <a:cubicBezTo>
                    <a:pt x="141" y="88"/>
                    <a:pt x="141" y="87"/>
                    <a:pt x="141" y="86"/>
                  </a:cubicBezTo>
                  <a:cubicBezTo>
                    <a:pt x="143" y="83"/>
                    <a:pt x="147" y="81"/>
                    <a:pt x="148" y="79"/>
                  </a:cubicBezTo>
                  <a:cubicBezTo>
                    <a:pt x="148" y="77"/>
                    <a:pt x="145" y="76"/>
                    <a:pt x="145" y="75"/>
                  </a:cubicBezTo>
                  <a:cubicBezTo>
                    <a:pt x="144" y="73"/>
                    <a:pt x="145" y="71"/>
                    <a:pt x="144" y="70"/>
                  </a:cubicBezTo>
                  <a:cubicBezTo>
                    <a:pt x="143" y="66"/>
                    <a:pt x="140" y="66"/>
                    <a:pt x="138" y="64"/>
                  </a:cubicBezTo>
                  <a:cubicBezTo>
                    <a:pt x="137" y="63"/>
                    <a:pt x="138" y="61"/>
                    <a:pt x="137" y="60"/>
                  </a:cubicBezTo>
                  <a:cubicBezTo>
                    <a:pt x="135" y="58"/>
                    <a:pt x="137" y="55"/>
                    <a:pt x="137" y="54"/>
                  </a:cubicBezTo>
                  <a:cubicBezTo>
                    <a:pt x="134" y="52"/>
                    <a:pt x="135" y="50"/>
                    <a:pt x="137" y="47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25" name="Freeform 16"/>
            <p:cNvSpPr>
              <a:spLocks/>
            </p:cNvSpPr>
            <p:nvPr/>
          </p:nvSpPr>
          <p:spPr bwMode="auto">
            <a:xfrm>
              <a:off x="3962400" y="5562600"/>
              <a:ext cx="342900" cy="541338"/>
            </a:xfrm>
            <a:custGeom>
              <a:avLst/>
              <a:gdLst>
                <a:gd name="T0" fmla="*/ 2147483647 w 37"/>
                <a:gd name="T1" fmla="*/ 2147483647 h 58"/>
                <a:gd name="T2" fmla="*/ 2147483647 w 37"/>
                <a:gd name="T3" fmla="*/ 2147483647 h 58"/>
                <a:gd name="T4" fmla="*/ 2147483647 w 37"/>
                <a:gd name="T5" fmla="*/ 2147483647 h 58"/>
                <a:gd name="T6" fmla="*/ 2147483647 w 37"/>
                <a:gd name="T7" fmla="*/ 2147483647 h 58"/>
                <a:gd name="T8" fmla="*/ 2147483647 w 37"/>
                <a:gd name="T9" fmla="*/ 2147483647 h 58"/>
                <a:gd name="T10" fmla="*/ 2147483647 w 37"/>
                <a:gd name="T11" fmla="*/ 2147483647 h 58"/>
                <a:gd name="T12" fmla="*/ 2147483647 w 37"/>
                <a:gd name="T13" fmla="*/ 2147483647 h 58"/>
                <a:gd name="T14" fmla="*/ 2147483647 w 37"/>
                <a:gd name="T15" fmla="*/ 2147483647 h 58"/>
                <a:gd name="T16" fmla="*/ 2147483647 w 37"/>
                <a:gd name="T17" fmla="*/ 2147483647 h 58"/>
                <a:gd name="T18" fmla="*/ 2147483647 w 37"/>
                <a:gd name="T19" fmla="*/ 2147483647 h 58"/>
                <a:gd name="T20" fmla="*/ 2147483647 w 37"/>
                <a:gd name="T21" fmla="*/ 2147483647 h 58"/>
                <a:gd name="T22" fmla="*/ 2147483647 w 37"/>
                <a:gd name="T23" fmla="*/ 2147483647 h 58"/>
                <a:gd name="T24" fmla="*/ 2147483647 w 37"/>
                <a:gd name="T25" fmla="*/ 2147483647 h 58"/>
                <a:gd name="T26" fmla="*/ 2147483647 w 37"/>
                <a:gd name="T27" fmla="*/ 2147483647 h 58"/>
                <a:gd name="T28" fmla="*/ 2147483647 w 37"/>
                <a:gd name="T29" fmla="*/ 2147483647 h 58"/>
                <a:gd name="T30" fmla="*/ 2147483647 w 37"/>
                <a:gd name="T31" fmla="*/ 2147483647 h 58"/>
                <a:gd name="T32" fmla="*/ 2147483647 w 37"/>
                <a:gd name="T33" fmla="*/ 2147483647 h 58"/>
                <a:gd name="T34" fmla="*/ 2147483647 w 37"/>
                <a:gd name="T35" fmla="*/ 2147483647 h 58"/>
                <a:gd name="T36" fmla="*/ 2147483647 w 37"/>
                <a:gd name="T37" fmla="*/ 2147483647 h 58"/>
                <a:gd name="T38" fmla="*/ 2147483647 w 37"/>
                <a:gd name="T39" fmla="*/ 2147483647 h 58"/>
                <a:gd name="T40" fmla="*/ 2147483647 w 37"/>
                <a:gd name="T41" fmla="*/ 2147483647 h 58"/>
                <a:gd name="T42" fmla="*/ 2147483647 w 37"/>
                <a:gd name="T43" fmla="*/ 2147483647 h 58"/>
                <a:gd name="T44" fmla="*/ 2147483647 w 37"/>
                <a:gd name="T45" fmla="*/ 2147483647 h 58"/>
                <a:gd name="T46" fmla="*/ 2147483647 w 37"/>
                <a:gd name="T47" fmla="*/ 2147483647 h 58"/>
                <a:gd name="T48" fmla="*/ 2147483647 w 37"/>
                <a:gd name="T49" fmla="*/ 2147483647 h 58"/>
                <a:gd name="T50" fmla="*/ 2147483647 w 37"/>
                <a:gd name="T51" fmla="*/ 2147483647 h 58"/>
                <a:gd name="T52" fmla="*/ 2147483647 w 37"/>
                <a:gd name="T53" fmla="*/ 2147483647 h 58"/>
                <a:gd name="T54" fmla="*/ 2147483647 w 37"/>
                <a:gd name="T55" fmla="*/ 2147483647 h 58"/>
                <a:gd name="T56" fmla="*/ 0 w 37"/>
                <a:gd name="T57" fmla="*/ 2147483647 h 58"/>
                <a:gd name="T58" fmla="*/ 2147483647 w 37"/>
                <a:gd name="T59" fmla="*/ 2147483647 h 58"/>
                <a:gd name="T60" fmla="*/ 2147483647 w 37"/>
                <a:gd name="T61" fmla="*/ 2147483647 h 58"/>
                <a:gd name="T62" fmla="*/ 2147483647 w 37"/>
                <a:gd name="T63" fmla="*/ 2147483647 h 58"/>
                <a:gd name="T64" fmla="*/ 2147483647 w 37"/>
                <a:gd name="T65" fmla="*/ 2147483647 h 58"/>
                <a:gd name="T66" fmla="*/ 2147483647 w 37"/>
                <a:gd name="T67" fmla="*/ 2147483647 h 58"/>
                <a:gd name="T68" fmla="*/ 2147483647 w 37"/>
                <a:gd name="T69" fmla="*/ 2147483647 h 58"/>
                <a:gd name="T70" fmla="*/ 2147483647 w 37"/>
                <a:gd name="T71" fmla="*/ 0 h 58"/>
                <a:gd name="T72" fmla="*/ 2147483647 w 37"/>
                <a:gd name="T73" fmla="*/ 2147483647 h 58"/>
                <a:gd name="T74" fmla="*/ 2147483647 w 37"/>
                <a:gd name="T75" fmla="*/ 2147483647 h 58"/>
                <a:gd name="T76" fmla="*/ 2147483647 w 37"/>
                <a:gd name="T77" fmla="*/ 2147483647 h 58"/>
                <a:gd name="T78" fmla="*/ 2147483647 w 37"/>
                <a:gd name="T79" fmla="*/ 2147483647 h 58"/>
                <a:gd name="T80" fmla="*/ 2147483647 w 37"/>
                <a:gd name="T81" fmla="*/ 2147483647 h 58"/>
                <a:gd name="T82" fmla="*/ 2147483647 w 37"/>
                <a:gd name="T83" fmla="*/ 2147483647 h 58"/>
                <a:gd name="T84" fmla="*/ 2147483647 w 37"/>
                <a:gd name="T85" fmla="*/ 2147483647 h 58"/>
                <a:gd name="T86" fmla="*/ 2147483647 w 37"/>
                <a:gd name="T87" fmla="*/ 2147483647 h 58"/>
                <a:gd name="T88" fmla="*/ 2147483647 w 37"/>
                <a:gd name="T89" fmla="*/ 2147483647 h 58"/>
                <a:gd name="T90" fmla="*/ 2147483647 w 37"/>
                <a:gd name="T91" fmla="*/ 2147483647 h 5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"/>
                <a:gd name="T139" fmla="*/ 0 h 58"/>
                <a:gd name="T140" fmla="*/ 37 w 37"/>
                <a:gd name="T141" fmla="*/ 58 h 5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" h="58">
                  <a:moveTo>
                    <a:pt x="29" y="19"/>
                  </a:moveTo>
                  <a:cubicBezTo>
                    <a:pt x="29" y="20"/>
                    <a:pt x="28" y="20"/>
                    <a:pt x="28" y="21"/>
                  </a:cubicBezTo>
                  <a:cubicBezTo>
                    <a:pt x="27" y="23"/>
                    <a:pt x="29" y="25"/>
                    <a:pt x="29" y="26"/>
                  </a:cubicBezTo>
                  <a:cubicBezTo>
                    <a:pt x="28" y="28"/>
                    <a:pt x="25" y="30"/>
                    <a:pt x="27" y="32"/>
                  </a:cubicBezTo>
                  <a:cubicBezTo>
                    <a:pt x="27" y="33"/>
                    <a:pt x="28" y="33"/>
                    <a:pt x="28" y="32"/>
                  </a:cubicBezTo>
                  <a:cubicBezTo>
                    <a:pt x="28" y="32"/>
                    <a:pt x="29" y="33"/>
                    <a:pt x="31" y="33"/>
                  </a:cubicBezTo>
                  <a:cubicBezTo>
                    <a:pt x="31" y="34"/>
                    <a:pt x="30" y="34"/>
                    <a:pt x="29" y="35"/>
                  </a:cubicBezTo>
                  <a:cubicBezTo>
                    <a:pt x="29" y="36"/>
                    <a:pt x="29" y="38"/>
                    <a:pt x="29" y="38"/>
                  </a:cubicBezTo>
                  <a:cubicBezTo>
                    <a:pt x="28" y="39"/>
                    <a:pt x="26" y="39"/>
                    <a:pt x="25" y="40"/>
                  </a:cubicBezTo>
                  <a:cubicBezTo>
                    <a:pt x="25" y="42"/>
                    <a:pt x="27" y="42"/>
                    <a:pt x="27" y="44"/>
                  </a:cubicBezTo>
                  <a:cubicBezTo>
                    <a:pt x="27" y="46"/>
                    <a:pt x="25" y="47"/>
                    <a:pt x="25" y="48"/>
                  </a:cubicBezTo>
                  <a:cubicBezTo>
                    <a:pt x="25" y="49"/>
                    <a:pt x="27" y="50"/>
                    <a:pt x="27" y="51"/>
                  </a:cubicBezTo>
                  <a:cubicBezTo>
                    <a:pt x="26" y="56"/>
                    <a:pt x="22" y="58"/>
                    <a:pt x="19" y="58"/>
                  </a:cubicBezTo>
                  <a:cubicBezTo>
                    <a:pt x="21" y="57"/>
                    <a:pt x="21" y="56"/>
                    <a:pt x="20" y="55"/>
                  </a:cubicBezTo>
                  <a:cubicBezTo>
                    <a:pt x="20" y="54"/>
                    <a:pt x="19" y="54"/>
                    <a:pt x="18" y="54"/>
                  </a:cubicBezTo>
                  <a:cubicBezTo>
                    <a:pt x="17" y="54"/>
                    <a:pt x="17" y="52"/>
                    <a:pt x="16" y="53"/>
                  </a:cubicBezTo>
                  <a:cubicBezTo>
                    <a:pt x="15" y="53"/>
                    <a:pt x="16" y="55"/>
                    <a:pt x="13" y="54"/>
                  </a:cubicBezTo>
                  <a:cubicBezTo>
                    <a:pt x="12" y="53"/>
                    <a:pt x="12" y="52"/>
                    <a:pt x="12" y="51"/>
                  </a:cubicBezTo>
                  <a:cubicBezTo>
                    <a:pt x="12" y="51"/>
                    <a:pt x="12" y="51"/>
                    <a:pt x="12" y="50"/>
                  </a:cubicBezTo>
                  <a:cubicBezTo>
                    <a:pt x="12" y="50"/>
                    <a:pt x="10" y="49"/>
                    <a:pt x="10" y="48"/>
                  </a:cubicBezTo>
                  <a:cubicBezTo>
                    <a:pt x="10" y="47"/>
                    <a:pt x="12" y="47"/>
                    <a:pt x="12" y="46"/>
                  </a:cubicBezTo>
                  <a:cubicBezTo>
                    <a:pt x="12" y="45"/>
                    <a:pt x="9" y="45"/>
                    <a:pt x="10" y="44"/>
                  </a:cubicBezTo>
                  <a:cubicBezTo>
                    <a:pt x="10" y="43"/>
                    <a:pt x="13" y="43"/>
                    <a:pt x="13" y="42"/>
                  </a:cubicBezTo>
                  <a:cubicBezTo>
                    <a:pt x="13" y="41"/>
                    <a:pt x="10" y="41"/>
                    <a:pt x="10" y="39"/>
                  </a:cubicBezTo>
                  <a:cubicBezTo>
                    <a:pt x="9" y="39"/>
                    <a:pt x="10" y="37"/>
                    <a:pt x="9" y="36"/>
                  </a:cubicBezTo>
                  <a:cubicBezTo>
                    <a:pt x="9" y="35"/>
                    <a:pt x="7" y="35"/>
                    <a:pt x="7" y="34"/>
                  </a:cubicBezTo>
                  <a:cubicBezTo>
                    <a:pt x="6" y="33"/>
                    <a:pt x="7" y="31"/>
                    <a:pt x="5" y="30"/>
                  </a:cubicBezTo>
                  <a:cubicBezTo>
                    <a:pt x="3" y="28"/>
                    <a:pt x="2" y="27"/>
                    <a:pt x="1" y="25"/>
                  </a:cubicBezTo>
                  <a:cubicBezTo>
                    <a:pt x="1" y="25"/>
                    <a:pt x="1" y="25"/>
                    <a:pt x="0" y="25"/>
                  </a:cubicBezTo>
                  <a:cubicBezTo>
                    <a:pt x="1" y="23"/>
                    <a:pt x="1" y="21"/>
                    <a:pt x="1" y="19"/>
                  </a:cubicBezTo>
                  <a:cubicBezTo>
                    <a:pt x="1" y="17"/>
                    <a:pt x="1" y="15"/>
                    <a:pt x="1" y="14"/>
                  </a:cubicBezTo>
                  <a:cubicBezTo>
                    <a:pt x="1" y="13"/>
                    <a:pt x="3" y="11"/>
                    <a:pt x="3" y="9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2" y="7"/>
                    <a:pt x="2" y="6"/>
                    <a:pt x="1" y="5"/>
                  </a:cubicBezTo>
                  <a:cubicBezTo>
                    <a:pt x="5" y="3"/>
                    <a:pt x="8" y="4"/>
                    <a:pt x="13" y="2"/>
                  </a:cubicBezTo>
                  <a:cubicBezTo>
                    <a:pt x="15" y="1"/>
                    <a:pt x="14" y="0"/>
                    <a:pt x="15" y="0"/>
                  </a:cubicBezTo>
                  <a:cubicBezTo>
                    <a:pt x="17" y="0"/>
                    <a:pt x="18" y="1"/>
                    <a:pt x="20" y="1"/>
                  </a:cubicBezTo>
                  <a:cubicBezTo>
                    <a:pt x="21" y="1"/>
                    <a:pt x="22" y="0"/>
                    <a:pt x="23" y="1"/>
                  </a:cubicBezTo>
                  <a:cubicBezTo>
                    <a:pt x="24" y="1"/>
                    <a:pt x="24" y="2"/>
                    <a:pt x="26" y="3"/>
                  </a:cubicBezTo>
                  <a:cubicBezTo>
                    <a:pt x="28" y="2"/>
                    <a:pt x="30" y="2"/>
                    <a:pt x="32" y="1"/>
                  </a:cubicBezTo>
                  <a:cubicBezTo>
                    <a:pt x="31" y="2"/>
                    <a:pt x="30" y="4"/>
                    <a:pt x="30" y="5"/>
                  </a:cubicBezTo>
                  <a:cubicBezTo>
                    <a:pt x="31" y="7"/>
                    <a:pt x="34" y="7"/>
                    <a:pt x="34" y="9"/>
                  </a:cubicBezTo>
                  <a:cubicBezTo>
                    <a:pt x="35" y="10"/>
                    <a:pt x="37" y="12"/>
                    <a:pt x="36" y="13"/>
                  </a:cubicBezTo>
                  <a:cubicBezTo>
                    <a:pt x="35" y="15"/>
                    <a:pt x="34" y="15"/>
                    <a:pt x="32" y="16"/>
                  </a:cubicBezTo>
                  <a:cubicBezTo>
                    <a:pt x="31" y="17"/>
                    <a:pt x="30" y="18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26" name="Freeform 17"/>
            <p:cNvSpPr>
              <a:spLocks/>
            </p:cNvSpPr>
            <p:nvPr/>
          </p:nvSpPr>
          <p:spPr bwMode="auto">
            <a:xfrm>
              <a:off x="4100513" y="5740400"/>
              <a:ext cx="317500" cy="454025"/>
            </a:xfrm>
            <a:custGeom>
              <a:avLst/>
              <a:gdLst>
                <a:gd name="T0" fmla="*/ 2147483647 w 34"/>
                <a:gd name="T1" fmla="*/ 2147483647 h 49"/>
                <a:gd name="T2" fmla="*/ 2147483647 w 34"/>
                <a:gd name="T3" fmla="*/ 2147483647 h 49"/>
                <a:gd name="T4" fmla="*/ 2147483647 w 34"/>
                <a:gd name="T5" fmla="*/ 2147483647 h 49"/>
                <a:gd name="T6" fmla="*/ 2147483647 w 34"/>
                <a:gd name="T7" fmla="*/ 2147483647 h 49"/>
                <a:gd name="T8" fmla="*/ 2147483647 w 34"/>
                <a:gd name="T9" fmla="*/ 2147483647 h 49"/>
                <a:gd name="T10" fmla="*/ 2147483647 w 34"/>
                <a:gd name="T11" fmla="*/ 2147483647 h 49"/>
                <a:gd name="T12" fmla="*/ 2147483647 w 34"/>
                <a:gd name="T13" fmla="*/ 2147483647 h 49"/>
                <a:gd name="T14" fmla="*/ 2147483647 w 34"/>
                <a:gd name="T15" fmla="*/ 2147483647 h 49"/>
                <a:gd name="T16" fmla="*/ 2147483647 w 34"/>
                <a:gd name="T17" fmla="*/ 2147483647 h 49"/>
                <a:gd name="T18" fmla="*/ 2147483647 w 34"/>
                <a:gd name="T19" fmla="*/ 2147483647 h 49"/>
                <a:gd name="T20" fmla="*/ 2147483647 w 34"/>
                <a:gd name="T21" fmla="*/ 2147483647 h 49"/>
                <a:gd name="T22" fmla="*/ 2147483647 w 34"/>
                <a:gd name="T23" fmla="*/ 2147483647 h 49"/>
                <a:gd name="T24" fmla="*/ 2147483647 w 34"/>
                <a:gd name="T25" fmla="*/ 2147483647 h 49"/>
                <a:gd name="T26" fmla="*/ 2147483647 w 34"/>
                <a:gd name="T27" fmla="*/ 2147483647 h 49"/>
                <a:gd name="T28" fmla="*/ 2147483647 w 34"/>
                <a:gd name="T29" fmla="*/ 2147483647 h 49"/>
                <a:gd name="T30" fmla="*/ 2147483647 w 34"/>
                <a:gd name="T31" fmla="*/ 2147483647 h 49"/>
                <a:gd name="T32" fmla="*/ 2147483647 w 34"/>
                <a:gd name="T33" fmla="*/ 2147483647 h 49"/>
                <a:gd name="T34" fmla="*/ 2147483647 w 34"/>
                <a:gd name="T35" fmla="*/ 2147483647 h 49"/>
                <a:gd name="T36" fmla="*/ 2147483647 w 34"/>
                <a:gd name="T37" fmla="*/ 2147483647 h 49"/>
                <a:gd name="T38" fmla="*/ 2147483647 w 34"/>
                <a:gd name="T39" fmla="*/ 2147483647 h 49"/>
                <a:gd name="T40" fmla="*/ 2147483647 w 34"/>
                <a:gd name="T41" fmla="*/ 2147483647 h 49"/>
                <a:gd name="T42" fmla="*/ 2147483647 w 34"/>
                <a:gd name="T43" fmla="*/ 2147483647 h 49"/>
                <a:gd name="T44" fmla="*/ 2147483647 w 34"/>
                <a:gd name="T45" fmla="*/ 2147483647 h 49"/>
                <a:gd name="T46" fmla="*/ 2147483647 w 34"/>
                <a:gd name="T47" fmla="*/ 0 h 49"/>
                <a:gd name="T48" fmla="*/ 2147483647 w 34"/>
                <a:gd name="T49" fmla="*/ 2147483647 h 49"/>
                <a:gd name="T50" fmla="*/ 2147483647 w 34"/>
                <a:gd name="T51" fmla="*/ 2147483647 h 49"/>
                <a:gd name="T52" fmla="*/ 2147483647 w 34"/>
                <a:gd name="T53" fmla="*/ 2147483647 h 49"/>
                <a:gd name="T54" fmla="*/ 2147483647 w 34"/>
                <a:gd name="T55" fmla="*/ 2147483647 h 49"/>
                <a:gd name="T56" fmla="*/ 2147483647 w 34"/>
                <a:gd name="T57" fmla="*/ 2147483647 h 49"/>
                <a:gd name="T58" fmla="*/ 2147483647 w 34"/>
                <a:gd name="T59" fmla="*/ 2147483647 h 49"/>
                <a:gd name="T60" fmla="*/ 2147483647 w 34"/>
                <a:gd name="T61" fmla="*/ 2147483647 h 49"/>
                <a:gd name="T62" fmla="*/ 2147483647 w 34"/>
                <a:gd name="T63" fmla="*/ 2147483647 h 49"/>
                <a:gd name="T64" fmla="*/ 2147483647 w 34"/>
                <a:gd name="T65" fmla="*/ 2147483647 h 49"/>
                <a:gd name="T66" fmla="*/ 2147483647 w 34"/>
                <a:gd name="T67" fmla="*/ 2147483647 h 49"/>
                <a:gd name="T68" fmla="*/ 2147483647 w 34"/>
                <a:gd name="T69" fmla="*/ 2147483647 h 49"/>
                <a:gd name="T70" fmla="*/ 2147483647 w 34"/>
                <a:gd name="T71" fmla="*/ 2147483647 h 4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4"/>
                <a:gd name="T109" fmla="*/ 0 h 49"/>
                <a:gd name="T110" fmla="*/ 34 w 34"/>
                <a:gd name="T111" fmla="*/ 49 h 49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4" h="49">
                  <a:moveTo>
                    <a:pt x="4" y="39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4" y="39"/>
                    <a:pt x="3" y="39"/>
                    <a:pt x="3" y="40"/>
                  </a:cubicBezTo>
                  <a:cubicBezTo>
                    <a:pt x="2" y="40"/>
                    <a:pt x="2" y="40"/>
                    <a:pt x="1" y="40"/>
                  </a:cubicBezTo>
                  <a:cubicBezTo>
                    <a:pt x="0" y="42"/>
                    <a:pt x="1" y="44"/>
                    <a:pt x="2" y="46"/>
                  </a:cubicBezTo>
                  <a:cubicBezTo>
                    <a:pt x="2" y="47"/>
                    <a:pt x="2" y="49"/>
                    <a:pt x="3" y="49"/>
                  </a:cubicBezTo>
                  <a:cubicBezTo>
                    <a:pt x="4" y="49"/>
                    <a:pt x="5" y="48"/>
                    <a:pt x="5" y="47"/>
                  </a:cubicBezTo>
                  <a:cubicBezTo>
                    <a:pt x="5" y="46"/>
                    <a:pt x="6" y="46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10" y="44"/>
                    <a:pt x="11" y="48"/>
                    <a:pt x="14" y="46"/>
                  </a:cubicBezTo>
                  <a:cubicBezTo>
                    <a:pt x="18" y="44"/>
                    <a:pt x="15" y="39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3" y="39"/>
                    <a:pt x="24" y="36"/>
                    <a:pt x="27" y="36"/>
                  </a:cubicBezTo>
                  <a:cubicBezTo>
                    <a:pt x="28" y="36"/>
                    <a:pt x="27" y="35"/>
                    <a:pt x="27" y="34"/>
                  </a:cubicBezTo>
                  <a:cubicBezTo>
                    <a:pt x="27" y="34"/>
                    <a:pt x="28" y="34"/>
                    <a:pt x="28" y="34"/>
                  </a:cubicBezTo>
                  <a:cubicBezTo>
                    <a:pt x="28" y="29"/>
                    <a:pt x="33" y="31"/>
                    <a:pt x="33" y="29"/>
                  </a:cubicBezTo>
                  <a:cubicBezTo>
                    <a:pt x="34" y="27"/>
                    <a:pt x="30" y="25"/>
                    <a:pt x="31" y="22"/>
                  </a:cubicBezTo>
                  <a:cubicBezTo>
                    <a:pt x="32" y="20"/>
                    <a:pt x="32" y="19"/>
                    <a:pt x="32" y="18"/>
                  </a:cubicBezTo>
                  <a:cubicBezTo>
                    <a:pt x="32" y="16"/>
                    <a:pt x="31" y="14"/>
                    <a:pt x="31" y="12"/>
                  </a:cubicBezTo>
                  <a:cubicBezTo>
                    <a:pt x="30" y="9"/>
                    <a:pt x="30" y="7"/>
                    <a:pt x="29" y="6"/>
                  </a:cubicBezTo>
                  <a:cubicBezTo>
                    <a:pt x="28" y="4"/>
                    <a:pt x="27" y="5"/>
                    <a:pt x="26" y="5"/>
                  </a:cubicBezTo>
                  <a:cubicBezTo>
                    <a:pt x="24" y="4"/>
                    <a:pt x="24" y="3"/>
                    <a:pt x="24" y="3"/>
                  </a:cubicBezTo>
                  <a:cubicBezTo>
                    <a:pt x="23" y="2"/>
                    <a:pt x="22" y="6"/>
                    <a:pt x="19" y="6"/>
                  </a:cubicBezTo>
                  <a:cubicBezTo>
                    <a:pt x="18" y="6"/>
                    <a:pt x="16" y="5"/>
                    <a:pt x="14" y="0"/>
                  </a:cubicBezTo>
                  <a:cubicBezTo>
                    <a:pt x="14" y="1"/>
                    <a:pt x="13" y="1"/>
                    <a:pt x="13" y="2"/>
                  </a:cubicBezTo>
                  <a:cubicBezTo>
                    <a:pt x="12" y="4"/>
                    <a:pt x="14" y="6"/>
                    <a:pt x="14" y="7"/>
                  </a:cubicBezTo>
                  <a:cubicBezTo>
                    <a:pt x="13" y="9"/>
                    <a:pt x="10" y="11"/>
                    <a:pt x="12" y="13"/>
                  </a:cubicBezTo>
                  <a:cubicBezTo>
                    <a:pt x="12" y="14"/>
                    <a:pt x="13" y="14"/>
                    <a:pt x="13" y="13"/>
                  </a:cubicBezTo>
                  <a:cubicBezTo>
                    <a:pt x="13" y="13"/>
                    <a:pt x="14" y="14"/>
                    <a:pt x="16" y="14"/>
                  </a:cubicBezTo>
                  <a:cubicBezTo>
                    <a:pt x="16" y="15"/>
                    <a:pt x="15" y="15"/>
                    <a:pt x="14" y="16"/>
                  </a:cubicBezTo>
                  <a:cubicBezTo>
                    <a:pt x="14" y="17"/>
                    <a:pt x="14" y="19"/>
                    <a:pt x="14" y="19"/>
                  </a:cubicBezTo>
                  <a:cubicBezTo>
                    <a:pt x="13" y="20"/>
                    <a:pt x="11" y="20"/>
                    <a:pt x="10" y="21"/>
                  </a:cubicBezTo>
                  <a:cubicBezTo>
                    <a:pt x="10" y="23"/>
                    <a:pt x="12" y="23"/>
                    <a:pt x="12" y="25"/>
                  </a:cubicBezTo>
                  <a:cubicBezTo>
                    <a:pt x="12" y="27"/>
                    <a:pt x="10" y="28"/>
                    <a:pt x="10" y="29"/>
                  </a:cubicBezTo>
                  <a:cubicBezTo>
                    <a:pt x="10" y="30"/>
                    <a:pt x="12" y="31"/>
                    <a:pt x="12" y="32"/>
                  </a:cubicBezTo>
                  <a:cubicBezTo>
                    <a:pt x="11" y="37"/>
                    <a:pt x="7" y="39"/>
                    <a:pt x="4" y="39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27" name="Freeform 18"/>
            <p:cNvSpPr>
              <a:spLocks/>
            </p:cNvSpPr>
            <p:nvPr/>
          </p:nvSpPr>
          <p:spPr bwMode="auto">
            <a:xfrm>
              <a:off x="3360738" y="5329238"/>
              <a:ext cx="628650" cy="541337"/>
            </a:xfrm>
            <a:custGeom>
              <a:avLst/>
              <a:gdLst>
                <a:gd name="T0" fmla="*/ 0 w 68"/>
                <a:gd name="T1" fmla="*/ 2147483647 h 58"/>
                <a:gd name="T2" fmla="*/ 0 w 68"/>
                <a:gd name="T3" fmla="*/ 2147483647 h 58"/>
                <a:gd name="T4" fmla="*/ 2147483647 w 68"/>
                <a:gd name="T5" fmla="*/ 2147483647 h 58"/>
                <a:gd name="T6" fmla="*/ 2147483647 w 68"/>
                <a:gd name="T7" fmla="*/ 2147483647 h 58"/>
                <a:gd name="T8" fmla="*/ 2147483647 w 68"/>
                <a:gd name="T9" fmla="*/ 2147483647 h 58"/>
                <a:gd name="T10" fmla="*/ 2147483647 w 68"/>
                <a:gd name="T11" fmla="*/ 2147483647 h 58"/>
                <a:gd name="T12" fmla="*/ 2147483647 w 68"/>
                <a:gd name="T13" fmla="*/ 2147483647 h 58"/>
                <a:gd name="T14" fmla="*/ 2147483647 w 68"/>
                <a:gd name="T15" fmla="*/ 2147483647 h 58"/>
                <a:gd name="T16" fmla="*/ 2147483647 w 68"/>
                <a:gd name="T17" fmla="*/ 2147483647 h 58"/>
                <a:gd name="T18" fmla="*/ 2147483647 w 68"/>
                <a:gd name="T19" fmla="*/ 2147483647 h 58"/>
                <a:gd name="T20" fmla="*/ 2147483647 w 68"/>
                <a:gd name="T21" fmla="*/ 2147483647 h 58"/>
                <a:gd name="T22" fmla="*/ 2147483647 w 68"/>
                <a:gd name="T23" fmla="*/ 2147483647 h 58"/>
                <a:gd name="T24" fmla="*/ 2147483647 w 68"/>
                <a:gd name="T25" fmla="*/ 2147483647 h 58"/>
                <a:gd name="T26" fmla="*/ 2147483647 w 68"/>
                <a:gd name="T27" fmla="*/ 2147483647 h 58"/>
                <a:gd name="T28" fmla="*/ 2147483647 w 68"/>
                <a:gd name="T29" fmla="*/ 2147483647 h 58"/>
                <a:gd name="T30" fmla="*/ 2147483647 w 68"/>
                <a:gd name="T31" fmla="*/ 2147483647 h 58"/>
                <a:gd name="T32" fmla="*/ 2147483647 w 68"/>
                <a:gd name="T33" fmla="*/ 2147483647 h 58"/>
                <a:gd name="T34" fmla="*/ 2147483647 w 68"/>
                <a:gd name="T35" fmla="*/ 2147483647 h 58"/>
                <a:gd name="T36" fmla="*/ 2147483647 w 68"/>
                <a:gd name="T37" fmla="*/ 2147483647 h 58"/>
                <a:gd name="T38" fmla="*/ 2147483647 w 68"/>
                <a:gd name="T39" fmla="*/ 2147483647 h 58"/>
                <a:gd name="T40" fmla="*/ 2147483647 w 68"/>
                <a:gd name="T41" fmla="*/ 2147483647 h 58"/>
                <a:gd name="T42" fmla="*/ 2147483647 w 68"/>
                <a:gd name="T43" fmla="*/ 2147483647 h 58"/>
                <a:gd name="T44" fmla="*/ 2147483647 w 68"/>
                <a:gd name="T45" fmla="*/ 2147483647 h 58"/>
                <a:gd name="T46" fmla="*/ 2147483647 w 68"/>
                <a:gd name="T47" fmla="*/ 2147483647 h 58"/>
                <a:gd name="T48" fmla="*/ 2147483647 w 68"/>
                <a:gd name="T49" fmla="*/ 2147483647 h 58"/>
                <a:gd name="T50" fmla="*/ 2147483647 w 68"/>
                <a:gd name="T51" fmla="*/ 2147483647 h 58"/>
                <a:gd name="T52" fmla="*/ 2147483647 w 68"/>
                <a:gd name="T53" fmla="*/ 2147483647 h 58"/>
                <a:gd name="T54" fmla="*/ 2147483647 w 68"/>
                <a:gd name="T55" fmla="*/ 2147483647 h 58"/>
                <a:gd name="T56" fmla="*/ 2147483647 w 68"/>
                <a:gd name="T57" fmla="*/ 2147483647 h 58"/>
                <a:gd name="T58" fmla="*/ 2147483647 w 68"/>
                <a:gd name="T59" fmla="*/ 2147483647 h 58"/>
                <a:gd name="T60" fmla="*/ 2147483647 w 68"/>
                <a:gd name="T61" fmla="*/ 2147483647 h 58"/>
                <a:gd name="T62" fmla="*/ 2147483647 w 68"/>
                <a:gd name="T63" fmla="*/ 2147483647 h 58"/>
                <a:gd name="T64" fmla="*/ 2147483647 w 68"/>
                <a:gd name="T65" fmla="*/ 2147483647 h 58"/>
                <a:gd name="T66" fmla="*/ 2147483647 w 68"/>
                <a:gd name="T67" fmla="*/ 2147483647 h 58"/>
                <a:gd name="T68" fmla="*/ 2147483647 w 68"/>
                <a:gd name="T69" fmla="*/ 2147483647 h 58"/>
                <a:gd name="T70" fmla="*/ 2147483647 w 68"/>
                <a:gd name="T71" fmla="*/ 2147483647 h 58"/>
                <a:gd name="T72" fmla="*/ 2147483647 w 68"/>
                <a:gd name="T73" fmla="*/ 2147483647 h 58"/>
                <a:gd name="T74" fmla="*/ 2147483647 w 68"/>
                <a:gd name="T75" fmla="*/ 2147483647 h 58"/>
                <a:gd name="T76" fmla="*/ 2147483647 w 68"/>
                <a:gd name="T77" fmla="*/ 2147483647 h 58"/>
                <a:gd name="T78" fmla="*/ 2147483647 w 68"/>
                <a:gd name="T79" fmla="*/ 2147483647 h 58"/>
                <a:gd name="T80" fmla="*/ 2147483647 w 68"/>
                <a:gd name="T81" fmla="*/ 2147483647 h 58"/>
                <a:gd name="T82" fmla="*/ 2147483647 w 68"/>
                <a:gd name="T83" fmla="*/ 2147483647 h 58"/>
                <a:gd name="T84" fmla="*/ 2147483647 w 68"/>
                <a:gd name="T85" fmla="*/ 2147483647 h 58"/>
                <a:gd name="T86" fmla="*/ 2147483647 w 68"/>
                <a:gd name="T87" fmla="*/ 2147483647 h 58"/>
                <a:gd name="T88" fmla="*/ 2147483647 w 68"/>
                <a:gd name="T89" fmla="*/ 2147483647 h 58"/>
                <a:gd name="T90" fmla="*/ 2147483647 w 68"/>
                <a:gd name="T91" fmla="*/ 0 h 58"/>
                <a:gd name="T92" fmla="*/ 2147483647 w 68"/>
                <a:gd name="T93" fmla="*/ 2147483647 h 58"/>
                <a:gd name="T94" fmla="*/ 2147483647 w 68"/>
                <a:gd name="T95" fmla="*/ 2147483647 h 58"/>
                <a:gd name="T96" fmla="*/ 2147483647 w 68"/>
                <a:gd name="T97" fmla="*/ 2147483647 h 58"/>
                <a:gd name="T98" fmla="*/ 2147483647 w 68"/>
                <a:gd name="T99" fmla="*/ 2147483647 h 58"/>
                <a:gd name="T100" fmla="*/ 2147483647 w 68"/>
                <a:gd name="T101" fmla="*/ 2147483647 h 58"/>
                <a:gd name="T102" fmla="*/ 2147483647 w 68"/>
                <a:gd name="T103" fmla="*/ 2147483647 h 58"/>
                <a:gd name="T104" fmla="*/ 2147483647 w 68"/>
                <a:gd name="T105" fmla="*/ 2147483647 h 58"/>
                <a:gd name="T106" fmla="*/ 0 w 68"/>
                <a:gd name="T107" fmla="*/ 2147483647 h 58"/>
                <a:gd name="T108" fmla="*/ 2147483647 w 68"/>
                <a:gd name="T109" fmla="*/ 2147483647 h 58"/>
                <a:gd name="T110" fmla="*/ 0 w 68"/>
                <a:gd name="T111" fmla="*/ 2147483647 h 58"/>
                <a:gd name="T112" fmla="*/ 0 w 68"/>
                <a:gd name="T113" fmla="*/ 2147483647 h 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68"/>
                <a:gd name="T172" fmla="*/ 0 h 58"/>
                <a:gd name="T173" fmla="*/ 68 w 68"/>
                <a:gd name="T174" fmla="*/ 58 h 5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68" h="58"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2" y="36"/>
                    <a:pt x="4" y="34"/>
                    <a:pt x="6" y="34"/>
                  </a:cubicBezTo>
                  <a:cubicBezTo>
                    <a:pt x="9" y="36"/>
                    <a:pt x="9" y="34"/>
                    <a:pt x="10" y="34"/>
                  </a:cubicBezTo>
                  <a:cubicBezTo>
                    <a:pt x="11" y="35"/>
                    <a:pt x="10" y="37"/>
                    <a:pt x="9" y="37"/>
                  </a:cubicBezTo>
                  <a:cubicBezTo>
                    <a:pt x="8" y="37"/>
                    <a:pt x="7" y="37"/>
                    <a:pt x="6" y="36"/>
                  </a:cubicBezTo>
                  <a:cubicBezTo>
                    <a:pt x="5" y="36"/>
                    <a:pt x="5" y="37"/>
                    <a:pt x="5" y="39"/>
                  </a:cubicBezTo>
                  <a:cubicBezTo>
                    <a:pt x="5" y="41"/>
                    <a:pt x="5" y="41"/>
                    <a:pt x="8" y="44"/>
                  </a:cubicBezTo>
                  <a:cubicBezTo>
                    <a:pt x="8" y="44"/>
                    <a:pt x="9" y="47"/>
                    <a:pt x="10" y="50"/>
                  </a:cubicBezTo>
                  <a:cubicBezTo>
                    <a:pt x="11" y="49"/>
                    <a:pt x="11" y="46"/>
                    <a:pt x="12" y="46"/>
                  </a:cubicBezTo>
                  <a:cubicBezTo>
                    <a:pt x="13" y="46"/>
                    <a:pt x="13" y="49"/>
                    <a:pt x="15" y="49"/>
                  </a:cubicBezTo>
                  <a:cubicBezTo>
                    <a:pt x="17" y="48"/>
                    <a:pt x="17" y="47"/>
                    <a:pt x="19" y="47"/>
                  </a:cubicBezTo>
                  <a:cubicBezTo>
                    <a:pt x="21" y="47"/>
                    <a:pt x="23" y="48"/>
                    <a:pt x="25" y="47"/>
                  </a:cubicBezTo>
                  <a:cubicBezTo>
                    <a:pt x="26" y="47"/>
                    <a:pt x="28" y="46"/>
                    <a:pt x="30" y="46"/>
                  </a:cubicBezTo>
                  <a:cubicBezTo>
                    <a:pt x="31" y="46"/>
                    <a:pt x="32" y="46"/>
                    <a:pt x="34" y="46"/>
                  </a:cubicBezTo>
                  <a:cubicBezTo>
                    <a:pt x="36" y="46"/>
                    <a:pt x="37" y="44"/>
                    <a:pt x="37" y="45"/>
                  </a:cubicBezTo>
                  <a:cubicBezTo>
                    <a:pt x="38" y="45"/>
                    <a:pt x="37" y="47"/>
                    <a:pt x="38" y="47"/>
                  </a:cubicBezTo>
                  <a:cubicBezTo>
                    <a:pt x="38" y="48"/>
                    <a:pt x="41" y="50"/>
                    <a:pt x="42" y="50"/>
                  </a:cubicBezTo>
                  <a:cubicBezTo>
                    <a:pt x="43" y="51"/>
                    <a:pt x="43" y="51"/>
                    <a:pt x="43" y="52"/>
                  </a:cubicBezTo>
                  <a:cubicBezTo>
                    <a:pt x="43" y="54"/>
                    <a:pt x="41" y="54"/>
                    <a:pt x="42" y="56"/>
                  </a:cubicBezTo>
                  <a:cubicBezTo>
                    <a:pt x="42" y="57"/>
                    <a:pt x="42" y="58"/>
                    <a:pt x="43" y="58"/>
                  </a:cubicBezTo>
                  <a:cubicBezTo>
                    <a:pt x="45" y="57"/>
                    <a:pt x="46" y="57"/>
                    <a:pt x="47" y="54"/>
                  </a:cubicBezTo>
                  <a:cubicBezTo>
                    <a:pt x="47" y="54"/>
                    <a:pt x="48" y="55"/>
                    <a:pt x="49" y="54"/>
                  </a:cubicBezTo>
                  <a:cubicBezTo>
                    <a:pt x="49" y="54"/>
                    <a:pt x="49" y="52"/>
                    <a:pt x="50" y="52"/>
                  </a:cubicBezTo>
                  <a:cubicBezTo>
                    <a:pt x="51" y="51"/>
                    <a:pt x="51" y="53"/>
                    <a:pt x="52" y="53"/>
                  </a:cubicBezTo>
                  <a:cubicBezTo>
                    <a:pt x="53" y="52"/>
                    <a:pt x="54" y="51"/>
                    <a:pt x="55" y="51"/>
                  </a:cubicBezTo>
                  <a:cubicBezTo>
                    <a:pt x="56" y="51"/>
                    <a:pt x="57" y="53"/>
                    <a:pt x="58" y="53"/>
                  </a:cubicBezTo>
                  <a:cubicBezTo>
                    <a:pt x="59" y="53"/>
                    <a:pt x="60" y="52"/>
                    <a:pt x="61" y="52"/>
                  </a:cubicBezTo>
                  <a:cubicBezTo>
                    <a:pt x="63" y="52"/>
                    <a:pt x="64" y="51"/>
                    <a:pt x="65" y="50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6" y="48"/>
                    <a:pt x="66" y="46"/>
                    <a:pt x="66" y="44"/>
                  </a:cubicBezTo>
                  <a:cubicBezTo>
                    <a:pt x="66" y="42"/>
                    <a:pt x="66" y="40"/>
                    <a:pt x="66" y="39"/>
                  </a:cubicBezTo>
                  <a:cubicBezTo>
                    <a:pt x="66" y="38"/>
                    <a:pt x="68" y="36"/>
                    <a:pt x="68" y="34"/>
                  </a:cubicBezTo>
                  <a:cubicBezTo>
                    <a:pt x="68" y="34"/>
                    <a:pt x="67" y="34"/>
                    <a:pt x="66" y="33"/>
                  </a:cubicBezTo>
                  <a:cubicBezTo>
                    <a:pt x="67" y="32"/>
                    <a:pt x="67" y="31"/>
                    <a:pt x="66" y="30"/>
                  </a:cubicBezTo>
                  <a:cubicBezTo>
                    <a:pt x="65" y="30"/>
                    <a:pt x="65" y="29"/>
                    <a:pt x="64" y="29"/>
                  </a:cubicBezTo>
                  <a:cubicBezTo>
                    <a:pt x="63" y="29"/>
                    <a:pt x="63" y="31"/>
                    <a:pt x="61" y="31"/>
                  </a:cubicBezTo>
                  <a:cubicBezTo>
                    <a:pt x="60" y="31"/>
                    <a:pt x="60" y="32"/>
                    <a:pt x="58" y="32"/>
                  </a:cubicBezTo>
                  <a:cubicBezTo>
                    <a:pt x="56" y="30"/>
                    <a:pt x="60" y="30"/>
                    <a:pt x="58" y="26"/>
                  </a:cubicBezTo>
                  <a:cubicBezTo>
                    <a:pt x="58" y="25"/>
                    <a:pt x="61" y="23"/>
                    <a:pt x="59" y="21"/>
                  </a:cubicBezTo>
                  <a:cubicBezTo>
                    <a:pt x="59" y="20"/>
                    <a:pt x="56" y="24"/>
                    <a:pt x="53" y="22"/>
                  </a:cubicBezTo>
                  <a:cubicBezTo>
                    <a:pt x="51" y="22"/>
                    <a:pt x="50" y="23"/>
                    <a:pt x="49" y="23"/>
                  </a:cubicBezTo>
                  <a:cubicBezTo>
                    <a:pt x="47" y="22"/>
                    <a:pt x="48" y="18"/>
                    <a:pt x="46" y="16"/>
                  </a:cubicBezTo>
                  <a:cubicBezTo>
                    <a:pt x="42" y="16"/>
                    <a:pt x="41" y="18"/>
                    <a:pt x="40" y="17"/>
                  </a:cubicBezTo>
                  <a:cubicBezTo>
                    <a:pt x="38" y="15"/>
                    <a:pt x="38" y="12"/>
                    <a:pt x="36" y="10"/>
                  </a:cubicBezTo>
                  <a:cubicBezTo>
                    <a:pt x="30" y="5"/>
                    <a:pt x="23" y="1"/>
                    <a:pt x="15" y="0"/>
                  </a:cubicBezTo>
                  <a:cubicBezTo>
                    <a:pt x="15" y="1"/>
                    <a:pt x="16" y="3"/>
                    <a:pt x="15" y="5"/>
                  </a:cubicBezTo>
                  <a:cubicBezTo>
                    <a:pt x="15" y="6"/>
                    <a:pt x="13" y="5"/>
                    <a:pt x="12" y="7"/>
                  </a:cubicBezTo>
                  <a:cubicBezTo>
                    <a:pt x="11" y="8"/>
                    <a:pt x="14" y="9"/>
                    <a:pt x="12" y="11"/>
                  </a:cubicBezTo>
                  <a:cubicBezTo>
                    <a:pt x="10" y="13"/>
                    <a:pt x="8" y="10"/>
                    <a:pt x="6" y="10"/>
                  </a:cubicBezTo>
                  <a:cubicBezTo>
                    <a:pt x="5" y="11"/>
                    <a:pt x="5" y="13"/>
                    <a:pt x="4" y="14"/>
                  </a:cubicBezTo>
                  <a:cubicBezTo>
                    <a:pt x="3" y="14"/>
                    <a:pt x="2" y="14"/>
                    <a:pt x="2" y="15"/>
                  </a:cubicBezTo>
                  <a:cubicBezTo>
                    <a:pt x="1" y="15"/>
                    <a:pt x="2" y="16"/>
                    <a:pt x="2" y="17"/>
                  </a:cubicBezTo>
                  <a:cubicBezTo>
                    <a:pt x="2" y="18"/>
                    <a:pt x="0" y="18"/>
                    <a:pt x="0" y="19"/>
                  </a:cubicBezTo>
                  <a:cubicBezTo>
                    <a:pt x="1" y="22"/>
                    <a:pt x="3" y="24"/>
                    <a:pt x="2" y="28"/>
                  </a:cubicBezTo>
                  <a:cubicBezTo>
                    <a:pt x="0" y="29"/>
                    <a:pt x="0" y="29"/>
                    <a:pt x="0" y="30"/>
                  </a:cubicBezTo>
                  <a:cubicBezTo>
                    <a:pt x="0" y="32"/>
                    <a:pt x="0" y="33"/>
                    <a:pt x="0" y="35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28" name="Freeform 19"/>
            <p:cNvSpPr>
              <a:spLocks/>
            </p:cNvSpPr>
            <p:nvPr/>
          </p:nvSpPr>
          <p:spPr bwMode="auto">
            <a:xfrm>
              <a:off x="3060700" y="5051425"/>
              <a:ext cx="455613" cy="642938"/>
            </a:xfrm>
            <a:custGeom>
              <a:avLst/>
              <a:gdLst>
                <a:gd name="T0" fmla="*/ 2147483647 w 49"/>
                <a:gd name="T1" fmla="*/ 2147483647 h 69"/>
                <a:gd name="T2" fmla="*/ 2147483647 w 49"/>
                <a:gd name="T3" fmla="*/ 2147483647 h 69"/>
                <a:gd name="T4" fmla="*/ 2147483647 w 49"/>
                <a:gd name="T5" fmla="*/ 2147483647 h 69"/>
                <a:gd name="T6" fmla="*/ 2147483647 w 49"/>
                <a:gd name="T7" fmla="*/ 2147483647 h 69"/>
                <a:gd name="T8" fmla="*/ 2147483647 w 49"/>
                <a:gd name="T9" fmla="*/ 2147483647 h 69"/>
                <a:gd name="T10" fmla="*/ 2147483647 w 49"/>
                <a:gd name="T11" fmla="*/ 2147483647 h 69"/>
                <a:gd name="T12" fmla="*/ 2147483647 w 49"/>
                <a:gd name="T13" fmla="*/ 2147483647 h 69"/>
                <a:gd name="T14" fmla="*/ 2147483647 w 49"/>
                <a:gd name="T15" fmla="*/ 2147483647 h 69"/>
                <a:gd name="T16" fmla="*/ 2147483647 w 49"/>
                <a:gd name="T17" fmla="*/ 2147483647 h 69"/>
                <a:gd name="T18" fmla="*/ 2147483647 w 49"/>
                <a:gd name="T19" fmla="*/ 2147483647 h 69"/>
                <a:gd name="T20" fmla="*/ 2147483647 w 49"/>
                <a:gd name="T21" fmla="*/ 2147483647 h 69"/>
                <a:gd name="T22" fmla="*/ 2147483647 w 49"/>
                <a:gd name="T23" fmla="*/ 2147483647 h 69"/>
                <a:gd name="T24" fmla="*/ 2147483647 w 49"/>
                <a:gd name="T25" fmla="*/ 2147483647 h 69"/>
                <a:gd name="T26" fmla="*/ 2147483647 w 49"/>
                <a:gd name="T27" fmla="*/ 2147483647 h 69"/>
                <a:gd name="T28" fmla="*/ 2147483647 w 49"/>
                <a:gd name="T29" fmla="*/ 2147483647 h 69"/>
                <a:gd name="T30" fmla="*/ 2147483647 w 49"/>
                <a:gd name="T31" fmla="*/ 2147483647 h 69"/>
                <a:gd name="T32" fmla="*/ 2147483647 w 49"/>
                <a:gd name="T33" fmla="*/ 2147483647 h 69"/>
                <a:gd name="T34" fmla="*/ 2147483647 w 49"/>
                <a:gd name="T35" fmla="*/ 2147483647 h 69"/>
                <a:gd name="T36" fmla="*/ 2147483647 w 49"/>
                <a:gd name="T37" fmla="*/ 2147483647 h 69"/>
                <a:gd name="T38" fmla="*/ 2147483647 w 49"/>
                <a:gd name="T39" fmla="*/ 2147483647 h 69"/>
                <a:gd name="T40" fmla="*/ 2147483647 w 49"/>
                <a:gd name="T41" fmla="*/ 2147483647 h 69"/>
                <a:gd name="T42" fmla="*/ 2147483647 w 49"/>
                <a:gd name="T43" fmla="*/ 2147483647 h 69"/>
                <a:gd name="T44" fmla="*/ 2147483647 w 49"/>
                <a:gd name="T45" fmla="*/ 2147483647 h 69"/>
                <a:gd name="T46" fmla="*/ 2147483647 w 49"/>
                <a:gd name="T47" fmla="*/ 2147483647 h 69"/>
                <a:gd name="T48" fmla="*/ 2147483647 w 49"/>
                <a:gd name="T49" fmla="*/ 2147483647 h 69"/>
                <a:gd name="T50" fmla="*/ 2147483647 w 49"/>
                <a:gd name="T51" fmla="*/ 2147483647 h 69"/>
                <a:gd name="T52" fmla="*/ 2147483647 w 49"/>
                <a:gd name="T53" fmla="*/ 2147483647 h 69"/>
                <a:gd name="T54" fmla="*/ 2147483647 w 49"/>
                <a:gd name="T55" fmla="*/ 2147483647 h 69"/>
                <a:gd name="T56" fmla="*/ 2147483647 w 49"/>
                <a:gd name="T57" fmla="*/ 2147483647 h 69"/>
                <a:gd name="T58" fmla="*/ 2147483647 w 49"/>
                <a:gd name="T59" fmla="*/ 2147483647 h 69"/>
                <a:gd name="T60" fmla="*/ 2147483647 w 49"/>
                <a:gd name="T61" fmla="*/ 2147483647 h 69"/>
                <a:gd name="T62" fmla="*/ 2147483647 w 49"/>
                <a:gd name="T63" fmla="*/ 2147483647 h 69"/>
                <a:gd name="T64" fmla="*/ 2147483647 w 49"/>
                <a:gd name="T65" fmla="*/ 2147483647 h 69"/>
                <a:gd name="T66" fmla="*/ 2147483647 w 49"/>
                <a:gd name="T67" fmla="*/ 2147483647 h 69"/>
                <a:gd name="T68" fmla="*/ 2147483647 w 49"/>
                <a:gd name="T69" fmla="*/ 2147483647 h 69"/>
                <a:gd name="T70" fmla="*/ 2147483647 w 49"/>
                <a:gd name="T71" fmla="*/ 2147483647 h 69"/>
                <a:gd name="T72" fmla="*/ 2147483647 w 49"/>
                <a:gd name="T73" fmla="*/ 2147483647 h 69"/>
                <a:gd name="T74" fmla="*/ 2147483647 w 49"/>
                <a:gd name="T75" fmla="*/ 2147483647 h 69"/>
                <a:gd name="T76" fmla="*/ 2147483647 w 49"/>
                <a:gd name="T77" fmla="*/ 2147483647 h 69"/>
                <a:gd name="T78" fmla="*/ 2147483647 w 49"/>
                <a:gd name="T79" fmla="*/ 2147483647 h 69"/>
                <a:gd name="T80" fmla="*/ 2147483647 w 49"/>
                <a:gd name="T81" fmla="*/ 2147483647 h 69"/>
                <a:gd name="T82" fmla="*/ 2147483647 w 49"/>
                <a:gd name="T83" fmla="*/ 2147483647 h 69"/>
                <a:gd name="T84" fmla="*/ 2147483647 w 49"/>
                <a:gd name="T85" fmla="*/ 2147483647 h 69"/>
                <a:gd name="T86" fmla="*/ 2147483647 w 49"/>
                <a:gd name="T87" fmla="*/ 2147483647 h 69"/>
                <a:gd name="T88" fmla="*/ 2147483647 w 49"/>
                <a:gd name="T89" fmla="*/ 2147483647 h 69"/>
                <a:gd name="T90" fmla="*/ 2147483647 w 49"/>
                <a:gd name="T91" fmla="*/ 2147483647 h 69"/>
                <a:gd name="T92" fmla="*/ 2147483647 w 49"/>
                <a:gd name="T93" fmla="*/ 2147483647 h 69"/>
                <a:gd name="T94" fmla="*/ 2147483647 w 49"/>
                <a:gd name="T95" fmla="*/ 2147483647 h 69"/>
                <a:gd name="T96" fmla="*/ 2147483647 w 49"/>
                <a:gd name="T97" fmla="*/ 2147483647 h 69"/>
                <a:gd name="T98" fmla="*/ 2147483647 w 49"/>
                <a:gd name="T99" fmla="*/ 2147483647 h 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9"/>
                <a:gd name="T151" fmla="*/ 0 h 69"/>
                <a:gd name="T152" fmla="*/ 49 w 49"/>
                <a:gd name="T153" fmla="*/ 69 h 6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9" h="69">
                  <a:moveTo>
                    <a:pt x="4" y="37"/>
                  </a:moveTo>
                  <a:cubicBezTo>
                    <a:pt x="4" y="37"/>
                    <a:pt x="4" y="37"/>
                    <a:pt x="4" y="37"/>
                  </a:cubicBezTo>
                  <a:cubicBezTo>
                    <a:pt x="5" y="41"/>
                    <a:pt x="3" y="40"/>
                    <a:pt x="4" y="45"/>
                  </a:cubicBezTo>
                  <a:cubicBezTo>
                    <a:pt x="4" y="46"/>
                    <a:pt x="1" y="48"/>
                    <a:pt x="1" y="50"/>
                  </a:cubicBezTo>
                  <a:cubicBezTo>
                    <a:pt x="0" y="53"/>
                    <a:pt x="3" y="53"/>
                    <a:pt x="5" y="53"/>
                  </a:cubicBezTo>
                  <a:cubicBezTo>
                    <a:pt x="7" y="53"/>
                    <a:pt x="7" y="55"/>
                    <a:pt x="8" y="52"/>
                  </a:cubicBezTo>
                  <a:cubicBezTo>
                    <a:pt x="11" y="53"/>
                    <a:pt x="7" y="57"/>
                    <a:pt x="9" y="58"/>
                  </a:cubicBezTo>
                  <a:cubicBezTo>
                    <a:pt x="9" y="58"/>
                    <a:pt x="11" y="57"/>
                    <a:pt x="11" y="56"/>
                  </a:cubicBezTo>
                  <a:cubicBezTo>
                    <a:pt x="12" y="58"/>
                    <a:pt x="13" y="59"/>
                    <a:pt x="14" y="60"/>
                  </a:cubicBezTo>
                  <a:cubicBezTo>
                    <a:pt x="16" y="61"/>
                    <a:pt x="17" y="59"/>
                    <a:pt x="17" y="61"/>
                  </a:cubicBezTo>
                  <a:cubicBezTo>
                    <a:pt x="17" y="63"/>
                    <a:pt x="12" y="62"/>
                    <a:pt x="13" y="65"/>
                  </a:cubicBezTo>
                  <a:cubicBezTo>
                    <a:pt x="14" y="67"/>
                    <a:pt x="16" y="64"/>
                    <a:pt x="17" y="65"/>
                  </a:cubicBezTo>
                  <a:cubicBezTo>
                    <a:pt x="18" y="66"/>
                    <a:pt x="17" y="68"/>
                    <a:pt x="19" y="68"/>
                  </a:cubicBezTo>
                  <a:cubicBezTo>
                    <a:pt x="20" y="68"/>
                    <a:pt x="20" y="66"/>
                    <a:pt x="21" y="66"/>
                  </a:cubicBezTo>
                  <a:cubicBezTo>
                    <a:pt x="22" y="66"/>
                    <a:pt x="23" y="69"/>
                    <a:pt x="29" y="67"/>
                  </a:cubicBezTo>
                  <a:cubicBezTo>
                    <a:pt x="31" y="66"/>
                    <a:pt x="31" y="66"/>
                    <a:pt x="32" y="65"/>
                  </a:cubicBezTo>
                  <a:cubicBezTo>
                    <a:pt x="32" y="63"/>
                    <a:pt x="32" y="62"/>
                    <a:pt x="32" y="60"/>
                  </a:cubicBezTo>
                  <a:cubicBezTo>
                    <a:pt x="32" y="59"/>
                    <a:pt x="32" y="59"/>
                    <a:pt x="34" y="58"/>
                  </a:cubicBezTo>
                  <a:cubicBezTo>
                    <a:pt x="35" y="54"/>
                    <a:pt x="33" y="52"/>
                    <a:pt x="32" y="49"/>
                  </a:cubicBezTo>
                  <a:cubicBezTo>
                    <a:pt x="32" y="48"/>
                    <a:pt x="34" y="48"/>
                    <a:pt x="34" y="47"/>
                  </a:cubicBezTo>
                  <a:cubicBezTo>
                    <a:pt x="34" y="46"/>
                    <a:pt x="33" y="45"/>
                    <a:pt x="34" y="45"/>
                  </a:cubicBezTo>
                  <a:cubicBezTo>
                    <a:pt x="34" y="44"/>
                    <a:pt x="35" y="44"/>
                    <a:pt x="36" y="44"/>
                  </a:cubicBezTo>
                  <a:cubicBezTo>
                    <a:pt x="37" y="43"/>
                    <a:pt x="37" y="41"/>
                    <a:pt x="38" y="40"/>
                  </a:cubicBezTo>
                  <a:cubicBezTo>
                    <a:pt x="40" y="40"/>
                    <a:pt x="42" y="43"/>
                    <a:pt x="44" y="41"/>
                  </a:cubicBezTo>
                  <a:cubicBezTo>
                    <a:pt x="46" y="39"/>
                    <a:pt x="43" y="38"/>
                    <a:pt x="44" y="37"/>
                  </a:cubicBezTo>
                  <a:cubicBezTo>
                    <a:pt x="45" y="35"/>
                    <a:pt x="47" y="36"/>
                    <a:pt x="47" y="35"/>
                  </a:cubicBezTo>
                  <a:cubicBezTo>
                    <a:pt x="48" y="33"/>
                    <a:pt x="47" y="31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28"/>
                    <a:pt x="46" y="26"/>
                    <a:pt x="46" y="25"/>
                  </a:cubicBezTo>
                  <a:cubicBezTo>
                    <a:pt x="46" y="19"/>
                    <a:pt x="48" y="22"/>
                    <a:pt x="48" y="19"/>
                  </a:cubicBezTo>
                  <a:cubicBezTo>
                    <a:pt x="48" y="18"/>
                    <a:pt x="46" y="17"/>
                    <a:pt x="47" y="16"/>
                  </a:cubicBezTo>
                  <a:cubicBezTo>
                    <a:pt x="47" y="13"/>
                    <a:pt x="49" y="12"/>
                    <a:pt x="49" y="9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7" y="11"/>
                    <a:pt x="44" y="12"/>
                    <a:pt x="40" y="12"/>
                  </a:cubicBezTo>
                  <a:cubicBezTo>
                    <a:pt x="38" y="12"/>
                    <a:pt x="37" y="10"/>
                    <a:pt x="35" y="10"/>
                  </a:cubicBezTo>
                  <a:cubicBezTo>
                    <a:pt x="34" y="10"/>
                    <a:pt x="33" y="11"/>
                    <a:pt x="31" y="11"/>
                  </a:cubicBezTo>
                  <a:cubicBezTo>
                    <a:pt x="29" y="11"/>
                    <a:pt x="28" y="8"/>
                    <a:pt x="25" y="7"/>
                  </a:cubicBezTo>
                  <a:cubicBezTo>
                    <a:pt x="24" y="7"/>
                    <a:pt x="22" y="8"/>
                    <a:pt x="21" y="7"/>
                  </a:cubicBezTo>
                  <a:cubicBezTo>
                    <a:pt x="20" y="5"/>
                    <a:pt x="24" y="3"/>
                    <a:pt x="23" y="1"/>
                  </a:cubicBezTo>
                  <a:cubicBezTo>
                    <a:pt x="22" y="0"/>
                    <a:pt x="19" y="1"/>
                    <a:pt x="16" y="6"/>
                  </a:cubicBezTo>
                  <a:cubicBezTo>
                    <a:pt x="15" y="8"/>
                    <a:pt x="16" y="10"/>
                    <a:pt x="16" y="12"/>
                  </a:cubicBezTo>
                  <a:cubicBezTo>
                    <a:pt x="19" y="22"/>
                    <a:pt x="17" y="23"/>
                    <a:pt x="16" y="23"/>
                  </a:cubicBezTo>
                  <a:cubicBezTo>
                    <a:pt x="15" y="24"/>
                    <a:pt x="14" y="24"/>
                    <a:pt x="13" y="23"/>
                  </a:cubicBezTo>
                  <a:cubicBezTo>
                    <a:pt x="13" y="23"/>
                    <a:pt x="13" y="24"/>
                    <a:pt x="12" y="24"/>
                  </a:cubicBezTo>
                  <a:cubicBezTo>
                    <a:pt x="12" y="25"/>
                    <a:pt x="11" y="24"/>
                    <a:pt x="11" y="25"/>
                  </a:cubicBezTo>
                  <a:cubicBezTo>
                    <a:pt x="10" y="26"/>
                    <a:pt x="11" y="27"/>
                    <a:pt x="11" y="28"/>
                  </a:cubicBezTo>
                  <a:cubicBezTo>
                    <a:pt x="10" y="29"/>
                    <a:pt x="9" y="27"/>
                    <a:pt x="8" y="28"/>
                  </a:cubicBezTo>
                  <a:cubicBezTo>
                    <a:pt x="9" y="29"/>
                    <a:pt x="7" y="29"/>
                    <a:pt x="6" y="30"/>
                  </a:cubicBezTo>
                  <a:cubicBezTo>
                    <a:pt x="6" y="31"/>
                    <a:pt x="6" y="33"/>
                    <a:pt x="5" y="34"/>
                  </a:cubicBezTo>
                  <a:cubicBezTo>
                    <a:pt x="5" y="35"/>
                    <a:pt x="5" y="36"/>
                    <a:pt x="4" y="37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29" name="Freeform 20"/>
            <p:cNvSpPr>
              <a:spLocks/>
            </p:cNvSpPr>
            <p:nvPr/>
          </p:nvSpPr>
          <p:spPr bwMode="auto">
            <a:xfrm>
              <a:off x="3489325" y="4938713"/>
              <a:ext cx="825500" cy="690562"/>
            </a:xfrm>
            <a:custGeom>
              <a:avLst/>
              <a:gdLst>
                <a:gd name="T0" fmla="*/ 2147483647 w 89"/>
                <a:gd name="T1" fmla="*/ 2147483647 h 74"/>
                <a:gd name="T2" fmla="*/ 2147483647 w 89"/>
                <a:gd name="T3" fmla="*/ 2147483647 h 74"/>
                <a:gd name="T4" fmla="*/ 2147483647 w 89"/>
                <a:gd name="T5" fmla="*/ 2147483647 h 74"/>
                <a:gd name="T6" fmla="*/ 2147483647 w 89"/>
                <a:gd name="T7" fmla="*/ 2147483647 h 74"/>
                <a:gd name="T8" fmla="*/ 2147483647 w 89"/>
                <a:gd name="T9" fmla="*/ 2147483647 h 74"/>
                <a:gd name="T10" fmla="*/ 2147483647 w 89"/>
                <a:gd name="T11" fmla="*/ 2147483647 h 74"/>
                <a:gd name="T12" fmla="*/ 2147483647 w 89"/>
                <a:gd name="T13" fmla="*/ 2147483647 h 74"/>
                <a:gd name="T14" fmla="*/ 2147483647 w 89"/>
                <a:gd name="T15" fmla="*/ 2147483647 h 74"/>
                <a:gd name="T16" fmla="*/ 2147483647 w 89"/>
                <a:gd name="T17" fmla="*/ 2147483647 h 74"/>
                <a:gd name="T18" fmla="*/ 2147483647 w 89"/>
                <a:gd name="T19" fmla="*/ 2147483647 h 74"/>
                <a:gd name="T20" fmla="*/ 2147483647 w 89"/>
                <a:gd name="T21" fmla="*/ 2147483647 h 74"/>
                <a:gd name="T22" fmla="*/ 2147483647 w 89"/>
                <a:gd name="T23" fmla="*/ 2147483647 h 74"/>
                <a:gd name="T24" fmla="*/ 2147483647 w 89"/>
                <a:gd name="T25" fmla="*/ 2147483647 h 74"/>
                <a:gd name="T26" fmla="*/ 2147483647 w 89"/>
                <a:gd name="T27" fmla="*/ 2147483647 h 74"/>
                <a:gd name="T28" fmla="*/ 2147483647 w 89"/>
                <a:gd name="T29" fmla="*/ 2147483647 h 74"/>
                <a:gd name="T30" fmla="*/ 2147483647 w 89"/>
                <a:gd name="T31" fmla="*/ 2147483647 h 74"/>
                <a:gd name="T32" fmla="*/ 2147483647 w 89"/>
                <a:gd name="T33" fmla="*/ 2147483647 h 74"/>
                <a:gd name="T34" fmla="*/ 2147483647 w 89"/>
                <a:gd name="T35" fmla="*/ 2147483647 h 74"/>
                <a:gd name="T36" fmla="*/ 2147483647 w 89"/>
                <a:gd name="T37" fmla="*/ 2147483647 h 74"/>
                <a:gd name="T38" fmla="*/ 2147483647 w 89"/>
                <a:gd name="T39" fmla="*/ 2147483647 h 74"/>
                <a:gd name="T40" fmla="*/ 2147483647 w 89"/>
                <a:gd name="T41" fmla="*/ 2147483647 h 74"/>
                <a:gd name="T42" fmla="*/ 2147483647 w 89"/>
                <a:gd name="T43" fmla="*/ 2147483647 h 74"/>
                <a:gd name="T44" fmla="*/ 2147483647 w 89"/>
                <a:gd name="T45" fmla="*/ 2147483647 h 74"/>
                <a:gd name="T46" fmla="*/ 2147483647 w 89"/>
                <a:gd name="T47" fmla="*/ 2147483647 h 74"/>
                <a:gd name="T48" fmla="*/ 2147483647 w 89"/>
                <a:gd name="T49" fmla="*/ 2147483647 h 74"/>
                <a:gd name="T50" fmla="*/ 2147483647 w 89"/>
                <a:gd name="T51" fmla="*/ 2147483647 h 74"/>
                <a:gd name="T52" fmla="*/ 2147483647 w 89"/>
                <a:gd name="T53" fmla="*/ 2147483647 h 74"/>
                <a:gd name="T54" fmla="*/ 2147483647 w 89"/>
                <a:gd name="T55" fmla="*/ 2147483647 h 74"/>
                <a:gd name="T56" fmla="*/ 2147483647 w 89"/>
                <a:gd name="T57" fmla="*/ 2147483647 h 74"/>
                <a:gd name="T58" fmla="*/ 2147483647 w 89"/>
                <a:gd name="T59" fmla="*/ 0 h 74"/>
                <a:gd name="T60" fmla="*/ 2147483647 w 89"/>
                <a:gd name="T61" fmla="*/ 2147483647 h 74"/>
                <a:gd name="T62" fmla="*/ 2147483647 w 89"/>
                <a:gd name="T63" fmla="*/ 2147483647 h 74"/>
                <a:gd name="T64" fmla="*/ 2147483647 w 89"/>
                <a:gd name="T65" fmla="*/ 2147483647 h 74"/>
                <a:gd name="T66" fmla="*/ 2147483647 w 89"/>
                <a:gd name="T67" fmla="*/ 2147483647 h 74"/>
                <a:gd name="T68" fmla="*/ 2147483647 w 89"/>
                <a:gd name="T69" fmla="*/ 2147483647 h 74"/>
                <a:gd name="T70" fmla="*/ 2147483647 w 89"/>
                <a:gd name="T71" fmla="*/ 2147483647 h 74"/>
                <a:gd name="T72" fmla="*/ 2147483647 w 89"/>
                <a:gd name="T73" fmla="*/ 2147483647 h 74"/>
                <a:gd name="T74" fmla="*/ 2147483647 w 89"/>
                <a:gd name="T75" fmla="*/ 2147483647 h 74"/>
                <a:gd name="T76" fmla="*/ 2147483647 w 89"/>
                <a:gd name="T77" fmla="*/ 2147483647 h 74"/>
                <a:gd name="T78" fmla="*/ 2147483647 w 89"/>
                <a:gd name="T79" fmla="*/ 2147483647 h 74"/>
                <a:gd name="T80" fmla="*/ 2147483647 w 89"/>
                <a:gd name="T81" fmla="*/ 2147483647 h 74"/>
                <a:gd name="T82" fmla="*/ 0 w 89"/>
                <a:gd name="T83" fmla="*/ 2147483647 h 74"/>
                <a:gd name="T84" fmla="*/ 2147483647 w 89"/>
                <a:gd name="T85" fmla="*/ 2147483647 h 74"/>
                <a:gd name="T86" fmla="*/ 2147483647 w 89"/>
                <a:gd name="T87" fmla="*/ 2147483647 h 74"/>
                <a:gd name="T88" fmla="*/ 2147483647 w 89"/>
                <a:gd name="T89" fmla="*/ 2147483647 h 74"/>
                <a:gd name="T90" fmla="*/ 2147483647 w 89"/>
                <a:gd name="T91" fmla="*/ 2147483647 h 74"/>
                <a:gd name="T92" fmla="*/ 2147483647 w 89"/>
                <a:gd name="T93" fmla="*/ 2147483647 h 74"/>
                <a:gd name="T94" fmla="*/ 2147483647 w 89"/>
                <a:gd name="T95" fmla="*/ 2147483647 h 74"/>
                <a:gd name="T96" fmla="*/ 2147483647 w 89"/>
                <a:gd name="T97" fmla="*/ 2147483647 h 74"/>
                <a:gd name="T98" fmla="*/ 2147483647 w 89"/>
                <a:gd name="T99" fmla="*/ 2147483647 h 74"/>
                <a:gd name="T100" fmla="*/ 2147483647 w 89"/>
                <a:gd name="T101" fmla="*/ 2147483647 h 74"/>
                <a:gd name="T102" fmla="*/ 2147483647 w 89"/>
                <a:gd name="T103" fmla="*/ 2147483647 h 74"/>
                <a:gd name="T104" fmla="*/ 2147483647 w 89"/>
                <a:gd name="T105" fmla="*/ 2147483647 h 74"/>
                <a:gd name="T106" fmla="*/ 2147483647 w 89"/>
                <a:gd name="T107" fmla="*/ 2147483647 h 74"/>
                <a:gd name="T108" fmla="*/ 2147483647 w 89"/>
                <a:gd name="T109" fmla="*/ 2147483647 h 7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89"/>
                <a:gd name="T166" fmla="*/ 0 h 74"/>
                <a:gd name="T167" fmla="*/ 89 w 89"/>
                <a:gd name="T168" fmla="*/ 74 h 74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89" h="74">
                  <a:moveTo>
                    <a:pt x="52" y="72"/>
                  </a:moveTo>
                  <a:cubicBezTo>
                    <a:pt x="52" y="72"/>
                    <a:pt x="52" y="72"/>
                    <a:pt x="52" y="72"/>
                  </a:cubicBezTo>
                  <a:cubicBezTo>
                    <a:pt x="56" y="70"/>
                    <a:pt x="59" y="71"/>
                    <a:pt x="64" y="69"/>
                  </a:cubicBezTo>
                  <a:cubicBezTo>
                    <a:pt x="66" y="68"/>
                    <a:pt x="65" y="67"/>
                    <a:pt x="66" y="67"/>
                  </a:cubicBezTo>
                  <a:cubicBezTo>
                    <a:pt x="68" y="67"/>
                    <a:pt x="69" y="68"/>
                    <a:pt x="71" y="68"/>
                  </a:cubicBezTo>
                  <a:cubicBezTo>
                    <a:pt x="72" y="68"/>
                    <a:pt x="73" y="67"/>
                    <a:pt x="74" y="68"/>
                  </a:cubicBezTo>
                  <a:cubicBezTo>
                    <a:pt x="75" y="68"/>
                    <a:pt x="75" y="69"/>
                    <a:pt x="77" y="70"/>
                  </a:cubicBezTo>
                  <a:cubicBezTo>
                    <a:pt x="79" y="69"/>
                    <a:pt x="81" y="69"/>
                    <a:pt x="83" y="68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4" y="66"/>
                    <a:pt x="82" y="65"/>
                    <a:pt x="82" y="64"/>
                  </a:cubicBezTo>
                  <a:cubicBezTo>
                    <a:pt x="83" y="63"/>
                    <a:pt x="86" y="63"/>
                    <a:pt x="86" y="61"/>
                  </a:cubicBezTo>
                  <a:cubicBezTo>
                    <a:pt x="87" y="59"/>
                    <a:pt x="89" y="59"/>
                    <a:pt x="89" y="57"/>
                  </a:cubicBezTo>
                  <a:cubicBezTo>
                    <a:pt x="89" y="54"/>
                    <a:pt x="86" y="56"/>
                    <a:pt x="82" y="51"/>
                  </a:cubicBezTo>
                  <a:cubicBezTo>
                    <a:pt x="81" y="50"/>
                    <a:pt x="82" y="47"/>
                    <a:pt x="82" y="45"/>
                  </a:cubicBezTo>
                  <a:cubicBezTo>
                    <a:pt x="85" y="40"/>
                    <a:pt x="87" y="41"/>
                    <a:pt x="88" y="41"/>
                  </a:cubicBezTo>
                  <a:cubicBezTo>
                    <a:pt x="89" y="41"/>
                    <a:pt x="89" y="37"/>
                    <a:pt x="88" y="37"/>
                  </a:cubicBezTo>
                  <a:cubicBezTo>
                    <a:pt x="86" y="37"/>
                    <a:pt x="84" y="38"/>
                    <a:pt x="83" y="37"/>
                  </a:cubicBezTo>
                  <a:cubicBezTo>
                    <a:pt x="81" y="34"/>
                    <a:pt x="84" y="31"/>
                    <a:pt x="80" y="29"/>
                  </a:cubicBezTo>
                  <a:cubicBezTo>
                    <a:pt x="77" y="26"/>
                    <a:pt x="69" y="28"/>
                    <a:pt x="66" y="26"/>
                  </a:cubicBezTo>
                  <a:cubicBezTo>
                    <a:pt x="64" y="23"/>
                    <a:pt x="68" y="22"/>
                    <a:pt x="67" y="20"/>
                  </a:cubicBezTo>
                  <a:cubicBezTo>
                    <a:pt x="67" y="18"/>
                    <a:pt x="67" y="15"/>
                    <a:pt x="65" y="12"/>
                  </a:cubicBezTo>
                  <a:cubicBezTo>
                    <a:pt x="63" y="12"/>
                    <a:pt x="62" y="10"/>
                    <a:pt x="60" y="10"/>
                  </a:cubicBezTo>
                  <a:cubicBezTo>
                    <a:pt x="58" y="10"/>
                    <a:pt x="54" y="12"/>
                    <a:pt x="53" y="13"/>
                  </a:cubicBezTo>
                  <a:cubicBezTo>
                    <a:pt x="52" y="13"/>
                    <a:pt x="52" y="11"/>
                    <a:pt x="51" y="11"/>
                  </a:cubicBezTo>
                  <a:cubicBezTo>
                    <a:pt x="50" y="10"/>
                    <a:pt x="48" y="11"/>
                    <a:pt x="47" y="10"/>
                  </a:cubicBezTo>
                  <a:cubicBezTo>
                    <a:pt x="45" y="10"/>
                    <a:pt x="46" y="8"/>
                    <a:pt x="45" y="8"/>
                  </a:cubicBezTo>
                  <a:cubicBezTo>
                    <a:pt x="44" y="7"/>
                    <a:pt x="42" y="9"/>
                    <a:pt x="38" y="7"/>
                  </a:cubicBezTo>
                  <a:cubicBezTo>
                    <a:pt x="36" y="6"/>
                    <a:pt x="36" y="5"/>
                    <a:pt x="35" y="4"/>
                  </a:cubicBezTo>
                  <a:cubicBezTo>
                    <a:pt x="34" y="4"/>
                    <a:pt x="33" y="5"/>
                    <a:pt x="30" y="3"/>
                  </a:cubicBezTo>
                  <a:cubicBezTo>
                    <a:pt x="29" y="3"/>
                    <a:pt x="28" y="1"/>
                    <a:pt x="26" y="0"/>
                  </a:cubicBezTo>
                  <a:cubicBezTo>
                    <a:pt x="25" y="0"/>
                    <a:pt x="25" y="1"/>
                    <a:pt x="24" y="2"/>
                  </a:cubicBezTo>
                  <a:cubicBezTo>
                    <a:pt x="23" y="3"/>
                    <a:pt x="21" y="3"/>
                    <a:pt x="21" y="4"/>
                  </a:cubicBezTo>
                  <a:cubicBezTo>
                    <a:pt x="20" y="5"/>
                    <a:pt x="20" y="6"/>
                    <a:pt x="20" y="7"/>
                  </a:cubicBezTo>
                  <a:cubicBezTo>
                    <a:pt x="19" y="8"/>
                    <a:pt x="18" y="8"/>
                    <a:pt x="17" y="10"/>
                  </a:cubicBezTo>
                  <a:cubicBezTo>
                    <a:pt x="16" y="11"/>
                    <a:pt x="16" y="12"/>
                    <a:pt x="15" y="13"/>
                  </a:cubicBezTo>
                  <a:cubicBezTo>
                    <a:pt x="14" y="15"/>
                    <a:pt x="11" y="13"/>
                    <a:pt x="9" y="14"/>
                  </a:cubicBezTo>
                  <a:cubicBezTo>
                    <a:pt x="8" y="15"/>
                    <a:pt x="8" y="18"/>
                    <a:pt x="7" y="20"/>
                  </a:cubicBezTo>
                  <a:cubicBezTo>
                    <a:pt x="6" y="21"/>
                    <a:pt x="5" y="21"/>
                    <a:pt x="3" y="21"/>
                  </a:cubicBezTo>
                  <a:cubicBezTo>
                    <a:pt x="3" y="24"/>
                    <a:pt x="1" y="25"/>
                    <a:pt x="1" y="28"/>
                  </a:cubicBezTo>
                  <a:cubicBezTo>
                    <a:pt x="0" y="29"/>
                    <a:pt x="2" y="30"/>
                    <a:pt x="2" y="31"/>
                  </a:cubicBezTo>
                  <a:cubicBezTo>
                    <a:pt x="2" y="34"/>
                    <a:pt x="0" y="31"/>
                    <a:pt x="0" y="37"/>
                  </a:cubicBezTo>
                  <a:cubicBezTo>
                    <a:pt x="0" y="38"/>
                    <a:pt x="1" y="40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9" y="43"/>
                    <a:pt x="16" y="47"/>
                    <a:pt x="22" y="52"/>
                  </a:cubicBezTo>
                  <a:cubicBezTo>
                    <a:pt x="24" y="54"/>
                    <a:pt x="24" y="57"/>
                    <a:pt x="26" y="59"/>
                  </a:cubicBezTo>
                  <a:cubicBezTo>
                    <a:pt x="27" y="60"/>
                    <a:pt x="28" y="58"/>
                    <a:pt x="32" y="58"/>
                  </a:cubicBezTo>
                  <a:cubicBezTo>
                    <a:pt x="34" y="60"/>
                    <a:pt x="33" y="64"/>
                    <a:pt x="35" y="65"/>
                  </a:cubicBezTo>
                  <a:cubicBezTo>
                    <a:pt x="36" y="65"/>
                    <a:pt x="37" y="64"/>
                    <a:pt x="39" y="64"/>
                  </a:cubicBezTo>
                  <a:cubicBezTo>
                    <a:pt x="42" y="66"/>
                    <a:pt x="45" y="62"/>
                    <a:pt x="45" y="63"/>
                  </a:cubicBezTo>
                  <a:cubicBezTo>
                    <a:pt x="47" y="65"/>
                    <a:pt x="44" y="67"/>
                    <a:pt x="44" y="68"/>
                  </a:cubicBezTo>
                  <a:cubicBezTo>
                    <a:pt x="46" y="72"/>
                    <a:pt x="42" y="72"/>
                    <a:pt x="44" y="74"/>
                  </a:cubicBezTo>
                  <a:cubicBezTo>
                    <a:pt x="46" y="74"/>
                    <a:pt x="46" y="73"/>
                    <a:pt x="47" y="73"/>
                  </a:cubicBezTo>
                  <a:cubicBezTo>
                    <a:pt x="49" y="73"/>
                    <a:pt x="49" y="71"/>
                    <a:pt x="50" y="71"/>
                  </a:cubicBezTo>
                  <a:cubicBezTo>
                    <a:pt x="51" y="71"/>
                    <a:pt x="51" y="72"/>
                    <a:pt x="52" y="72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30" name="Freeform 21"/>
            <p:cNvSpPr>
              <a:spLocks/>
            </p:cNvSpPr>
            <p:nvPr/>
          </p:nvSpPr>
          <p:spPr bwMode="auto">
            <a:xfrm>
              <a:off x="5864225" y="6113463"/>
              <a:ext cx="261938" cy="177800"/>
            </a:xfrm>
            <a:custGeom>
              <a:avLst/>
              <a:gdLst>
                <a:gd name="T0" fmla="*/ 2147483647 w 28"/>
                <a:gd name="T1" fmla="*/ 2147483647 h 19"/>
                <a:gd name="T2" fmla="*/ 2147483647 w 28"/>
                <a:gd name="T3" fmla="*/ 2147483647 h 19"/>
                <a:gd name="T4" fmla="*/ 2147483647 w 28"/>
                <a:gd name="T5" fmla="*/ 2147483647 h 19"/>
                <a:gd name="T6" fmla="*/ 2147483647 w 28"/>
                <a:gd name="T7" fmla="*/ 2147483647 h 19"/>
                <a:gd name="T8" fmla="*/ 2147483647 w 28"/>
                <a:gd name="T9" fmla="*/ 2147483647 h 19"/>
                <a:gd name="T10" fmla="*/ 2147483647 w 28"/>
                <a:gd name="T11" fmla="*/ 2147483647 h 19"/>
                <a:gd name="T12" fmla="*/ 2147483647 w 28"/>
                <a:gd name="T13" fmla="*/ 2147483647 h 19"/>
                <a:gd name="T14" fmla="*/ 2147483647 w 28"/>
                <a:gd name="T15" fmla="*/ 2147483647 h 19"/>
                <a:gd name="T16" fmla="*/ 2147483647 w 28"/>
                <a:gd name="T17" fmla="*/ 2147483647 h 19"/>
                <a:gd name="T18" fmla="*/ 2147483647 w 28"/>
                <a:gd name="T19" fmla="*/ 2147483647 h 19"/>
                <a:gd name="T20" fmla="*/ 2147483647 w 28"/>
                <a:gd name="T21" fmla="*/ 2147483647 h 19"/>
                <a:gd name="T22" fmla="*/ 2147483647 w 28"/>
                <a:gd name="T23" fmla="*/ 2147483647 h 19"/>
                <a:gd name="T24" fmla="*/ 2147483647 w 28"/>
                <a:gd name="T25" fmla="*/ 2147483647 h 19"/>
                <a:gd name="T26" fmla="*/ 2147483647 w 28"/>
                <a:gd name="T27" fmla="*/ 2147483647 h 19"/>
                <a:gd name="T28" fmla="*/ 2147483647 w 28"/>
                <a:gd name="T29" fmla="*/ 2147483647 h 19"/>
                <a:gd name="T30" fmla="*/ 2147483647 w 28"/>
                <a:gd name="T31" fmla="*/ 2147483647 h 19"/>
                <a:gd name="T32" fmla="*/ 2147483647 w 28"/>
                <a:gd name="T33" fmla="*/ 2147483647 h 19"/>
                <a:gd name="T34" fmla="*/ 2147483647 w 28"/>
                <a:gd name="T35" fmla="*/ 2147483647 h 19"/>
                <a:gd name="T36" fmla="*/ 2147483647 w 28"/>
                <a:gd name="T37" fmla="*/ 2147483647 h 19"/>
                <a:gd name="T38" fmla="*/ 2147483647 w 28"/>
                <a:gd name="T39" fmla="*/ 2147483647 h 19"/>
                <a:gd name="T40" fmla="*/ 2147483647 w 28"/>
                <a:gd name="T41" fmla="*/ 2147483647 h 19"/>
                <a:gd name="T42" fmla="*/ 2147483647 w 28"/>
                <a:gd name="T43" fmla="*/ 2147483647 h 19"/>
                <a:gd name="T44" fmla="*/ 2147483647 w 28"/>
                <a:gd name="T45" fmla="*/ 2147483647 h 1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8"/>
                <a:gd name="T70" fmla="*/ 0 h 19"/>
                <a:gd name="T71" fmla="*/ 28 w 28"/>
                <a:gd name="T72" fmla="*/ 19 h 19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8" h="19">
                  <a:moveTo>
                    <a:pt x="10" y="7"/>
                  </a:moveTo>
                  <a:cubicBezTo>
                    <a:pt x="10" y="8"/>
                    <a:pt x="11" y="10"/>
                    <a:pt x="10" y="10"/>
                  </a:cubicBezTo>
                  <a:cubicBezTo>
                    <a:pt x="9" y="11"/>
                    <a:pt x="8" y="9"/>
                    <a:pt x="7" y="10"/>
                  </a:cubicBezTo>
                  <a:cubicBezTo>
                    <a:pt x="6" y="10"/>
                    <a:pt x="6" y="12"/>
                    <a:pt x="5" y="12"/>
                  </a:cubicBezTo>
                  <a:cubicBezTo>
                    <a:pt x="4" y="12"/>
                    <a:pt x="4" y="10"/>
                    <a:pt x="3" y="10"/>
                  </a:cubicBezTo>
                  <a:cubicBezTo>
                    <a:pt x="1" y="10"/>
                    <a:pt x="0" y="14"/>
                    <a:pt x="1" y="16"/>
                  </a:cubicBezTo>
                  <a:cubicBezTo>
                    <a:pt x="1" y="17"/>
                    <a:pt x="3" y="15"/>
                    <a:pt x="4" y="16"/>
                  </a:cubicBezTo>
                  <a:cubicBezTo>
                    <a:pt x="5" y="16"/>
                    <a:pt x="3" y="18"/>
                    <a:pt x="4" y="19"/>
                  </a:cubicBezTo>
                  <a:cubicBezTo>
                    <a:pt x="6" y="19"/>
                    <a:pt x="6" y="17"/>
                    <a:pt x="8" y="16"/>
                  </a:cubicBezTo>
                  <a:cubicBezTo>
                    <a:pt x="9" y="16"/>
                    <a:pt x="9" y="18"/>
                    <a:pt x="10" y="18"/>
                  </a:cubicBezTo>
                  <a:cubicBezTo>
                    <a:pt x="11" y="18"/>
                    <a:pt x="11" y="16"/>
                    <a:pt x="11" y="16"/>
                  </a:cubicBezTo>
                  <a:cubicBezTo>
                    <a:pt x="12" y="16"/>
                    <a:pt x="13" y="17"/>
                    <a:pt x="14" y="18"/>
                  </a:cubicBezTo>
                  <a:cubicBezTo>
                    <a:pt x="15" y="17"/>
                    <a:pt x="16" y="16"/>
                    <a:pt x="17" y="16"/>
                  </a:cubicBezTo>
                  <a:cubicBezTo>
                    <a:pt x="19" y="15"/>
                    <a:pt x="21" y="15"/>
                    <a:pt x="23" y="14"/>
                  </a:cubicBezTo>
                  <a:cubicBezTo>
                    <a:pt x="25" y="13"/>
                    <a:pt x="25" y="12"/>
                    <a:pt x="25" y="11"/>
                  </a:cubicBezTo>
                  <a:cubicBezTo>
                    <a:pt x="26" y="9"/>
                    <a:pt x="23" y="9"/>
                    <a:pt x="23" y="7"/>
                  </a:cubicBezTo>
                  <a:cubicBezTo>
                    <a:pt x="25" y="4"/>
                    <a:pt x="25" y="6"/>
                    <a:pt x="27" y="6"/>
                  </a:cubicBezTo>
                  <a:cubicBezTo>
                    <a:pt x="28" y="5"/>
                    <a:pt x="28" y="4"/>
                    <a:pt x="28" y="4"/>
                  </a:cubicBezTo>
                  <a:cubicBezTo>
                    <a:pt x="27" y="2"/>
                    <a:pt x="26" y="2"/>
                    <a:pt x="24" y="1"/>
                  </a:cubicBezTo>
                  <a:cubicBezTo>
                    <a:pt x="22" y="1"/>
                    <a:pt x="21" y="0"/>
                    <a:pt x="20" y="2"/>
                  </a:cubicBezTo>
                  <a:cubicBezTo>
                    <a:pt x="18" y="3"/>
                    <a:pt x="16" y="6"/>
                    <a:pt x="14" y="6"/>
                  </a:cubicBezTo>
                  <a:cubicBezTo>
                    <a:pt x="13" y="5"/>
                    <a:pt x="14" y="4"/>
                    <a:pt x="12" y="5"/>
                  </a:cubicBezTo>
                  <a:cubicBezTo>
                    <a:pt x="11" y="5"/>
                    <a:pt x="10" y="6"/>
                    <a:pt x="10" y="7"/>
                  </a:cubicBezTo>
                  <a:close/>
                </a:path>
              </a:pathLst>
            </a:custGeom>
            <a:solidFill>
              <a:srgbClr val="D8DBE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31" name="Freeform 22"/>
            <p:cNvSpPr>
              <a:spLocks noEditPoints="1"/>
            </p:cNvSpPr>
            <p:nvPr/>
          </p:nvSpPr>
          <p:spPr bwMode="auto">
            <a:xfrm>
              <a:off x="8575675" y="4686300"/>
              <a:ext cx="195263" cy="1219200"/>
            </a:xfrm>
            <a:custGeom>
              <a:avLst/>
              <a:gdLst>
                <a:gd name="T0" fmla="*/ 2147483647 w 21"/>
                <a:gd name="T1" fmla="*/ 2147483647 h 131"/>
                <a:gd name="T2" fmla="*/ 2147483647 w 21"/>
                <a:gd name="T3" fmla="*/ 2147483647 h 131"/>
                <a:gd name="T4" fmla="*/ 2147483647 w 21"/>
                <a:gd name="T5" fmla="*/ 2147483647 h 131"/>
                <a:gd name="T6" fmla="*/ 2147483647 w 21"/>
                <a:gd name="T7" fmla="*/ 2147483647 h 131"/>
                <a:gd name="T8" fmla="*/ 2147483647 w 21"/>
                <a:gd name="T9" fmla="*/ 2147483647 h 131"/>
                <a:gd name="T10" fmla="*/ 2147483647 w 21"/>
                <a:gd name="T11" fmla="*/ 2147483647 h 131"/>
                <a:gd name="T12" fmla="*/ 2147483647 w 21"/>
                <a:gd name="T13" fmla="*/ 2147483647 h 131"/>
                <a:gd name="T14" fmla="*/ 2147483647 w 21"/>
                <a:gd name="T15" fmla="*/ 2147483647 h 131"/>
                <a:gd name="T16" fmla="*/ 2147483647 w 21"/>
                <a:gd name="T17" fmla="*/ 0 h 131"/>
                <a:gd name="T18" fmla="*/ 2147483647 w 21"/>
                <a:gd name="T19" fmla="*/ 2147483647 h 131"/>
                <a:gd name="T20" fmla="*/ 2147483647 w 21"/>
                <a:gd name="T21" fmla="*/ 2147483647 h 131"/>
                <a:gd name="T22" fmla="*/ 2147483647 w 21"/>
                <a:gd name="T23" fmla="*/ 2147483647 h 131"/>
                <a:gd name="T24" fmla="*/ 2147483647 w 21"/>
                <a:gd name="T25" fmla="*/ 2147483647 h 131"/>
                <a:gd name="T26" fmla="*/ 2147483647 w 21"/>
                <a:gd name="T27" fmla="*/ 2147483647 h 131"/>
                <a:gd name="T28" fmla="*/ 2147483647 w 21"/>
                <a:gd name="T29" fmla="*/ 2147483647 h 131"/>
                <a:gd name="T30" fmla="*/ 2147483647 w 21"/>
                <a:gd name="T31" fmla="*/ 2147483647 h 131"/>
                <a:gd name="T32" fmla="*/ 2147483647 w 21"/>
                <a:gd name="T33" fmla="*/ 2147483647 h 131"/>
                <a:gd name="T34" fmla="*/ 2147483647 w 21"/>
                <a:gd name="T35" fmla="*/ 2147483647 h 131"/>
                <a:gd name="T36" fmla="*/ 2147483647 w 21"/>
                <a:gd name="T37" fmla="*/ 2147483647 h 131"/>
                <a:gd name="T38" fmla="*/ 2147483647 w 21"/>
                <a:gd name="T39" fmla="*/ 2147483647 h 131"/>
                <a:gd name="T40" fmla="*/ 2147483647 w 21"/>
                <a:gd name="T41" fmla="*/ 2147483647 h 131"/>
                <a:gd name="T42" fmla="*/ 2147483647 w 21"/>
                <a:gd name="T43" fmla="*/ 2147483647 h 131"/>
                <a:gd name="T44" fmla="*/ 2147483647 w 21"/>
                <a:gd name="T45" fmla="*/ 2147483647 h 131"/>
                <a:gd name="T46" fmla="*/ 2147483647 w 21"/>
                <a:gd name="T47" fmla="*/ 2147483647 h 131"/>
                <a:gd name="T48" fmla="*/ 2147483647 w 21"/>
                <a:gd name="T49" fmla="*/ 2147483647 h 131"/>
                <a:gd name="T50" fmla="*/ 2147483647 w 21"/>
                <a:gd name="T51" fmla="*/ 2147483647 h 131"/>
                <a:gd name="T52" fmla="*/ 2147483647 w 21"/>
                <a:gd name="T53" fmla="*/ 2147483647 h 131"/>
                <a:gd name="T54" fmla="*/ 2147483647 w 21"/>
                <a:gd name="T55" fmla="*/ 2147483647 h 131"/>
                <a:gd name="T56" fmla="*/ 2147483647 w 21"/>
                <a:gd name="T57" fmla="*/ 2147483647 h 131"/>
                <a:gd name="T58" fmla="*/ 2147483647 w 21"/>
                <a:gd name="T59" fmla="*/ 2147483647 h 131"/>
                <a:gd name="T60" fmla="*/ 2147483647 w 21"/>
                <a:gd name="T61" fmla="*/ 2147483647 h 131"/>
                <a:gd name="T62" fmla="*/ 2147483647 w 21"/>
                <a:gd name="T63" fmla="*/ 2147483647 h 131"/>
                <a:gd name="T64" fmla="*/ 2147483647 w 21"/>
                <a:gd name="T65" fmla="*/ 2147483647 h 131"/>
                <a:gd name="T66" fmla="*/ 2147483647 w 21"/>
                <a:gd name="T67" fmla="*/ 2147483647 h 131"/>
                <a:gd name="T68" fmla="*/ 2147483647 w 21"/>
                <a:gd name="T69" fmla="*/ 2147483647 h 131"/>
                <a:gd name="T70" fmla="*/ 2147483647 w 21"/>
                <a:gd name="T71" fmla="*/ 2147483647 h 131"/>
                <a:gd name="T72" fmla="*/ 2147483647 w 21"/>
                <a:gd name="T73" fmla="*/ 2147483647 h 131"/>
                <a:gd name="T74" fmla="*/ 2147483647 w 21"/>
                <a:gd name="T75" fmla="*/ 2147483647 h 131"/>
                <a:gd name="T76" fmla="*/ 2147483647 w 21"/>
                <a:gd name="T77" fmla="*/ 2147483647 h 131"/>
                <a:gd name="T78" fmla="*/ 2147483647 w 21"/>
                <a:gd name="T79" fmla="*/ 2147483647 h 131"/>
                <a:gd name="T80" fmla="*/ 2147483647 w 21"/>
                <a:gd name="T81" fmla="*/ 2147483647 h 131"/>
                <a:gd name="T82" fmla="*/ 2147483647 w 21"/>
                <a:gd name="T83" fmla="*/ 2147483647 h 131"/>
                <a:gd name="T84" fmla="*/ 2147483647 w 21"/>
                <a:gd name="T85" fmla="*/ 2147483647 h 131"/>
                <a:gd name="T86" fmla="*/ 0 w 21"/>
                <a:gd name="T87" fmla="*/ 2147483647 h 131"/>
                <a:gd name="T88" fmla="*/ 0 w 21"/>
                <a:gd name="T89" fmla="*/ 2147483647 h 131"/>
                <a:gd name="T90" fmla="*/ 2147483647 w 21"/>
                <a:gd name="T91" fmla="*/ 2147483647 h 131"/>
                <a:gd name="T92" fmla="*/ 2147483647 w 21"/>
                <a:gd name="T93" fmla="*/ 2147483647 h 131"/>
                <a:gd name="T94" fmla="*/ 2147483647 w 21"/>
                <a:gd name="T95" fmla="*/ 2147483647 h 131"/>
                <a:gd name="T96" fmla="*/ 2147483647 w 21"/>
                <a:gd name="T97" fmla="*/ 2147483647 h 131"/>
                <a:gd name="T98" fmla="*/ 2147483647 w 21"/>
                <a:gd name="T99" fmla="*/ 2147483647 h 131"/>
                <a:gd name="T100" fmla="*/ 2147483647 w 21"/>
                <a:gd name="T101" fmla="*/ 2147483647 h 131"/>
                <a:gd name="T102" fmla="*/ 2147483647 w 21"/>
                <a:gd name="T103" fmla="*/ 2147483647 h 131"/>
                <a:gd name="T104" fmla="*/ 2147483647 w 21"/>
                <a:gd name="T105" fmla="*/ 2147483647 h 131"/>
                <a:gd name="T106" fmla="*/ 2147483647 w 21"/>
                <a:gd name="T107" fmla="*/ 2147483647 h 131"/>
                <a:gd name="T108" fmla="*/ 2147483647 w 21"/>
                <a:gd name="T109" fmla="*/ 2147483647 h 131"/>
                <a:gd name="T110" fmla="*/ 2147483647 w 21"/>
                <a:gd name="T111" fmla="*/ 2147483647 h 13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1"/>
                <a:gd name="T169" fmla="*/ 0 h 131"/>
                <a:gd name="T170" fmla="*/ 21 w 21"/>
                <a:gd name="T171" fmla="*/ 131 h 131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1" h="131">
                  <a:moveTo>
                    <a:pt x="9" y="0"/>
                  </a:moveTo>
                  <a:lnTo>
                    <a:pt x="9" y="2"/>
                  </a:lnTo>
                  <a:lnTo>
                    <a:pt x="9" y="3"/>
                  </a:lnTo>
                  <a:lnTo>
                    <a:pt x="8" y="3"/>
                  </a:lnTo>
                  <a:lnTo>
                    <a:pt x="7" y="3"/>
                  </a:lnTo>
                  <a:lnTo>
                    <a:pt x="7" y="4"/>
                  </a:lnTo>
                  <a:lnTo>
                    <a:pt x="7" y="5"/>
                  </a:lnTo>
                  <a:lnTo>
                    <a:pt x="7" y="6"/>
                  </a:lnTo>
                  <a:lnTo>
                    <a:pt x="6" y="5"/>
                  </a:lnTo>
                  <a:lnTo>
                    <a:pt x="5" y="5"/>
                  </a:lnTo>
                  <a:lnTo>
                    <a:pt x="4" y="5"/>
                  </a:lnTo>
                  <a:lnTo>
                    <a:pt x="3" y="6"/>
                  </a:lnTo>
                  <a:lnTo>
                    <a:pt x="3" y="8"/>
                  </a:lnTo>
                  <a:lnTo>
                    <a:pt x="4" y="8"/>
                  </a:lnTo>
                  <a:lnTo>
                    <a:pt x="5" y="8"/>
                  </a:lnTo>
                  <a:cubicBezTo>
                    <a:pt x="6" y="8"/>
                    <a:pt x="6" y="7"/>
                    <a:pt x="7" y="7"/>
                  </a:cubicBezTo>
                  <a:cubicBezTo>
                    <a:pt x="8" y="8"/>
                    <a:pt x="8" y="9"/>
                    <a:pt x="9" y="10"/>
                  </a:cubicBezTo>
                  <a:cubicBezTo>
                    <a:pt x="9" y="10"/>
                    <a:pt x="9" y="11"/>
                    <a:pt x="9" y="11"/>
                  </a:cubicBezTo>
                  <a:cubicBezTo>
                    <a:pt x="8" y="11"/>
                    <a:pt x="8" y="12"/>
                    <a:pt x="8" y="13"/>
                  </a:cubicBezTo>
                  <a:lnTo>
                    <a:pt x="8" y="14"/>
                  </a:lnTo>
                  <a:lnTo>
                    <a:pt x="8" y="15"/>
                  </a:lnTo>
                  <a:lnTo>
                    <a:pt x="9" y="16"/>
                  </a:lnTo>
                  <a:lnTo>
                    <a:pt x="10" y="16"/>
                  </a:lnTo>
                  <a:lnTo>
                    <a:pt x="11" y="16"/>
                  </a:lnTo>
                  <a:lnTo>
                    <a:pt x="12" y="15"/>
                  </a:lnTo>
                  <a:cubicBezTo>
                    <a:pt x="12" y="14"/>
                    <a:pt x="12" y="14"/>
                    <a:pt x="12" y="13"/>
                  </a:cubicBezTo>
                  <a:cubicBezTo>
                    <a:pt x="13" y="12"/>
                    <a:pt x="13" y="11"/>
                    <a:pt x="13" y="10"/>
                  </a:cubicBezTo>
                  <a:lnTo>
                    <a:pt x="14" y="9"/>
                  </a:lnTo>
                  <a:lnTo>
                    <a:pt x="13" y="8"/>
                  </a:lnTo>
                  <a:cubicBezTo>
                    <a:pt x="13" y="7"/>
                    <a:pt x="12" y="6"/>
                    <a:pt x="12" y="5"/>
                  </a:cubicBezTo>
                  <a:lnTo>
                    <a:pt x="13" y="5"/>
                  </a:lnTo>
                  <a:lnTo>
                    <a:pt x="13" y="3"/>
                  </a:lnTo>
                  <a:lnTo>
                    <a:pt x="13" y="2"/>
                  </a:lnTo>
                  <a:lnTo>
                    <a:pt x="12" y="2"/>
                  </a:lnTo>
                  <a:lnTo>
                    <a:pt x="12" y="1"/>
                  </a:lnTo>
                  <a:lnTo>
                    <a:pt x="11" y="1"/>
                  </a:lnTo>
                  <a:lnTo>
                    <a:pt x="9" y="0"/>
                  </a:lnTo>
                  <a:close/>
                  <a:moveTo>
                    <a:pt x="13" y="31"/>
                  </a:moveTo>
                  <a:lnTo>
                    <a:pt x="13" y="31"/>
                  </a:lnTo>
                  <a:lnTo>
                    <a:pt x="12" y="31"/>
                  </a:lnTo>
                  <a:lnTo>
                    <a:pt x="12" y="32"/>
                  </a:lnTo>
                  <a:cubicBezTo>
                    <a:pt x="12" y="32"/>
                    <a:pt x="12" y="32"/>
                    <a:pt x="12" y="32"/>
                  </a:cubicBezTo>
                  <a:lnTo>
                    <a:pt x="12" y="33"/>
                  </a:lnTo>
                  <a:lnTo>
                    <a:pt x="12" y="34"/>
                  </a:lnTo>
                  <a:lnTo>
                    <a:pt x="13" y="34"/>
                  </a:lnTo>
                  <a:cubicBezTo>
                    <a:pt x="14" y="34"/>
                    <a:pt x="14" y="34"/>
                    <a:pt x="14" y="34"/>
                  </a:cubicBezTo>
                  <a:lnTo>
                    <a:pt x="15" y="35"/>
                  </a:lnTo>
                  <a:lnTo>
                    <a:pt x="16" y="36"/>
                  </a:lnTo>
                  <a:lnTo>
                    <a:pt x="17" y="34"/>
                  </a:lnTo>
                  <a:lnTo>
                    <a:pt x="17" y="33"/>
                  </a:lnTo>
                  <a:lnTo>
                    <a:pt x="17" y="32"/>
                  </a:lnTo>
                  <a:lnTo>
                    <a:pt x="17" y="31"/>
                  </a:lnTo>
                  <a:lnTo>
                    <a:pt x="15" y="29"/>
                  </a:lnTo>
                  <a:lnTo>
                    <a:pt x="14" y="31"/>
                  </a:lnTo>
                  <a:lnTo>
                    <a:pt x="13" y="31"/>
                  </a:lnTo>
                  <a:close/>
                  <a:moveTo>
                    <a:pt x="14" y="26"/>
                  </a:moveTo>
                  <a:lnTo>
                    <a:pt x="14" y="26"/>
                  </a:lnTo>
                  <a:lnTo>
                    <a:pt x="15" y="25"/>
                  </a:lnTo>
                  <a:lnTo>
                    <a:pt x="15" y="24"/>
                  </a:lnTo>
                  <a:lnTo>
                    <a:pt x="15" y="23"/>
                  </a:lnTo>
                  <a:lnTo>
                    <a:pt x="15" y="22"/>
                  </a:lnTo>
                  <a:lnTo>
                    <a:pt x="14" y="21"/>
                  </a:lnTo>
                  <a:cubicBezTo>
                    <a:pt x="13" y="21"/>
                    <a:pt x="13" y="21"/>
                    <a:pt x="12" y="20"/>
                  </a:cubicBezTo>
                  <a:lnTo>
                    <a:pt x="11" y="21"/>
                  </a:lnTo>
                  <a:lnTo>
                    <a:pt x="11" y="22"/>
                  </a:lnTo>
                  <a:cubicBezTo>
                    <a:pt x="11" y="22"/>
                    <a:pt x="11" y="23"/>
                    <a:pt x="11" y="23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2" y="25"/>
                    <a:pt x="12" y="25"/>
                    <a:pt x="12" y="25"/>
                  </a:cubicBezTo>
                  <a:lnTo>
                    <a:pt x="12" y="26"/>
                  </a:lnTo>
                  <a:lnTo>
                    <a:pt x="13" y="26"/>
                  </a:lnTo>
                  <a:lnTo>
                    <a:pt x="14" y="26"/>
                  </a:lnTo>
                  <a:cubicBezTo>
                    <a:pt x="13" y="27"/>
                    <a:pt x="13" y="27"/>
                    <a:pt x="13" y="27"/>
                  </a:cubicBezTo>
                  <a:lnTo>
                    <a:pt x="13" y="28"/>
                  </a:lnTo>
                  <a:lnTo>
                    <a:pt x="13" y="29"/>
                  </a:lnTo>
                  <a:lnTo>
                    <a:pt x="14" y="29"/>
                  </a:lnTo>
                  <a:lnTo>
                    <a:pt x="15" y="29"/>
                  </a:lnTo>
                  <a:lnTo>
                    <a:pt x="15" y="28"/>
                  </a:lnTo>
                  <a:lnTo>
                    <a:pt x="16" y="28"/>
                  </a:lnTo>
                  <a:lnTo>
                    <a:pt x="16" y="27"/>
                  </a:lnTo>
                  <a:lnTo>
                    <a:pt x="15" y="27"/>
                  </a:lnTo>
                  <a:lnTo>
                    <a:pt x="15" y="26"/>
                  </a:lnTo>
                  <a:lnTo>
                    <a:pt x="14" y="26"/>
                  </a:lnTo>
                  <a:close/>
                  <a:moveTo>
                    <a:pt x="18" y="47"/>
                  </a:moveTo>
                  <a:lnTo>
                    <a:pt x="18" y="48"/>
                  </a:lnTo>
                  <a:lnTo>
                    <a:pt x="17" y="48"/>
                  </a:lnTo>
                  <a:lnTo>
                    <a:pt x="17" y="49"/>
                  </a:lnTo>
                  <a:lnTo>
                    <a:pt x="17" y="50"/>
                  </a:lnTo>
                  <a:lnTo>
                    <a:pt x="18" y="51"/>
                  </a:lnTo>
                  <a:lnTo>
                    <a:pt x="19" y="51"/>
                  </a:lnTo>
                  <a:lnTo>
                    <a:pt x="20" y="50"/>
                  </a:lnTo>
                  <a:lnTo>
                    <a:pt x="20" y="49"/>
                  </a:lnTo>
                  <a:lnTo>
                    <a:pt x="20" y="48"/>
                  </a:lnTo>
                  <a:lnTo>
                    <a:pt x="19" y="48"/>
                  </a:lnTo>
                  <a:lnTo>
                    <a:pt x="18" y="47"/>
                  </a:lnTo>
                  <a:close/>
                  <a:moveTo>
                    <a:pt x="17" y="43"/>
                  </a:moveTo>
                  <a:lnTo>
                    <a:pt x="17" y="43"/>
                  </a:lnTo>
                  <a:lnTo>
                    <a:pt x="16" y="43"/>
                  </a:lnTo>
                  <a:lnTo>
                    <a:pt x="16" y="44"/>
                  </a:lnTo>
                  <a:lnTo>
                    <a:pt x="15" y="44"/>
                  </a:lnTo>
                  <a:lnTo>
                    <a:pt x="15" y="45"/>
                  </a:lnTo>
                  <a:lnTo>
                    <a:pt x="15" y="46"/>
                  </a:lnTo>
                  <a:lnTo>
                    <a:pt x="16" y="46"/>
                  </a:lnTo>
                  <a:lnTo>
                    <a:pt x="17" y="47"/>
                  </a:lnTo>
                  <a:lnTo>
                    <a:pt x="18" y="46"/>
                  </a:lnTo>
                  <a:lnTo>
                    <a:pt x="19" y="45"/>
                  </a:lnTo>
                  <a:lnTo>
                    <a:pt x="18" y="44"/>
                  </a:lnTo>
                  <a:lnTo>
                    <a:pt x="18" y="43"/>
                  </a:lnTo>
                  <a:lnTo>
                    <a:pt x="17" y="43"/>
                  </a:lnTo>
                  <a:close/>
                  <a:moveTo>
                    <a:pt x="19" y="54"/>
                  </a:moveTo>
                  <a:lnTo>
                    <a:pt x="18" y="54"/>
                  </a:lnTo>
                  <a:lnTo>
                    <a:pt x="18" y="55"/>
                  </a:lnTo>
                  <a:cubicBezTo>
                    <a:pt x="17" y="56"/>
                    <a:pt x="17" y="56"/>
                    <a:pt x="18" y="57"/>
                  </a:cubicBezTo>
                  <a:lnTo>
                    <a:pt x="18" y="58"/>
                  </a:lnTo>
                  <a:lnTo>
                    <a:pt x="19" y="58"/>
                  </a:lnTo>
                  <a:lnTo>
                    <a:pt x="18" y="58"/>
                  </a:lnTo>
                  <a:lnTo>
                    <a:pt x="18" y="59"/>
                  </a:lnTo>
                  <a:lnTo>
                    <a:pt x="18" y="60"/>
                  </a:lnTo>
                  <a:lnTo>
                    <a:pt x="18" y="61"/>
                  </a:lnTo>
                  <a:cubicBezTo>
                    <a:pt x="18" y="62"/>
                    <a:pt x="18" y="63"/>
                    <a:pt x="18" y="64"/>
                  </a:cubicBezTo>
                  <a:lnTo>
                    <a:pt x="17" y="66"/>
                  </a:lnTo>
                  <a:lnTo>
                    <a:pt x="19" y="66"/>
                  </a:lnTo>
                  <a:lnTo>
                    <a:pt x="20" y="66"/>
                  </a:lnTo>
                  <a:lnTo>
                    <a:pt x="20" y="65"/>
                  </a:lnTo>
                  <a:lnTo>
                    <a:pt x="21" y="65"/>
                  </a:lnTo>
                  <a:lnTo>
                    <a:pt x="21" y="64"/>
                  </a:lnTo>
                  <a:lnTo>
                    <a:pt x="21" y="63"/>
                  </a:lnTo>
                  <a:cubicBezTo>
                    <a:pt x="21" y="63"/>
                    <a:pt x="21" y="62"/>
                    <a:pt x="21" y="61"/>
                  </a:cubicBezTo>
                  <a:cubicBezTo>
                    <a:pt x="21" y="61"/>
                    <a:pt x="21" y="60"/>
                    <a:pt x="21" y="60"/>
                  </a:cubicBezTo>
                  <a:lnTo>
                    <a:pt x="21" y="58"/>
                  </a:lnTo>
                  <a:lnTo>
                    <a:pt x="20" y="58"/>
                  </a:lnTo>
                  <a:lnTo>
                    <a:pt x="19" y="58"/>
                  </a:lnTo>
                  <a:lnTo>
                    <a:pt x="20" y="57"/>
                  </a:lnTo>
                  <a:cubicBezTo>
                    <a:pt x="20" y="57"/>
                    <a:pt x="20" y="57"/>
                    <a:pt x="20" y="56"/>
                  </a:cubicBezTo>
                  <a:cubicBezTo>
                    <a:pt x="20" y="56"/>
                    <a:pt x="20" y="55"/>
                    <a:pt x="20" y="55"/>
                  </a:cubicBezTo>
                  <a:lnTo>
                    <a:pt x="19" y="54"/>
                  </a:lnTo>
                  <a:close/>
                  <a:moveTo>
                    <a:pt x="14" y="70"/>
                  </a:moveTo>
                  <a:lnTo>
                    <a:pt x="13" y="70"/>
                  </a:lnTo>
                  <a:lnTo>
                    <a:pt x="12" y="70"/>
                  </a:lnTo>
                  <a:lnTo>
                    <a:pt x="12" y="71"/>
                  </a:lnTo>
                  <a:lnTo>
                    <a:pt x="12" y="72"/>
                  </a:lnTo>
                  <a:cubicBezTo>
                    <a:pt x="12" y="72"/>
                    <a:pt x="12" y="72"/>
                    <a:pt x="13" y="72"/>
                  </a:cubicBezTo>
                  <a:lnTo>
                    <a:pt x="13" y="73"/>
                  </a:lnTo>
                  <a:lnTo>
                    <a:pt x="14" y="73"/>
                  </a:lnTo>
                  <a:cubicBezTo>
                    <a:pt x="14" y="73"/>
                    <a:pt x="14" y="72"/>
                    <a:pt x="15" y="72"/>
                  </a:cubicBezTo>
                  <a:cubicBezTo>
                    <a:pt x="15" y="73"/>
                    <a:pt x="15" y="73"/>
                    <a:pt x="15" y="73"/>
                  </a:cubicBezTo>
                  <a:lnTo>
                    <a:pt x="16" y="73"/>
                  </a:lnTo>
                  <a:lnTo>
                    <a:pt x="16" y="74"/>
                  </a:lnTo>
                  <a:lnTo>
                    <a:pt x="16" y="73"/>
                  </a:lnTo>
                  <a:lnTo>
                    <a:pt x="17" y="73"/>
                  </a:lnTo>
                  <a:cubicBezTo>
                    <a:pt x="17" y="73"/>
                    <a:pt x="17" y="73"/>
                    <a:pt x="17" y="72"/>
                  </a:cubicBezTo>
                  <a:cubicBezTo>
                    <a:pt x="17" y="71"/>
                    <a:pt x="17" y="71"/>
                    <a:pt x="17" y="71"/>
                  </a:cubicBezTo>
                  <a:lnTo>
                    <a:pt x="16" y="70"/>
                  </a:lnTo>
                  <a:lnTo>
                    <a:pt x="15" y="71"/>
                  </a:lnTo>
                  <a:cubicBezTo>
                    <a:pt x="15" y="70"/>
                    <a:pt x="15" y="70"/>
                    <a:pt x="14" y="70"/>
                  </a:cubicBezTo>
                  <a:close/>
                  <a:moveTo>
                    <a:pt x="11" y="118"/>
                  </a:moveTo>
                  <a:cubicBezTo>
                    <a:pt x="10" y="120"/>
                    <a:pt x="9" y="122"/>
                    <a:pt x="8" y="124"/>
                  </a:cubicBezTo>
                  <a:lnTo>
                    <a:pt x="10" y="124"/>
                  </a:lnTo>
                  <a:lnTo>
                    <a:pt x="11" y="124"/>
                  </a:lnTo>
                  <a:lnTo>
                    <a:pt x="12" y="124"/>
                  </a:lnTo>
                  <a:lnTo>
                    <a:pt x="12" y="123"/>
                  </a:lnTo>
                  <a:lnTo>
                    <a:pt x="12" y="122"/>
                  </a:lnTo>
                  <a:lnTo>
                    <a:pt x="12" y="121"/>
                  </a:lnTo>
                  <a:cubicBezTo>
                    <a:pt x="12" y="121"/>
                    <a:pt x="12" y="121"/>
                    <a:pt x="12" y="121"/>
                  </a:cubicBezTo>
                  <a:lnTo>
                    <a:pt x="11" y="118"/>
                  </a:lnTo>
                  <a:close/>
                  <a:moveTo>
                    <a:pt x="6" y="117"/>
                  </a:moveTo>
                  <a:cubicBezTo>
                    <a:pt x="6" y="117"/>
                    <a:pt x="5" y="117"/>
                    <a:pt x="4" y="117"/>
                  </a:cubicBezTo>
                  <a:cubicBezTo>
                    <a:pt x="3" y="117"/>
                    <a:pt x="3" y="117"/>
                    <a:pt x="2" y="117"/>
                  </a:cubicBezTo>
                  <a:cubicBezTo>
                    <a:pt x="1" y="118"/>
                    <a:pt x="1" y="118"/>
                    <a:pt x="0" y="118"/>
                  </a:cubicBezTo>
                  <a:lnTo>
                    <a:pt x="0" y="119"/>
                  </a:lnTo>
                  <a:lnTo>
                    <a:pt x="0" y="120"/>
                  </a:lnTo>
                  <a:cubicBezTo>
                    <a:pt x="0" y="121"/>
                    <a:pt x="0" y="121"/>
                    <a:pt x="0" y="122"/>
                  </a:cubicBezTo>
                  <a:cubicBezTo>
                    <a:pt x="1" y="122"/>
                    <a:pt x="1" y="123"/>
                    <a:pt x="1" y="123"/>
                  </a:cubicBezTo>
                  <a:lnTo>
                    <a:pt x="1" y="124"/>
                  </a:lnTo>
                  <a:cubicBezTo>
                    <a:pt x="0" y="126"/>
                    <a:pt x="0" y="127"/>
                    <a:pt x="0" y="129"/>
                  </a:cubicBezTo>
                  <a:lnTo>
                    <a:pt x="0" y="130"/>
                  </a:lnTo>
                  <a:lnTo>
                    <a:pt x="1" y="131"/>
                  </a:lnTo>
                  <a:lnTo>
                    <a:pt x="2" y="131"/>
                  </a:lnTo>
                  <a:lnTo>
                    <a:pt x="3" y="131"/>
                  </a:lnTo>
                  <a:lnTo>
                    <a:pt x="3" y="130"/>
                  </a:lnTo>
                  <a:cubicBezTo>
                    <a:pt x="4" y="129"/>
                    <a:pt x="4" y="128"/>
                    <a:pt x="4" y="126"/>
                  </a:cubicBezTo>
                  <a:cubicBezTo>
                    <a:pt x="4" y="125"/>
                    <a:pt x="4" y="124"/>
                    <a:pt x="5" y="123"/>
                  </a:cubicBezTo>
                  <a:cubicBezTo>
                    <a:pt x="5" y="123"/>
                    <a:pt x="5" y="122"/>
                    <a:pt x="5" y="122"/>
                  </a:cubicBezTo>
                  <a:cubicBezTo>
                    <a:pt x="5" y="121"/>
                    <a:pt x="5" y="121"/>
                    <a:pt x="6" y="120"/>
                  </a:cubicBezTo>
                  <a:cubicBezTo>
                    <a:pt x="6" y="120"/>
                    <a:pt x="6" y="119"/>
                    <a:pt x="6" y="119"/>
                  </a:cubicBezTo>
                  <a:lnTo>
                    <a:pt x="6" y="117"/>
                  </a:lnTo>
                  <a:close/>
                  <a:moveTo>
                    <a:pt x="8" y="97"/>
                  </a:moveTo>
                  <a:cubicBezTo>
                    <a:pt x="8" y="97"/>
                    <a:pt x="7" y="98"/>
                    <a:pt x="7" y="98"/>
                  </a:cubicBezTo>
                  <a:cubicBezTo>
                    <a:pt x="6" y="98"/>
                    <a:pt x="6" y="98"/>
                    <a:pt x="5" y="99"/>
                  </a:cubicBezTo>
                  <a:lnTo>
                    <a:pt x="4" y="100"/>
                  </a:lnTo>
                  <a:cubicBezTo>
                    <a:pt x="5" y="101"/>
                    <a:pt x="5" y="101"/>
                    <a:pt x="6" y="102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5" y="103"/>
                    <a:pt x="5" y="103"/>
                    <a:pt x="5" y="104"/>
                  </a:cubicBezTo>
                  <a:lnTo>
                    <a:pt x="4" y="105"/>
                  </a:lnTo>
                  <a:lnTo>
                    <a:pt x="4" y="106"/>
                  </a:lnTo>
                  <a:cubicBezTo>
                    <a:pt x="5" y="107"/>
                    <a:pt x="5" y="108"/>
                    <a:pt x="5" y="108"/>
                  </a:cubicBezTo>
                  <a:cubicBezTo>
                    <a:pt x="5" y="110"/>
                    <a:pt x="5" y="112"/>
                    <a:pt x="5" y="114"/>
                  </a:cubicBezTo>
                  <a:cubicBezTo>
                    <a:pt x="6" y="114"/>
                    <a:pt x="6" y="115"/>
                    <a:pt x="6" y="115"/>
                  </a:cubicBezTo>
                  <a:lnTo>
                    <a:pt x="7" y="117"/>
                  </a:lnTo>
                  <a:lnTo>
                    <a:pt x="8" y="115"/>
                  </a:lnTo>
                  <a:cubicBezTo>
                    <a:pt x="8" y="115"/>
                    <a:pt x="9" y="115"/>
                    <a:pt x="9" y="114"/>
                  </a:cubicBezTo>
                  <a:cubicBezTo>
                    <a:pt x="9" y="114"/>
                    <a:pt x="9" y="114"/>
                    <a:pt x="9" y="113"/>
                  </a:cubicBezTo>
                  <a:cubicBezTo>
                    <a:pt x="9" y="113"/>
                    <a:pt x="10" y="112"/>
                    <a:pt x="10" y="112"/>
                  </a:cubicBezTo>
                  <a:cubicBezTo>
                    <a:pt x="10" y="111"/>
                    <a:pt x="10" y="111"/>
                    <a:pt x="10" y="110"/>
                  </a:cubicBezTo>
                  <a:cubicBezTo>
                    <a:pt x="9" y="109"/>
                    <a:pt x="9" y="107"/>
                    <a:pt x="9" y="106"/>
                  </a:cubicBezTo>
                  <a:cubicBezTo>
                    <a:pt x="10" y="105"/>
                    <a:pt x="10" y="104"/>
                    <a:pt x="10" y="104"/>
                  </a:cubicBezTo>
                  <a:cubicBezTo>
                    <a:pt x="11" y="103"/>
                    <a:pt x="11" y="103"/>
                    <a:pt x="11" y="102"/>
                  </a:cubicBezTo>
                  <a:cubicBezTo>
                    <a:pt x="11" y="101"/>
                    <a:pt x="11" y="100"/>
                    <a:pt x="11" y="99"/>
                  </a:cubicBezTo>
                  <a:cubicBezTo>
                    <a:pt x="12" y="99"/>
                    <a:pt x="13" y="98"/>
                    <a:pt x="13" y="97"/>
                  </a:cubicBezTo>
                  <a:lnTo>
                    <a:pt x="13" y="96"/>
                  </a:lnTo>
                  <a:cubicBezTo>
                    <a:pt x="13" y="96"/>
                    <a:pt x="14" y="95"/>
                    <a:pt x="14" y="95"/>
                  </a:cubicBezTo>
                  <a:lnTo>
                    <a:pt x="13" y="94"/>
                  </a:lnTo>
                  <a:lnTo>
                    <a:pt x="13" y="93"/>
                  </a:lnTo>
                  <a:lnTo>
                    <a:pt x="12" y="93"/>
                  </a:lnTo>
                  <a:lnTo>
                    <a:pt x="12" y="92"/>
                  </a:lnTo>
                  <a:lnTo>
                    <a:pt x="11" y="92"/>
                  </a:lnTo>
                  <a:lnTo>
                    <a:pt x="10" y="93"/>
                  </a:lnTo>
                  <a:lnTo>
                    <a:pt x="9" y="94"/>
                  </a:lnTo>
                  <a:lnTo>
                    <a:pt x="8" y="97"/>
                  </a:lnTo>
                  <a:close/>
                  <a:moveTo>
                    <a:pt x="16" y="76"/>
                  </a:moveTo>
                  <a:lnTo>
                    <a:pt x="15" y="77"/>
                  </a:lnTo>
                  <a:cubicBezTo>
                    <a:pt x="15" y="77"/>
                    <a:pt x="15" y="77"/>
                    <a:pt x="15" y="78"/>
                  </a:cubicBezTo>
                  <a:cubicBezTo>
                    <a:pt x="14" y="78"/>
                    <a:pt x="14" y="79"/>
                    <a:pt x="14" y="80"/>
                  </a:cubicBezTo>
                  <a:cubicBezTo>
                    <a:pt x="14" y="82"/>
                    <a:pt x="13" y="84"/>
                    <a:pt x="13" y="85"/>
                  </a:cubicBezTo>
                  <a:cubicBezTo>
                    <a:pt x="13" y="86"/>
                    <a:pt x="13" y="87"/>
                    <a:pt x="13" y="88"/>
                  </a:cubicBezTo>
                  <a:cubicBezTo>
                    <a:pt x="13" y="89"/>
                    <a:pt x="13" y="89"/>
                    <a:pt x="13" y="89"/>
                  </a:cubicBezTo>
                  <a:lnTo>
                    <a:pt x="14" y="89"/>
                  </a:lnTo>
                  <a:lnTo>
                    <a:pt x="15" y="90"/>
                  </a:lnTo>
                  <a:lnTo>
                    <a:pt x="15" y="89"/>
                  </a:lnTo>
                  <a:cubicBezTo>
                    <a:pt x="16" y="89"/>
                    <a:pt x="16" y="88"/>
                    <a:pt x="16" y="88"/>
                  </a:cubicBezTo>
                  <a:cubicBezTo>
                    <a:pt x="17" y="86"/>
                    <a:pt x="18" y="84"/>
                    <a:pt x="18" y="82"/>
                  </a:cubicBezTo>
                  <a:cubicBezTo>
                    <a:pt x="18" y="81"/>
                    <a:pt x="18" y="80"/>
                    <a:pt x="18" y="79"/>
                  </a:cubicBezTo>
                  <a:cubicBezTo>
                    <a:pt x="18" y="78"/>
                    <a:pt x="17" y="78"/>
                    <a:pt x="17" y="78"/>
                  </a:cubicBezTo>
                  <a:lnTo>
                    <a:pt x="17" y="77"/>
                  </a:lnTo>
                  <a:lnTo>
                    <a:pt x="16" y="76"/>
                  </a:ln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32" name="Freeform 23"/>
            <p:cNvSpPr>
              <a:spLocks/>
            </p:cNvSpPr>
            <p:nvPr/>
          </p:nvSpPr>
          <p:spPr bwMode="auto">
            <a:xfrm>
              <a:off x="7637463" y="5013325"/>
              <a:ext cx="760412" cy="1006475"/>
            </a:xfrm>
            <a:custGeom>
              <a:avLst/>
              <a:gdLst>
                <a:gd name="T0" fmla="*/ 2147483647 w 82"/>
                <a:gd name="T1" fmla="*/ 2147483647 h 108"/>
                <a:gd name="T2" fmla="*/ 2147483647 w 82"/>
                <a:gd name="T3" fmla="*/ 2147483647 h 108"/>
                <a:gd name="T4" fmla="*/ 2147483647 w 82"/>
                <a:gd name="T5" fmla="*/ 2147483647 h 108"/>
                <a:gd name="T6" fmla="*/ 2147483647 w 82"/>
                <a:gd name="T7" fmla="*/ 2147483647 h 108"/>
                <a:gd name="T8" fmla="*/ 2147483647 w 82"/>
                <a:gd name="T9" fmla="*/ 2147483647 h 108"/>
                <a:gd name="T10" fmla="*/ 2147483647 w 82"/>
                <a:gd name="T11" fmla="*/ 2147483647 h 108"/>
                <a:gd name="T12" fmla="*/ 2147483647 w 82"/>
                <a:gd name="T13" fmla="*/ 2147483647 h 108"/>
                <a:gd name="T14" fmla="*/ 2147483647 w 82"/>
                <a:gd name="T15" fmla="*/ 2147483647 h 108"/>
                <a:gd name="T16" fmla="*/ 2147483647 w 82"/>
                <a:gd name="T17" fmla="*/ 2147483647 h 108"/>
                <a:gd name="T18" fmla="*/ 2147483647 w 82"/>
                <a:gd name="T19" fmla="*/ 2147483647 h 108"/>
                <a:gd name="T20" fmla="*/ 2147483647 w 82"/>
                <a:gd name="T21" fmla="*/ 2147483647 h 108"/>
                <a:gd name="T22" fmla="*/ 2147483647 w 82"/>
                <a:gd name="T23" fmla="*/ 2147483647 h 108"/>
                <a:gd name="T24" fmla="*/ 2147483647 w 82"/>
                <a:gd name="T25" fmla="*/ 2147483647 h 108"/>
                <a:gd name="T26" fmla="*/ 2147483647 w 82"/>
                <a:gd name="T27" fmla="*/ 2147483647 h 108"/>
                <a:gd name="T28" fmla="*/ 2147483647 w 82"/>
                <a:gd name="T29" fmla="*/ 2147483647 h 108"/>
                <a:gd name="T30" fmla="*/ 2147483647 w 82"/>
                <a:gd name="T31" fmla="*/ 2147483647 h 108"/>
                <a:gd name="T32" fmla="*/ 2147483647 w 82"/>
                <a:gd name="T33" fmla="*/ 2147483647 h 108"/>
                <a:gd name="T34" fmla="*/ 2147483647 w 82"/>
                <a:gd name="T35" fmla="*/ 2147483647 h 108"/>
                <a:gd name="T36" fmla="*/ 2147483647 w 82"/>
                <a:gd name="T37" fmla="*/ 2147483647 h 108"/>
                <a:gd name="T38" fmla="*/ 2147483647 w 82"/>
                <a:gd name="T39" fmla="*/ 2147483647 h 108"/>
                <a:gd name="T40" fmla="*/ 2147483647 w 82"/>
                <a:gd name="T41" fmla="*/ 2147483647 h 108"/>
                <a:gd name="T42" fmla="*/ 2147483647 w 82"/>
                <a:gd name="T43" fmla="*/ 0 h 108"/>
                <a:gd name="T44" fmla="*/ 2147483647 w 82"/>
                <a:gd name="T45" fmla="*/ 2147483647 h 108"/>
                <a:gd name="T46" fmla="*/ 2147483647 w 82"/>
                <a:gd name="T47" fmla="*/ 2147483647 h 108"/>
                <a:gd name="T48" fmla="*/ 2147483647 w 82"/>
                <a:gd name="T49" fmla="*/ 2147483647 h 108"/>
                <a:gd name="T50" fmla="*/ 2147483647 w 82"/>
                <a:gd name="T51" fmla="*/ 2147483647 h 108"/>
                <a:gd name="T52" fmla="*/ 2147483647 w 82"/>
                <a:gd name="T53" fmla="*/ 2147483647 h 108"/>
                <a:gd name="T54" fmla="*/ 2147483647 w 82"/>
                <a:gd name="T55" fmla="*/ 2147483647 h 108"/>
                <a:gd name="T56" fmla="*/ 2147483647 w 82"/>
                <a:gd name="T57" fmla="*/ 2147483647 h 108"/>
                <a:gd name="T58" fmla="*/ 2147483647 w 82"/>
                <a:gd name="T59" fmla="*/ 2147483647 h 108"/>
                <a:gd name="T60" fmla="*/ 2147483647 w 82"/>
                <a:gd name="T61" fmla="*/ 2147483647 h 108"/>
                <a:gd name="T62" fmla="*/ 2147483647 w 82"/>
                <a:gd name="T63" fmla="*/ 2147483647 h 108"/>
                <a:gd name="T64" fmla="*/ 2147483647 w 82"/>
                <a:gd name="T65" fmla="*/ 2147483647 h 108"/>
                <a:gd name="T66" fmla="*/ 2147483647 w 82"/>
                <a:gd name="T67" fmla="*/ 2147483647 h 108"/>
                <a:gd name="T68" fmla="*/ 2147483647 w 82"/>
                <a:gd name="T69" fmla="*/ 2147483647 h 108"/>
                <a:gd name="T70" fmla="*/ 2147483647 w 82"/>
                <a:gd name="T71" fmla="*/ 2147483647 h 108"/>
                <a:gd name="T72" fmla="*/ 2147483647 w 82"/>
                <a:gd name="T73" fmla="*/ 2147483647 h 108"/>
                <a:gd name="T74" fmla="*/ 2147483647 w 82"/>
                <a:gd name="T75" fmla="*/ 2147483647 h 108"/>
                <a:gd name="T76" fmla="*/ 2147483647 w 82"/>
                <a:gd name="T77" fmla="*/ 2147483647 h 108"/>
                <a:gd name="T78" fmla="*/ 2147483647 w 82"/>
                <a:gd name="T79" fmla="*/ 2147483647 h 108"/>
                <a:gd name="T80" fmla="*/ 2147483647 w 82"/>
                <a:gd name="T81" fmla="*/ 2147483647 h 108"/>
                <a:gd name="T82" fmla="*/ 2147483647 w 82"/>
                <a:gd name="T83" fmla="*/ 2147483647 h 108"/>
                <a:gd name="T84" fmla="*/ 2147483647 w 82"/>
                <a:gd name="T85" fmla="*/ 2147483647 h 108"/>
                <a:gd name="T86" fmla="*/ 2147483647 w 82"/>
                <a:gd name="T87" fmla="*/ 2147483647 h 108"/>
                <a:gd name="T88" fmla="*/ 2147483647 w 82"/>
                <a:gd name="T89" fmla="*/ 2147483647 h 108"/>
                <a:gd name="T90" fmla="*/ 2147483647 w 82"/>
                <a:gd name="T91" fmla="*/ 2147483647 h 108"/>
                <a:gd name="T92" fmla="*/ 2147483647 w 82"/>
                <a:gd name="T93" fmla="*/ 2147483647 h 108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82"/>
                <a:gd name="T142" fmla="*/ 0 h 108"/>
                <a:gd name="T143" fmla="*/ 82 w 82"/>
                <a:gd name="T144" fmla="*/ 108 h 108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82" h="108">
                  <a:moveTo>
                    <a:pt x="71" y="95"/>
                  </a:moveTo>
                  <a:cubicBezTo>
                    <a:pt x="69" y="96"/>
                    <a:pt x="72" y="101"/>
                    <a:pt x="74" y="108"/>
                  </a:cubicBezTo>
                  <a:cubicBezTo>
                    <a:pt x="71" y="108"/>
                    <a:pt x="68" y="104"/>
                    <a:pt x="65" y="102"/>
                  </a:cubicBezTo>
                  <a:cubicBezTo>
                    <a:pt x="63" y="91"/>
                    <a:pt x="63" y="93"/>
                    <a:pt x="57" y="86"/>
                  </a:cubicBezTo>
                  <a:cubicBezTo>
                    <a:pt x="56" y="84"/>
                    <a:pt x="56" y="82"/>
                    <a:pt x="54" y="79"/>
                  </a:cubicBezTo>
                  <a:cubicBezTo>
                    <a:pt x="52" y="77"/>
                    <a:pt x="48" y="76"/>
                    <a:pt x="46" y="72"/>
                  </a:cubicBezTo>
                  <a:cubicBezTo>
                    <a:pt x="42" y="67"/>
                    <a:pt x="43" y="64"/>
                    <a:pt x="36" y="57"/>
                  </a:cubicBezTo>
                  <a:cubicBezTo>
                    <a:pt x="30" y="50"/>
                    <a:pt x="31" y="46"/>
                    <a:pt x="27" y="41"/>
                  </a:cubicBezTo>
                  <a:cubicBezTo>
                    <a:pt x="25" y="39"/>
                    <a:pt x="21" y="41"/>
                    <a:pt x="19" y="39"/>
                  </a:cubicBezTo>
                  <a:cubicBezTo>
                    <a:pt x="19" y="38"/>
                    <a:pt x="20" y="37"/>
                    <a:pt x="19" y="37"/>
                  </a:cubicBezTo>
                  <a:cubicBezTo>
                    <a:pt x="18" y="36"/>
                    <a:pt x="17" y="37"/>
                    <a:pt x="16" y="36"/>
                  </a:cubicBezTo>
                  <a:cubicBezTo>
                    <a:pt x="15" y="35"/>
                    <a:pt x="15" y="33"/>
                    <a:pt x="14" y="31"/>
                  </a:cubicBezTo>
                  <a:cubicBezTo>
                    <a:pt x="10" y="27"/>
                    <a:pt x="11" y="24"/>
                    <a:pt x="10" y="22"/>
                  </a:cubicBezTo>
                  <a:cubicBezTo>
                    <a:pt x="7" y="19"/>
                    <a:pt x="3" y="16"/>
                    <a:pt x="6" y="14"/>
                  </a:cubicBezTo>
                  <a:cubicBezTo>
                    <a:pt x="7" y="14"/>
                    <a:pt x="7" y="15"/>
                    <a:pt x="8" y="15"/>
                  </a:cubicBezTo>
                  <a:cubicBezTo>
                    <a:pt x="8" y="14"/>
                    <a:pt x="9" y="13"/>
                    <a:pt x="9" y="12"/>
                  </a:cubicBezTo>
                  <a:cubicBezTo>
                    <a:pt x="9" y="12"/>
                    <a:pt x="8" y="11"/>
                    <a:pt x="8" y="11"/>
                  </a:cubicBezTo>
                  <a:cubicBezTo>
                    <a:pt x="8" y="9"/>
                    <a:pt x="7" y="8"/>
                    <a:pt x="7" y="7"/>
                  </a:cubicBezTo>
                  <a:cubicBezTo>
                    <a:pt x="6" y="6"/>
                    <a:pt x="5" y="6"/>
                    <a:pt x="3" y="5"/>
                  </a:cubicBezTo>
                  <a:cubicBezTo>
                    <a:pt x="3" y="5"/>
                    <a:pt x="1" y="4"/>
                    <a:pt x="1" y="4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5" y="0"/>
                    <a:pt x="6" y="0"/>
                    <a:pt x="8" y="2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11" y="8"/>
                    <a:pt x="17" y="10"/>
                    <a:pt x="18" y="11"/>
                  </a:cubicBezTo>
                  <a:cubicBezTo>
                    <a:pt x="17" y="12"/>
                    <a:pt x="16" y="12"/>
                    <a:pt x="15" y="12"/>
                  </a:cubicBezTo>
                  <a:cubicBezTo>
                    <a:pt x="15" y="14"/>
                    <a:pt x="20" y="15"/>
                    <a:pt x="23" y="15"/>
                  </a:cubicBezTo>
                  <a:cubicBezTo>
                    <a:pt x="24" y="17"/>
                    <a:pt x="24" y="19"/>
                    <a:pt x="25" y="21"/>
                  </a:cubicBezTo>
                  <a:cubicBezTo>
                    <a:pt x="24" y="21"/>
                    <a:pt x="23" y="20"/>
                    <a:pt x="23" y="21"/>
                  </a:cubicBezTo>
                  <a:cubicBezTo>
                    <a:pt x="22" y="23"/>
                    <a:pt x="25" y="24"/>
                    <a:pt x="26" y="24"/>
                  </a:cubicBezTo>
                  <a:cubicBezTo>
                    <a:pt x="27" y="25"/>
                    <a:pt x="25" y="26"/>
                    <a:pt x="26" y="28"/>
                  </a:cubicBezTo>
                  <a:cubicBezTo>
                    <a:pt x="31" y="29"/>
                    <a:pt x="36" y="31"/>
                    <a:pt x="36" y="34"/>
                  </a:cubicBezTo>
                  <a:cubicBezTo>
                    <a:pt x="36" y="35"/>
                    <a:pt x="37" y="34"/>
                    <a:pt x="38" y="33"/>
                  </a:cubicBezTo>
                  <a:cubicBezTo>
                    <a:pt x="43" y="39"/>
                    <a:pt x="50" y="44"/>
                    <a:pt x="54" y="48"/>
                  </a:cubicBezTo>
                  <a:cubicBezTo>
                    <a:pt x="55" y="49"/>
                    <a:pt x="56" y="50"/>
                    <a:pt x="56" y="50"/>
                  </a:cubicBezTo>
                  <a:cubicBezTo>
                    <a:pt x="58" y="51"/>
                    <a:pt x="60" y="53"/>
                    <a:pt x="63" y="54"/>
                  </a:cubicBezTo>
                  <a:cubicBezTo>
                    <a:pt x="67" y="54"/>
                    <a:pt x="69" y="56"/>
                    <a:pt x="68" y="58"/>
                  </a:cubicBezTo>
                  <a:cubicBezTo>
                    <a:pt x="62" y="57"/>
                    <a:pt x="57" y="55"/>
                    <a:pt x="53" y="59"/>
                  </a:cubicBezTo>
                  <a:cubicBezTo>
                    <a:pt x="52" y="60"/>
                    <a:pt x="52" y="62"/>
                    <a:pt x="55" y="66"/>
                  </a:cubicBezTo>
                  <a:cubicBezTo>
                    <a:pt x="55" y="69"/>
                    <a:pt x="55" y="70"/>
                    <a:pt x="56" y="73"/>
                  </a:cubicBezTo>
                  <a:cubicBezTo>
                    <a:pt x="59" y="76"/>
                    <a:pt x="60" y="81"/>
                    <a:pt x="61" y="83"/>
                  </a:cubicBezTo>
                  <a:cubicBezTo>
                    <a:pt x="64" y="85"/>
                    <a:pt x="68" y="85"/>
                    <a:pt x="70" y="86"/>
                  </a:cubicBezTo>
                  <a:cubicBezTo>
                    <a:pt x="73" y="88"/>
                    <a:pt x="74" y="90"/>
                    <a:pt x="75" y="91"/>
                  </a:cubicBezTo>
                  <a:cubicBezTo>
                    <a:pt x="76" y="90"/>
                    <a:pt x="75" y="87"/>
                    <a:pt x="76" y="87"/>
                  </a:cubicBezTo>
                  <a:cubicBezTo>
                    <a:pt x="80" y="89"/>
                    <a:pt x="82" y="92"/>
                    <a:pt x="82" y="97"/>
                  </a:cubicBezTo>
                  <a:cubicBezTo>
                    <a:pt x="81" y="98"/>
                    <a:pt x="80" y="93"/>
                    <a:pt x="77" y="93"/>
                  </a:cubicBezTo>
                  <a:cubicBezTo>
                    <a:pt x="73" y="95"/>
                    <a:pt x="75" y="95"/>
                    <a:pt x="71" y="95"/>
                  </a:cubicBezTo>
                  <a:close/>
                </a:path>
              </a:pathLst>
            </a:custGeom>
            <a:solidFill>
              <a:srgbClr val="FFA7AD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33" name="Freeform 24"/>
            <p:cNvSpPr>
              <a:spLocks/>
            </p:cNvSpPr>
            <p:nvPr/>
          </p:nvSpPr>
          <p:spPr bwMode="auto">
            <a:xfrm>
              <a:off x="7275513" y="2776538"/>
              <a:ext cx="76200" cy="55562"/>
            </a:xfrm>
            <a:custGeom>
              <a:avLst/>
              <a:gdLst>
                <a:gd name="T0" fmla="*/ 2147483647 w 8"/>
                <a:gd name="T1" fmla="*/ 2147483647 h 6"/>
                <a:gd name="T2" fmla="*/ 2147483647 w 8"/>
                <a:gd name="T3" fmla="*/ 2147483647 h 6"/>
                <a:gd name="T4" fmla="*/ 2147483647 w 8"/>
                <a:gd name="T5" fmla="*/ 2147483647 h 6"/>
                <a:gd name="T6" fmla="*/ 2147483647 w 8"/>
                <a:gd name="T7" fmla="*/ 2147483647 h 6"/>
                <a:gd name="T8" fmla="*/ 2147483647 w 8"/>
                <a:gd name="T9" fmla="*/ 2147483647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6"/>
                <a:gd name="T17" fmla="*/ 8 w 8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6">
                  <a:moveTo>
                    <a:pt x="6" y="1"/>
                  </a:moveTo>
                  <a:cubicBezTo>
                    <a:pt x="7" y="2"/>
                    <a:pt x="8" y="3"/>
                    <a:pt x="8" y="4"/>
                  </a:cubicBezTo>
                  <a:cubicBezTo>
                    <a:pt x="5" y="5"/>
                    <a:pt x="3" y="6"/>
                    <a:pt x="1" y="5"/>
                  </a:cubicBezTo>
                  <a:cubicBezTo>
                    <a:pt x="0" y="4"/>
                    <a:pt x="2" y="3"/>
                    <a:pt x="3" y="3"/>
                  </a:cubicBezTo>
                  <a:cubicBezTo>
                    <a:pt x="3" y="2"/>
                    <a:pt x="6" y="0"/>
                    <a:pt x="6" y="1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34" name="Freeform 25"/>
            <p:cNvSpPr>
              <a:spLocks/>
            </p:cNvSpPr>
            <p:nvPr/>
          </p:nvSpPr>
          <p:spPr bwMode="auto">
            <a:xfrm>
              <a:off x="7183438" y="2076450"/>
              <a:ext cx="1150937" cy="1350963"/>
            </a:xfrm>
            <a:custGeom>
              <a:avLst/>
              <a:gdLst>
                <a:gd name="T0" fmla="*/ 2147483647 w 124"/>
                <a:gd name="T1" fmla="*/ 2147483647 h 145"/>
                <a:gd name="T2" fmla="*/ 2147483647 w 124"/>
                <a:gd name="T3" fmla="*/ 2147483647 h 145"/>
                <a:gd name="T4" fmla="*/ 2147483647 w 124"/>
                <a:gd name="T5" fmla="*/ 2147483647 h 145"/>
                <a:gd name="T6" fmla="*/ 2147483647 w 124"/>
                <a:gd name="T7" fmla="*/ 2147483647 h 145"/>
                <a:gd name="T8" fmla="*/ 2147483647 w 124"/>
                <a:gd name="T9" fmla="*/ 2147483647 h 145"/>
                <a:gd name="T10" fmla="*/ 2147483647 w 124"/>
                <a:gd name="T11" fmla="*/ 2147483647 h 145"/>
                <a:gd name="T12" fmla="*/ 2147483647 w 124"/>
                <a:gd name="T13" fmla="*/ 2147483647 h 145"/>
                <a:gd name="T14" fmla="*/ 2147483647 w 124"/>
                <a:gd name="T15" fmla="*/ 2147483647 h 145"/>
                <a:gd name="T16" fmla="*/ 2147483647 w 124"/>
                <a:gd name="T17" fmla="*/ 2147483647 h 145"/>
                <a:gd name="T18" fmla="*/ 2147483647 w 124"/>
                <a:gd name="T19" fmla="*/ 2147483647 h 145"/>
                <a:gd name="T20" fmla="*/ 2147483647 w 124"/>
                <a:gd name="T21" fmla="*/ 2147483647 h 145"/>
                <a:gd name="T22" fmla="*/ 2147483647 w 124"/>
                <a:gd name="T23" fmla="*/ 2147483647 h 145"/>
                <a:gd name="T24" fmla="*/ 2147483647 w 124"/>
                <a:gd name="T25" fmla="*/ 2147483647 h 145"/>
                <a:gd name="T26" fmla="*/ 2147483647 w 124"/>
                <a:gd name="T27" fmla="*/ 2147483647 h 145"/>
                <a:gd name="T28" fmla="*/ 2147483647 w 124"/>
                <a:gd name="T29" fmla="*/ 2147483647 h 145"/>
                <a:gd name="T30" fmla="*/ 2147483647 w 124"/>
                <a:gd name="T31" fmla="*/ 2147483647 h 145"/>
                <a:gd name="T32" fmla="*/ 2147483647 w 124"/>
                <a:gd name="T33" fmla="*/ 2147483647 h 145"/>
                <a:gd name="T34" fmla="*/ 2147483647 w 124"/>
                <a:gd name="T35" fmla="*/ 2147483647 h 145"/>
                <a:gd name="T36" fmla="*/ 2147483647 w 124"/>
                <a:gd name="T37" fmla="*/ 2147483647 h 145"/>
                <a:gd name="T38" fmla="*/ 2147483647 w 124"/>
                <a:gd name="T39" fmla="*/ 2147483647 h 145"/>
                <a:gd name="T40" fmla="*/ 2147483647 w 124"/>
                <a:gd name="T41" fmla="*/ 2147483647 h 145"/>
                <a:gd name="T42" fmla="*/ 2147483647 w 124"/>
                <a:gd name="T43" fmla="*/ 2147483647 h 145"/>
                <a:gd name="T44" fmla="*/ 2147483647 w 124"/>
                <a:gd name="T45" fmla="*/ 2147483647 h 145"/>
                <a:gd name="T46" fmla="*/ 2147483647 w 124"/>
                <a:gd name="T47" fmla="*/ 2147483647 h 145"/>
                <a:gd name="T48" fmla="*/ 2147483647 w 124"/>
                <a:gd name="T49" fmla="*/ 2147483647 h 145"/>
                <a:gd name="T50" fmla="*/ 2147483647 w 124"/>
                <a:gd name="T51" fmla="*/ 2147483647 h 145"/>
                <a:gd name="T52" fmla="*/ 2147483647 w 124"/>
                <a:gd name="T53" fmla="*/ 2147483647 h 145"/>
                <a:gd name="T54" fmla="*/ 2147483647 w 124"/>
                <a:gd name="T55" fmla="*/ 2147483647 h 145"/>
                <a:gd name="T56" fmla="*/ 2147483647 w 124"/>
                <a:gd name="T57" fmla="*/ 2147483647 h 145"/>
                <a:gd name="T58" fmla="*/ 2147483647 w 124"/>
                <a:gd name="T59" fmla="*/ 2147483647 h 145"/>
                <a:gd name="T60" fmla="*/ 2147483647 w 124"/>
                <a:gd name="T61" fmla="*/ 2147483647 h 145"/>
                <a:gd name="T62" fmla="*/ 2147483647 w 124"/>
                <a:gd name="T63" fmla="*/ 2147483647 h 145"/>
                <a:gd name="T64" fmla="*/ 2147483647 w 124"/>
                <a:gd name="T65" fmla="*/ 2147483647 h 145"/>
                <a:gd name="T66" fmla="*/ 2147483647 w 124"/>
                <a:gd name="T67" fmla="*/ 2147483647 h 145"/>
                <a:gd name="T68" fmla="*/ 2147483647 w 124"/>
                <a:gd name="T69" fmla="*/ 2147483647 h 145"/>
                <a:gd name="T70" fmla="*/ 2147483647 w 124"/>
                <a:gd name="T71" fmla="*/ 2147483647 h 145"/>
                <a:gd name="T72" fmla="*/ 2147483647 w 124"/>
                <a:gd name="T73" fmla="*/ 2147483647 h 145"/>
                <a:gd name="T74" fmla="*/ 2147483647 w 124"/>
                <a:gd name="T75" fmla="*/ 2147483647 h 145"/>
                <a:gd name="T76" fmla="*/ 2147483647 w 124"/>
                <a:gd name="T77" fmla="*/ 2147483647 h 145"/>
                <a:gd name="T78" fmla="*/ 2147483647 w 124"/>
                <a:gd name="T79" fmla="*/ 2147483647 h 145"/>
                <a:gd name="T80" fmla="*/ 2147483647 w 124"/>
                <a:gd name="T81" fmla="*/ 2147483647 h 145"/>
                <a:gd name="T82" fmla="*/ 2147483647 w 124"/>
                <a:gd name="T83" fmla="*/ 2147483647 h 145"/>
                <a:gd name="T84" fmla="*/ 2147483647 w 124"/>
                <a:gd name="T85" fmla="*/ 2147483647 h 145"/>
                <a:gd name="T86" fmla="*/ 2147483647 w 124"/>
                <a:gd name="T87" fmla="*/ 2147483647 h 145"/>
                <a:gd name="T88" fmla="*/ 2147483647 w 124"/>
                <a:gd name="T89" fmla="*/ 2147483647 h 145"/>
                <a:gd name="T90" fmla="*/ 2147483647 w 124"/>
                <a:gd name="T91" fmla="*/ 2147483647 h 145"/>
                <a:gd name="T92" fmla="*/ 2147483647 w 124"/>
                <a:gd name="T93" fmla="*/ 2147483647 h 145"/>
                <a:gd name="T94" fmla="*/ 2147483647 w 124"/>
                <a:gd name="T95" fmla="*/ 2147483647 h 145"/>
                <a:gd name="T96" fmla="*/ 2147483647 w 124"/>
                <a:gd name="T97" fmla="*/ 2147483647 h 145"/>
                <a:gd name="T98" fmla="*/ 2147483647 w 124"/>
                <a:gd name="T99" fmla="*/ 2147483647 h 145"/>
                <a:gd name="T100" fmla="*/ 2147483647 w 124"/>
                <a:gd name="T101" fmla="*/ 2147483647 h 145"/>
                <a:gd name="T102" fmla="*/ 2147483647 w 124"/>
                <a:gd name="T103" fmla="*/ 2147483647 h 145"/>
                <a:gd name="T104" fmla="*/ 2147483647 w 124"/>
                <a:gd name="T105" fmla="*/ 2147483647 h 145"/>
                <a:gd name="T106" fmla="*/ 2147483647 w 124"/>
                <a:gd name="T107" fmla="*/ 2147483647 h 14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24"/>
                <a:gd name="T163" fmla="*/ 0 h 145"/>
                <a:gd name="T164" fmla="*/ 124 w 124"/>
                <a:gd name="T165" fmla="*/ 145 h 14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24" h="145">
                  <a:moveTo>
                    <a:pt x="116" y="101"/>
                  </a:moveTo>
                  <a:cubicBezTo>
                    <a:pt x="117" y="100"/>
                    <a:pt x="118" y="99"/>
                    <a:pt x="116" y="96"/>
                  </a:cubicBezTo>
                  <a:cubicBezTo>
                    <a:pt x="117" y="94"/>
                    <a:pt x="116" y="95"/>
                    <a:pt x="116" y="92"/>
                  </a:cubicBezTo>
                  <a:cubicBezTo>
                    <a:pt x="115" y="91"/>
                    <a:pt x="116" y="90"/>
                    <a:pt x="116" y="89"/>
                  </a:cubicBezTo>
                  <a:cubicBezTo>
                    <a:pt x="116" y="88"/>
                    <a:pt x="115" y="88"/>
                    <a:pt x="115" y="87"/>
                  </a:cubicBezTo>
                  <a:cubicBezTo>
                    <a:pt x="114" y="86"/>
                    <a:pt x="116" y="85"/>
                    <a:pt x="115" y="84"/>
                  </a:cubicBezTo>
                  <a:cubicBezTo>
                    <a:pt x="114" y="83"/>
                    <a:pt x="113" y="84"/>
                    <a:pt x="112" y="83"/>
                  </a:cubicBezTo>
                  <a:cubicBezTo>
                    <a:pt x="111" y="83"/>
                    <a:pt x="113" y="80"/>
                    <a:pt x="114" y="82"/>
                  </a:cubicBezTo>
                  <a:cubicBezTo>
                    <a:pt x="116" y="84"/>
                    <a:pt x="119" y="77"/>
                    <a:pt x="121" y="76"/>
                  </a:cubicBezTo>
                  <a:cubicBezTo>
                    <a:pt x="122" y="75"/>
                    <a:pt x="124" y="75"/>
                    <a:pt x="123" y="74"/>
                  </a:cubicBezTo>
                  <a:cubicBezTo>
                    <a:pt x="123" y="74"/>
                    <a:pt x="122" y="74"/>
                    <a:pt x="121" y="74"/>
                  </a:cubicBezTo>
                  <a:cubicBezTo>
                    <a:pt x="121" y="72"/>
                    <a:pt x="121" y="71"/>
                    <a:pt x="120" y="70"/>
                  </a:cubicBezTo>
                  <a:cubicBezTo>
                    <a:pt x="118" y="69"/>
                    <a:pt x="116" y="72"/>
                    <a:pt x="114" y="72"/>
                  </a:cubicBezTo>
                  <a:cubicBezTo>
                    <a:pt x="114" y="71"/>
                    <a:pt x="115" y="70"/>
                    <a:pt x="114" y="69"/>
                  </a:cubicBezTo>
                  <a:cubicBezTo>
                    <a:pt x="113" y="68"/>
                    <a:pt x="112" y="71"/>
                    <a:pt x="111" y="71"/>
                  </a:cubicBezTo>
                  <a:cubicBezTo>
                    <a:pt x="110" y="72"/>
                    <a:pt x="110" y="70"/>
                    <a:pt x="109" y="70"/>
                  </a:cubicBezTo>
                  <a:cubicBezTo>
                    <a:pt x="108" y="71"/>
                    <a:pt x="107" y="73"/>
                    <a:pt x="106" y="73"/>
                  </a:cubicBezTo>
                  <a:cubicBezTo>
                    <a:pt x="105" y="73"/>
                    <a:pt x="107" y="70"/>
                    <a:pt x="104" y="69"/>
                  </a:cubicBezTo>
                  <a:cubicBezTo>
                    <a:pt x="103" y="69"/>
                    <a:pt x="102" y="70"/>
                    <a:pt x="101" y="70"/>
                  </a:cubicBezTo>
                  <a:cubicBezTo>
                    <a:pt x="100" y="69"/>
                    <a:pt x="101" y="68"/>
                    <a:pt x="100" y="69"/>
                  </a:cubicBezTo>
                  <a:cubicBezTo>
                    <a:pt x="99" y="69"/>
                    <a:pt x="98" y="69"/>
                    <a:pt x="97" y="69"/>
                  </a:cubicBezTo>
                  <a:cubicBezTo>
                    <a:pt x="96" y="70"/>
                    <a:pt x="97" y="71"/>
                    <a:pt x="98" y="71"/>
                  </a:cubicBezTo>
                  <a:cubicBezTo>
                    <a:pt x="97" y="72"/>
                    <a:pt x="96" y="72"/>
                    <a:pt x="95" y="72"/>
                  </a:cubicBezTo>
                  <a:cubicBezTo>
                    <a:pt x="94" y="72"/>
                    <a:pt x="94" y="73"/>
                    <a:pt x="93" y="73"/>
                  </a:cubicBezTo>
                  <a:cubicBezTo>
                    <a:pt x="93" y="72"/>
                    <a:pt x="91" y="71"/>
                    <a:pt x="91" y="72"/>
                  </a:cubicBezTo>
                  <a:cubicBezTo>
                    <a:pt x="91" y="72"/>
                    <a:pt x="90" y="74"/>
                    <a:pt x="89" y="76"/>
                  </a:cubicBezTo>
                  <a:cubicBezTo>
                    <a:pt x="88" y="76"/>
                    <a:pt x="87" y="77"/>
                    <a:pt x="86" y="77"/>
                  </a:cubicBezTo>
                  <a:cubicBezTo>
                    <a:pt x="86" y="75"/>
                    <a:pt x="89" y="74"/>
                    <a:pt x="89" y="73"/>
                  </a:cubicBezTo>
                  <a:cubicBezTo>
                    <a:pt x="89" y="71"/>
                    <a:pt x="85" y="75"/>
                    <a:pt x="85" y="73"/>
                  </a:cubicBezTo>
                  <a:cubicBezTo>
                    <a:pt x="85" y="72"/>
                    <a:pt x="88" y="71"/>
                    <a:pt x="91" y="70"/>
                  </a:cubicBezTo>
                  <a:cubicBezTo>
                    <a:pt x="94" y="69"/>
                    <a:pt x="95" y="64"/>
                    <a:pt x="95" y="62"/>
                  </a:cubicBezTo>
                  <a:cubicBezTo>
                    <a:pt x="93" y="60"/>
                    <a:pt x="93" y="57"/>
                    <a:pt x="92" y="55"/>
                  </a:cubicBezTo>
                  <a:cubicBezTo>
                    <a:pt x="90" y="53"/>
                    <a:pt x="90" y="51"/>
                    <a:pt x="88" y="50"/>
                  </a:cubicBezTo>
                  <a:cubicBezTo>
                    <a:pt x="86" y="49"/>
                    <a:pt x="86" y="51"/>
                    <a:pt x="85" y="52"/>
                  </a:cubicBezTo>
                  <a:cubicBezTo>
                    <a:pt x="82" y="52"/>
                    <a:pt x="82" y="50"/>
                    <a:pt x="82" y="49"/>
                  </a:cubicBezTo>
                  <a:cubicBezTo>
                    <a:pt x="79" y="49"/>
                    <a:pt x="78" y="49"/>
                    <a:pt x="79" y="48"/>
                  </a:cubicBezTo>
                  <a:cubicBezTo>
                    <a:pt x="79" y="46"/>
                    <a:pt x="80" y="47"/>
                    <a:pt x="81" y="47"/>
                  </a:cubicBezTo>
                  <a:cubicBezTo>
                    <a:pt x="82" y="47"/>
                    <a:pt x="79" y="44"/>
                    <a:pt x="80" y="43"/>
                  </a:cubicBezTo>
                  <a:cubicBezTo>
                    <a:pt x="82" y="42"/>
                    <a:pt x="84" y="47"/>
                    <a:pt x="85" y="47"/>
                  </a:cubicBezTo>
                  <a:cubicBezTo>
                    <a:pt x="86" y="47"/>
                    <a:pt x="87" y="46"/>
                    <a:pt x="88" y="46"/>
                  </a:cubicBezTo>
                  <a:cubicBezTo>
                    <a:pt x="88" y="46"/>
                    <a:pt x="89" y="47"/>
                    <a:pt x="90" y="47"/>
                  </a:cubicBezTo>
                  <a:cubicBezTo>
                    <a:pt x="93" y="46"/>
                    <a:pt x="92" y="43"/>
                    <a:pt x="92" y="40"/>
                  </a:cubicBezTo>
                  <a:cubicBezTo>
                    <a:pt x="93" y="38"/>
                    <a:pt x="95" y="40"/>
                    <a:pt x="95" y="35"/>
                  </a:cubicBezTo>
                  <a:cubicBezTo>
                    <a:pt x="96" y="34"/>
                    <a:pt x="96" y="35"/>
                    <a:pt x="97" y="35"/>
                  </a:cubicBezTo>
                  <a:cubicBezTo>
                    <a:pt x="97" y="35"/>
                    <a:pt x="98" y="35"/>
                    <a:pt x="99" y="35"/>
                  </a:cubicBezTo>
                  <a:cubicBezTo>
                    <a:pt x="100" y="35"/>
                    <a:pt x="100" y="38"/>
                    <a:pt x="102" y="38"/>
                  </a:cubicBezTo>
                  <a:cubicBezTo>
                    <a:pt x="102" y="37"/>
                    <a:pt x="103" y="35"/>
                    <a:pt x="105" y="36"/>
                  </a:cubicBezTo>
                  <a:cubicBezTo>
                    <a:pt x="105" y="32"/>
                    <a:pt x="109" y="30"/>
                    <a:pt x="112" y="29"/>
                  </a:cubicBezTo>
                  <a:cubicBezTo>
                    <a:pt x="113" y="28"/>
                    <a:pt x="110" y="27"/>
                    <a:pt x="111" y="26"/>
                  </a:cubicBezTo>
                  <a:cubicBezTo>
                    <a:pt x="111" y="25"/>
                    <a:pt x="113" y="27"/>
                    <a:pt x="114" y="26"/>
                  </a:cubicBezTo>
                  <a:cubicBezTo>
                    <a:pt x="115" y="24"/>
                    <a:pt x="112" y="24"/>
                    <a:pt x="113" y="23"/>
                  </a:cubicBezTo>
                  <a:cubicBezTo>
                    <a:pt x="114" y="22"/>
                    <a:pt x="115" y="23"/>
                    <a:pt x="115" y="22"/>
                  </a:cubicBezTo>
                  <a:cubicBezTo>
                    <a:pt x="115" y="21"/>
                    <a:pt x="114" y="21"/>
                    <a:pt x="113" y="20"/>
                  </a:cubicBezTo>
                  <a:cubicBezTo>
                    <a:pt x="112" y="20"/>
                    <a:pt x="111" y="21"/>
                    <a:pt x="110" y="22"/>
                  </a:cubicBezTo>
                  <a:cubicBezTo>
                    <a:pt x="108" y="22"/>
                    <a:pt x="108" y="22"/>
                    <a:pt x="108" y="21"/>
                  </a:cubicBezTo>
                  <a:cubicBezTo>
                    <a:pt x="108" y="21"/>
                    <a:pt x="110" y="21"/>
                    <a:pt x="110" y="20"/>
                  </a:cubicBezTo>
                  <a:cubicBezTo>
                    <a:pt x="110" y="19"/>
                    <a:pt x="108" y="19"/>
                    <a:pt x="107" y="19"/>
                  </a:cubicBezTo>
                  <a:cubicBezTo>
                    <a:pt x="106" y="19"/>
                    <a:pt x="106" y="17"/>
                    <a:pt x="105" y="17"/>
                  </a:cubicBezTo>
                  <a:cubicBezTo>
                    <a:pt x="104" y="17"/>
                    <a:pt x="104" y="18"/>
                    <a:pt x="103" y="18"/>
                  </a:cubicBezTo>
                  <a:cubicBezTo>
                    <a:pt x="103" y="18"/>
                    <a:pt x="103" y="17"/>
                    <a:pt x="103" y="17"/>
                  </a:cubicBezTo>
                  <a:cubicBezTo>
                    <a:pt x="101" y="17"/>
                    <a:pt x="100" y="18"/>
                    <a:pt x="98" y="17"/>
                  </a:cubicBezTo>
                  <a:cubicBezTo>
                    <a:pt x="97" y="16"/>
                    <a:pt x="99" y="15"/>
                    <a:pt x="101" y="15"/>
                  </a:cubicBezTo>
                  <a:cubicBezTo>
                    <a:pt x="101" y="14"/>
                    <a:pt x="101" y="14"/>
                    <a:pt x="101" y="13"/>
                  </a:cubicBezTo>
                  <a:cubicBezTo>
                    <a:pt x="101" y="12"/>
                    <a:pt x="102" y="12"/>
                    <a:pt x="102" y="11"/>
                  </a:cubicBezTo>
                  <a:cubicBezTo>
                    <a:pt x="101" y="10"/>
                    <a:pt x="99" y="11"/>
                    <a:pt x="98" y="11"/>
                  </a:cubicBezTo>
                  <a:cubicBezTo>
                    <a:pt x="98" y="10"/>
                    <a:pt x="101" y="9"/>
                    <a:pt x="100" y="8"/>
                  </a:cubicBezTo>
                  <a:cubicBezTo>
                    <a:pt x="100" y="7"/>
                    <a:pt x="98" y="7"/>
                    <a:pt x="98" y="6"/>
                  </a:cubicBezTo>
                  <a:cubicBezTo>
                    <a:pt x="98" y="4"/>
                    <a:pt x="99" y="2"/>
                    <a:pt x="97" y="1"/>
                  </a:cubicBezTo>
                  <a:cubicBezTo>
                    <a:pt x="97" y="0"/>
                    <a:pt x="96" y="4"/>
                    <a:pt x="94" y="5"/>
                  </a:cubicBezTo>
                  <a:cubicBezTo>
                    <a:pt x="93" y="5"/>
                    <a:pt x="92" y="5"/>
                    <a:pt x="91" y="6"/>
                  </a:cubicBezTo>
                  <a:cubicBezTo>
                    <a:pt x="89" y="7"/>
                    <a:pt x="87" y="9"/>
                    <a:pt x="84" y="9"/>
                  </a:cubicBezTo>
                  <a:cubicBezTo>
                    <a:pt x="83" y="9"/>
                    <a:pt x="83" y="10"/>
                    <a:pt x="82" y="12"/>
                  </a:cubicBezTo>
                  <a:cubicBezTo>
                    <a:pt x="82" y="12"/>
                    <a:pt x="81" y="13"/>
                    <a:pt x="81" y="13"/>
                  </a:cubicBezTo>
                  <a:cubicBezTo>
                    <a:pt x="82" y="13"/>
                    <a:pt x="83" y="12"/>
                    <a:pt x="83" y="13"/>
                  </a:cubicBezTo>
                  <a:cubicBezTo>
                    <a:pt x="84" y="13"/>
                    <a:pt x="82" y="14"/>
                    <a:pt x="82" y="14"/>
                  </a:cubicBezTo>
                  <a:cubicBezTo>
                    <a:pt x="82" y="15"/>
                    <a:pt x="83" y="16"/>
                    <a:pt x="82" y="17"/>
                  </a:cubicBezTo>
                  <a:cubicBezTo>
                    <a:pt x="81" y="17"/>
                    <a:pt x="81" y="16"/>
                    <a:pt x="80" y="16"/>
                  </a:cubicBezTo>
                  <a:cubicBezTo>
                    <a:pt x="79" y="16"/>
                    <a:pt x="79" y="18"/>
                    <a:pt x="79" y="19"/>
                  </a:cubicBezTo>
                  <a:cubicBezTo>
                    <a:pt x="78" y="21"/>
                    <a:pt x="78" y="21"/>
                    <a:pt x="79" y="22"/>
                  </a:cubicBezTo>
                  <a:cubicBezTo>
                    <a:pt x="80" y="22"/>
                    <a:pt x="80" y="21"/>
                    <a:pt x="82" y="20"/>
                  </a:cubicBezTo>
                  <a:cubicBezTo>
                    <a:pt x="83" y="21"/>
                    <a:pt x="83" y="22"/>
                    <a:pt x="84" y="22"/>
                  </a:cubicBezTo>
                  <a:cubicBezTo>
                    <a:pt x="85" y="21"/>
                    <a:pt x="86" y="21"/>
                    <a:pt x="86" y="20"/>
                  </a:cubicBezTo>
                  <a:cubicBezTo>
                    <a:pt x="87" y="20"/>
                    <a:pt x="88" y="21"/>
                    <a:pt x="88" y="21"/>
                  </a:cubicBezTo>
                  <a:cubicBezTo>
                    <a:pt x="88" y="22"/>
                    <a:pt x="88" y="21"/>
                    <a:pt x="86" y="22"/>
                  </a:cubicBezTo>
                  <a:cubicBezTo>
                    <a:pt x="86" y="22"/>
                    <a:pt x="87" y="24"/>
                    <a:pt x="86" y="25"/>
                  </a:cubicBezTo>
                  <a:cubicBezTo>
                    <a:pt x="85" y="25"/>
                    <a:pt x="85" y="24"/>
                    <a:pt x="84" y="25"/>
                  </a:cubicBezTo>
                  <a:cubicBezTo>
                    <a:pt x="84" y="25"/>
                    <a:pt x="83" y="25"/>
                    <a:pt x="83" y="25"/>
                  </a:cubicBezTo>
                  <a:cubicBezTo>
                    <a:pt x="82" y="25"/>
                    <a:pt x="82" y="23"/>
                    <a:pt x="80" y="24"/>
                  </a:cubicBezTo>
                  <a:cubicBezTo>
                    <a:pt x="77" y="24"/>
                    <a:pt x="77" y="24"/>
                    <a:pt x="74" y="22"/>
                  </a:cubicBezTo>
                  <a:cubicBezTo>
                    <a:pt x="73" y="22"/>
                    <a:pt x="74" y="23"/>
                    <a:pt x="74" y="24"/>
                  </a:cubicBezTo>
                  <a:cubicBezTo>
                    <a:pt x="73" y="24"/>
                    <a:pt x="72" y="23"/>
                    <a:pt x="69" y="23"/>
                  </a:cubicBezTo>
                  <a:cubicBezTo>
                    <a:pt x="68" y="24"/>
                    <a:pt x="68" y="26"/>
                    <a:pt x="70" y="25"/>
                  </a:cubicBezTo>
                  <a:cubicBezTo>
                    <a:pt x="70" y="26"/>
                    <a:pt x="70" y="27"/>
                    <a:pt x="69" y="27"/>
                  </a:cubicBezTo>
                  <a:cubicBezTo>
                    <a:pt x="68" y="27"/>
                    <a:pt x="67" y="26"/>
                    <a:pt x="66" y="26"/>
                  </a:cubicBezTo>
                  <a:cubicBezTo>
                    <a:pt x="65" y="26"/>
                    <a:pt x="65" y="30"/>
                    <a:pt x="64" y="30"/>
                  </a:cubicBezTo>
                  <a:cubicBezTo>
                    <a:pt x="63" y="30"/>
                    <a:pt x="64" y="28"/>
                    <a:pt x="63" y="28"/>
                  </a:cubicBezTo>
                  <a:cubicBezTo>
                    <a:pt x="62" y="28"/>
                    <a:pt x="62" y="30"/>
                    <a:pt x="59" y="31"/>
                  </a:cubicBezTo>
                  <a:cubicBezTo>
                    <a:pt x="58" y="31"/>
                    <a:pt x="56" y="34"/>
                    <a:pt x="55" y="34"/>
                  </a:cubicBezTo>
                  <a:cubicBezTo>
                    <a:pt x="54" y="35"/>
                    <a:pt x="52" y="33"/>
                    <a:pt x="47" y="38"/>
                  </a:cubicBezTo>
                  <a:cubicBezTo>
                    <a:pt x="43" y="40"/>
                    <a:pt x="42" y="41"/>
                    <a:pt x="41" y="41"/>
                  </a:cubicBezTo>
                  <a:cubicBezTo>
                    <a:pt x="41" y="40"/>
                    <a:pt x="42" y="40"/>
                    <a:pt x="41" y="40"/>
                  </a:cubicBezTo>
                  <a:cubicBezTo>
                    <a:pt x="38" y="41"/>
                    <a:pt x="38" y="43"/>
                    <a:pt x="37" y="45"/>
                  </a:cubicBezTo>
                  <a:cubicBezTo>
                    <a:pt x="35" y="45"/>
                    <a:pt x="33" y="47"/>
                    <a:pt x="33" y="48"/>
                  </a:cubicBezTo>
                  <a:cubicBezTo>
                    <a:pt x="28" y="50"/>
                    <a:pt x="28" y="51"/>
                    <a:pt x="28" y="54"/>
                  </a:cubicBezTo>
                  <a:cubicBezTo>
                    <a:pt x="24" y="55"/>
                    <a:pt x="27" y="57"/>
                    <a:pt x="26" y="58"/>
                  </a:cubicBezTo>
                  <a:cubicBezTo>
                    <a:pt x="25" y="58"/>
                    <a:pt x="24" y="58"/>
                    <a:pt x="24" y="59"/>
                  </a:cubicBezTo>
                  <a:cubicBezTo>
                    <a:pt x="24" y="60"/>
                    <a:pt x="26" y="60"/>
                    <a:pt x="26" y="61"/>
                  </a:cubicBezTo>
                  <a:cubicBezTo>
                    <a:pt x="25" y="62"/>
                    <a:pt x="22" y="62"/>
                    <a:pt x="21" y="64"/>
                  </a:cubicBezTo>
                  <a:cubicBezTo>
                    <a:pt x="20" y="64"/>
                    <a:pt x="20" y="66"/>
                    <a:pt x="19" y="67"/>
                  </a:cubicBezTo>
                  <a:cubicBezTo>
                    <a:pt x="17" y="69"/>
                    <a:pt x="15" y="68"/>
                    <a:pt x="15" y="69"/>
                  </a:cubicBezTo>
                  <a:cubicBezTo>
                    <a:pt x="15" y="71"/>
                    <a:pt x="17" y="71"/>
                    <a:pt x="19" y="71"/>
                  </a:cubicBezTo>
                  <a:cubicBezTo>
                    <a:pt x="19" y="72"/>
                    <a:pt x="19" y="74"/>
                    <a:pt x="19" y="74"/>
                  </a:cubicBezTo>
                  <a:cubicBezTo>
                    <a:pt x="21" y="75"/>
                    <a:pt x="23" y="74"/>
                    <a:pt x="24" y="73"/>
                  </a:cubicBezTo>
                  <a:cubicBezTo>
                    <a:pt x="25" y="74"/>
                    <a:pt x="25" y="74"/>
                    <a:pt x="27" y="74"/>
                  </a:cubicBezTo>
                  <a:cubicBezTo>
                    <a:pt x="28" y="74"/>
                    <a:pt x="29" y="77"/>
                    <a:pt x="31" y="77"/>
                  </a:cubicBezTo>
                  <a:cubicBezTo>
                    <a:pt x="32" y="78"/>
                    <a:pt x="30" y="78"/>
                    <a:pt x="29" y="79"/>
                  </a:cubicBezTo>
                  <a:cubicBezTo>
                    <a:pt x="28" y="80"/>
                    <a:pt x="28" y="82"/>
                    <a:pt x="27" y="82"/>
                  </a:cubicBezTo>
                  <a:cubicBezTo>
                    <a:pt x="26" y="82"/>
                    <a:pt x="26" y="80"/>
                    <a:pt x="25" y="80"/>
                  </a:cubicBezTo>
                  <a:cubicBezTo>
                    <a:pt x="24" y="82"/>
                    <a:pt x="22" y="82"/>
                    <a:pt x="21" y="82"/>
                  </a:cubicBezTo>
                  <a:cubicBezTo>
                    <a:pt x="20" y="83"/>
                    <a:pt x="21" y="84"/>
                    <a:pt x="19" y="84"/>
                  </a:cubicBezTo>
                  <a:cubicBezTo>
                    <a:pt x="18" y="84"/>
                    <a:pt x="19" y="82"/>
                    <a:pt x="18" y="82"/>
                  </a:cubicBezTo>
                  <a:cubicBezTo>
                    <a:pt x="17" y="82"/>
                    <a:pt x="16" y="82"/>
                    <a:pt x="15" y="83"/>
                  </a:cubicBezTo>
                  <a:cubicBezTo>
                    <a:pt x="15" y="83"/>
                    <a:pt x="14" y="82"/>
                    <a:pt x="14" y="82"/>
                  </a:cubicBezTo>
                  <a:cubicBezTo>
                    <a:pt x="13" y="83"/>
                    <a:pt x="14" y="85"/>
                    <a:pt x="13" y="86"/>
                  </a:cubicBezTo>
                  <a:cubicBezTo>
                    <a:pt x="12" y="89"/>
                    <a:pt x="11" y="91"/>
                    <a:pt x="9" y="93"/>
                  </a:cubicBezTo>
                  <a:cubicBezTo>
                    <a:pt x="7" y="94"/>
                    <a:pt x="6" y="94"/>
                    <a:pt x="5" y="94"/>
                  </a:cubicBezTo>
                  <a:cubicBezTo>
                    <a:pt x="3" y="95"/>
                    <a:pt x="4" y="97"/>
                    <a:pt x="3" y="98"/>
                  </a:cubicBezTo>
                  <a:cubicBezTo>
                    <a:pt x="1" y="101"/>
                    <a:pt x="0" y="102"/>
                    <a:pt x="0" y="103"/>
                  </a:cubicBezTo>
                  <a:cubicBezTo>
                    <a:pt x="4" y="105"/>
                    <a:pt x="7" y="107"/>
                    <a:pt x="10" y="109"/>
                  </a:cubicBezTo>
                  <a:cubicBezTo>
                    <a:pt x="13" y="110"/>
                    <a:pt x="12" y="111"/>
                    <a:pt x="11" y="113"/>
                  </a:cubicBezTo>
                  <a:cubicBezTo>
                    <a:pt x="9" y="122"/>
                    <a:pt x="7" y="121"/>
                    <a:pt x="5" y="125"/>
                  </a:cubicBezTo>
                  <a:cubicBezTo>
                    <a:pt x="4" y="127"/>
                    <a:pt x="3" y="129"/>
                    <a:pt x="3" y="130"/>
                  </a:cubicBezTo>
                  <a:cubicBezTo>
                    <a:pt x="4" y="131"/>
                    <a:pt x="5" y="130"/>
                    <a:pt x="6" y="130"/>
                  </a:cubicBezTo>
                  <a:cubicBezTo>
                    <a:pt x="6" y="131"/>
                    <a:pt x="5" y="133"/>
                    <a:pt x="5" y="133"/>
                  </a:cubicBezTo>
                  <a:cubicBezTo>
                    <a:pt x="10" y="137"/>
                    <a:pt x="13" y="135"/>
                    <a:pt x="16" y="136"/>
                  </a:cubicBezTo>
                  <a:cubicBezTo>
                    <a:pt x="18" y="136"/>
                    <a:pt x="18" y="141"/>
                    <a:pt x="21" y="141"/>
                  </a:cubicBezTo>
                  <a:cubicBezTo>
                    <a:pt x="23" y="140"/>
                    <a:pt x="25" y="140"/>
                    <a:pt x="26" y="141"/>
                  </a:cubicBezTo>
                  <a:cubicBezTo>
                    <a:pt x="26" y="143"/>
                    <a:pt x="26" y="145"/>
                    <a:pt x="27" y="145"/>
                  </a:cubicBezTo>
                  <a:cubicBezTo>
                    <a:pt x="31" y="145"/>
                    <a:pt x="34" y="143"/>
                    <a:pt x="39" y="144"/>
                  </a:cubicBezTo>
                  <a:cubicBezTo>
                    <a:pt x="40" y="141"/>
                    <a:pt x="42" y="140"/>
                    <a:pt x="44" y="140"/>
                  </a:cubicBezTo>
                  <a:cubicBezTo>
                    <a:pt x="48" y="140"/>
                    <a:pt x="50" y="138"/>
                    <a:pt x="52" y="137"/>
                  </a:cubicBezTo>
                  <a:cubicBezTo>
                    <a:pt x="53" y="135"/>
                    <a:pt x="51" y="134"/>
                    <a:pt x="53" y="133"/>
                  </a:cubicBezTo>
                  <a:cubicBezTo>
                    <a:pt x="54" y="131"/>
                    <a:pt x="54" y="129"/>
                    <a:pt x="56" y="129"/>
                  </a:cubicBezTo>
                  <a:cubicBezTo>
                    <a:pt x="56" y="128"/>
                    <a:pt x="57" y="129"/>
                    <a:pt x="58" y="129"/>
                  </a:cubicBezTo>
                  <a:cubicBezTo>
                    <a:pt x="58" y="128"/>
                    <a:pt x="58" y="127"/>
                    <a:pt x="59" y="126"/>
                  </a:cubicBezTo>
                  <a:cubicBezTo>
                    <a:pt x="60" y="125"/>
                    <a:pt x="62" y="127"/>
                    <a:pt x="63" y="123"/>
                  </a:cubicBezTo>
                  <a:cubicBezTo>
                    <a:pt x="65" y="122"/>
                    <a:pt x="65" y="121"/>
                    <a:pt x="66" y="119"/>
                  </a:cubicBezTo>
                  <a:cubicBezTo>
                    <a:pt x="66" y="118"/>
                    <a:pt x="67" y="118"/>
                    <a:pt x="69" y="117"/>
                  </a:cubicBezTo>
                  <a:cubicBezTo>
                    <a:pt x="70" y="117"/>
                    <a:pt x="70" y="114"/>
                    <a:pt x="72" y="114"/>
                  </a:cubicBezTo>
                  <a:cubicBezTo>
                    <a:pt x="73" y="114"/>
                    <a:pt x="75" y="115"/>
                    <a:pt x="77" y="115"/>
                  </a:cubicBezTo>
                  <a:cubicBezTo>
                    <a:pt x="79" y="114"/>
                    <a:pt x="81" y="112"/>
                    <a:pt x="83" y="113"/>
                  </a:cubicBezTo>
                  <a:cubicBezTo>
                    <a:pt x="84" y="114"/>
                    <a:pt x="83" y="115"/>
                    <a:pt x="83" y="117"/>
                  </a:cubicBezTo>
                  <a:cubicBezTo>
                    <a:pt x="83" y="119"/>
                    <a:pt x="83" y="121"/>
                    <a:pt x="85" y="123"/>
                  </a:cubicBezTo>
                  <a:cubicBezTo>
                    <a:pt x="86" y="125"/>
                    <a:pt x="87" y="122"/>
                    <a:pt x="88" y="121"/>
                  </a:cubicBezTo>
                  <a:cubicBezTo>
                    <a:pt x="90" y="120"/>
                    <a:pt x="92" y="119"/>
                    <a:pt x="95" y="119"/>
                  </a:cubicBezTo>
                  <a:cubicBezTo>
                    <a:pt x="97" y="118"/>
                    <a:pt x="99" y="120"/>
                    <a:pt x="101" y="120"/>
                  </a:cubicBezTo>
                  <a:cubicBezTo>
                    <a:pt x="103" y="118"/>
                    <a:pt x="102" y="116"/>
                    <a:pt x="103" y="115"/>
                  </a:cubicBezTo>
                  <a:cubicBezTo>
                    <a:pt x="102" y="113"/>
                    <a:pt x="103" y="112"/>
                    <a:pt x="104" y="111"/>
                  </a:cubicBezTo>
                  <a:cubicBezTo>
                    <a:pt x="105" y="109"/>
                    <a:pt x="104" y="108"/>
                    <a:pt x="106" y="106"/>
                  </a:cubicBezTo>
                  <a:cubicBezTo>
                    <a:pt x="106" y="104"/>
                    <a:pt x="105" y="102"/>
                    <a:pt x="106" y="101"/>
                  </a:cubicBezTo>
                  <a:cubicBezTo>
                    <a:pt x="107" y="100"/>
                    <a:pt x="108" y="100"/>
                    <a:pt x="108" y="99"/>
                  </a:cubicBezTo>
                  <a:cubicBezTo>
                    <a:pt x="109" y="98"/>
                    <a:pt x="109" y="100"/>
                    <a:pt x="110" y="100"/>
                  </a:cubicBezTo>
                  <a:cubicBezTo>
                    <a:pt x="110" y="101"/>
                    <a:pt x="112" y="100"/>
                    <a:pt x="114" y="100"/>
                  </a:cubicBezTo>
                  <a:cubicBezTo>
                    <a:pt x="114" y="101"/>
                    <a:pt x="115" y="101"/>
                    <a:pt x="116" y="101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35" name="Freeform 26"/>
            <p:cNvSpPr>
              <a:spLocks/>
            </p:cNvSpPr>
            <p:nvPr/>
          </p:nvSpPr>
          <p:spPr bwMode="auto">
            <a:xfrm>
              <a:off x="7127875" y="3316288"/>
              <a:ext cx="844550" cy="1100137"/>
            </a:xfrm>
            <a:custGeom>
              <a:avLst/>
              <a:gdLst>
                <a:gd name="T0" fmla="*/ 2147483647 w 91"/>
                <a:gd name="T1" fmla="*/ 2147483647 h 118"/>
                <a:gd name="T2" fmla="*/ 2147483647 w 91"/>
                <a:gd name="T3" fmla="*/ 2147483647 h 118"/>
                <a:gd name="T4" fmla="*/ 2147483647 w 91"/>
                <a:gd name="T5" fmla="*/ 2147483647 h 118"/>
                <a:gd name="T6" fmla="*/ 2147483647 w 91"/>
                <a:gd name="T7" fmla="*/ 2147483647 h 118"/>
                <a:gd name="T8" fmla="*/ 2147483647 w 91"/>
                <a:gd name="T9" fmla="*/ 2147483647 h 118"/>
                <a:gd name="T10" fmla="*/ 2147483647 w 91"/>
                <a:gd name="T11" fmla="*/ 2147483647 h 118"/>
                <a:gd name="T12" fmla="*/ 2147483647 w 91"/>
                <a:gd name="T13" fmla="*/ 2147483647 h 118"/>
                <a:gd name="T14" fmla="*/ 2147483647 w 91"/>
                <a:gd name="T15" fmla="*/ 2147483647 h 118"/>
                <a:gd name="T16" fmla="*/ 2147483647 w 91"/>
                <a:gd name="T17" fmla="*/ 2147483647 h 118"/>
                <a:gd name="T18" fmla="*/ 2147483647 w 91"/>
                <a:gd name="T19" fmla="*/ 2147483647 h 118"/>
                <a:gd name="T20" fmla="*/ 2147483647 w 91"/>
                <a:gd name="T21" fmla="*/ 2147483647 h 118"/>
                <a:gd name="T22" fmla="*/ 2147483647 w 91"/>
                <a:gd name="T23" fmla="*/ 2147483647 h 118"/>
                <a:gd name="T24" fmla="*/ 2147483647 w 91"/>
                <a:gd name="T25" fmla="*/ 2147483647 h 118"/>
                <a:gd name="T26" fmla="*/ 2147483647 w 91"/>
                <a:gd name="T27" fmla="*/ 2147483647 h 118"/>
                <a:gd name="T28" fmla="*/ 2147483647 w 91"/>
                <a:gd name="T29" fmla="*/ 2147483647 h 118"/>
                <a:gd name="T30" fmla="*/ 2147483647 w 91"/>
                <a:gd name="T31" fmla="*/ 2147483647 h 118"/>
                <a:gd name="T32" fmla="*/ 2147483647 w 91"/>
                <a:gd name="T33" fmla="*/ 2147483647 h 118"/>
                <a:gd name="T34" fmla="*/ 2147483647 w 91"/>
                <a:gd name="T35" fmla="*/ 2147483647 h 118"/>
                <a:gd name="T36" fmla="*/ 2147483647 w 91"/>
                <a:gd name="T37" fmla="*/ 2147483647 h 118"/>
                <a:gd name="T38" fmla="*/ 2147483647 w 91"/>
                <a:gd name="T39" fmla="*/ 2147483647 h 118"/>
                <a:gd name="T40" fmla="*/ 2147483647 w 91"/>
                <a:gd name="T41" fmla="*/ 2147483647 h 118"/>
                <a:gd name="T42" fmla="*/ 2147483647 w 91"/>
                <a:gd name="T43" fmla="*/ 2147483647 h 118"/>
                <a:gd name="T44" fmla="*/ 2147483647 w 91"/>
                <a:gd name="T45" fmla="*/ 2147483647 h 118"/>
                <a:gd name="T46" fmla="*/ 2147483647 w 91"/>
                <a:gd name="T47" fmla="*/ 2147483647 h 118"/>
                <a:gd name="T48" fmla="*/ 2147483647 w 91"/>
                <a:gd name="T49" fmla="*/ 2147483647 h 118"/>
                <a:gd name="T50" fmla="*/ 2147483647 w 91"/>
                <a:gd name="T51" fmla="*/ 2147483647 h 118"/>
                <a:gd name="T52" fmla="*/ 2147483647 w 91"/>
                <a:gd name="T53" fmla="*/ 2147483647 h 118"/>
                <a:gd name="T54" fmla="*/ 2147483647 w 91"/>
                <a:gd name="T55" fmla="*/ 2147483647 h 118"/>
                <a:gd name="T56" fmla="*/ 2147483647 w 91"/>
                <a:gd name="T57" fmla="*/ 2147483647 h 118"/>
                <a:gd name="T58" fmla="*/ 2147483647 w 91"/>
                <a:gd name="T59" fmla="*/ 2147483647 h 118"/>
                <a:gd name="T60" fmla="*/ 2147483647 w 91"/>
                <a:gd name="T61" fmla="*/ 2147483647 h 118"/>
                <a:gd name="T62" fmla="*/ 2147483647 w 91"/>
                <a:gd name="T63" fmla="*/ 2147483647 h 118"/>
                <a:gd name="T64" fmla="*/ 2147483647 w 91"/>
                <a:gd name="T65" fmla="*/ 2147483647 h 118"/>
                <a:gd name="T66" fmla="*/ 2147483647 w 91"/>
                <a:gd name="T67" fmla="*/ 2147483647 h 118"/>
                <a:gd name="T68" fmla="*/ 2147483647 w 91"/>
                <a:gd name="T69" fmla="*/ 2147483647 h 118"/>
                <a:gd name="T70" fmla="*/ 2147483647 w 91"/>
                <a:gd name="T71" fmla="*/ 2147483647 h 118"/>
                <a:gd name="T72" fmla="*/ 2147483647 w 91"/>
                <a:gd name="T73" fmla="*/ 2147483647 h 118"/>
                <a:gd name="T74" fmla="*/ 2147483647 w 91"/>
                <a:gd name="T75" fmla="*/ 2147483647 h 118"/>
                <a:gd name="T76" fmla="*/ 2147483647 w 91"/>
                <a:gd name="T77" fmla="*/ 2147483647 h 118"/>
                <a:gd name="T78" fmla="*/ 2147483647 w 91"/>
                <a:gd name="T79" fmla="*/ 2147483647 h 118"/>
                <a:gd name="T80" fmla="*/ 2147483647 w 91"/>
                <a:gd name="T81" fmla="*/ 2147483647 h 118"/>
                <a:gd name="T82" fmla="*/ 2147483647 w 91"/>
                <a:gd name="T83" fmla="*/ 2147483647 h 118"/>
                <a:gd name="T84" fmla="*/ 2147483647 w 91"/>
                <a:gd name="T85" fmla="*/ 2147483647 h 118"/>
                <a:gd name="T86" fmla="*/ 2147483647 w 91"/>
                <a:gd name="T87" fmla="*/ 2147483647 h 118"/>
                <a:gd name="T88" fmla="*/ 2147483647 w 91"/>
                <a:gd name="T89" fmla="*/ 2147483647 h 118"/>
                <a:gd name="T90" fmla="*/ 2147483647 w 91"/>
                <a:gd name="T91" fmla="*/ 2147483647 h 118"/>
                <a:gd name="T92" fmla="*/ 2147483647 w 91"/>
                <a:gd name="T93" fmla="*/ 2147483647 h 118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91"/>
                <a:gd name="T142" fmla="*/ 0 h 118"/>
                <a:gd name="T143" fmla="*/ 91 w 91"/>
                <a:gd name="T144" fmla="*/ 118 h 118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91" h="118">
                  <a:moveTo>
                    <a:pt x="43" y="117"/>
                  </a:moveTo>
                  <a:cubicBezTo>
                    <a:pt x="43" y="117"/>
                    <a:pt x="44" y="117"/>
                    <a:pt x="44" y="116"/>
                  </a:cubicBezTo>
                  <a:cubicBezTo>
                    <a:pt x="45" y="116"/>
                    <a:pt x="46" y="118"/>
                    <a:pt x="46" y="115"/>
                  </a:cubicBezTo>
                  <a:cubicBezTo>
                    <a:pt x="46" y="115"/>
                    <a:pt x="47" y="114"/>
                    <a:pt x="48" y="114"/>
                  </a:cubicBezTo>
                  <a:cubicBezTo>
                    <a:pt x="48" y="113"/>
                    <a:pt x="48" y="112"/>
                    <a:pt x="49" y="112"/>
                  </a:cubicBezTo>
                  <a:cubicBezTo>
                    <a:pt x="50" y="112"/>
                    <a:pt x="50" y="113"/>
                    <a:pt x="51" y="113"/>
                  </a:cubicBezTo>
                  <a:cubicBezTo>
                    <a:pt x="52" y="113"/>
                    <a:pt x="53" y="112"/>
                    <a:pt x="54" y="111"/>
                  </a:cubicBezTo>
                  <a:cubicBezTo>
                    <a:pt x="53" y="110"/>
                    <a:pt x="50" y="110"/>
                    <a:pt x="51" y="109"/>
                  </a:cubicBezTo>
                  <a:cubicBezTo>
                    <a:pt x="53" y="108"/>
                    <a:pt x="53" y="107"/>
                    <a:pt x="51" y="107"/>
                  </a:cubicBezTo>
                  <a:cubicBezTo>
                    <a:pt x="50" y="106"/>
                    <a:pt x="52" y="105"/>
                    <a:pt x="52" y="104"/>
                  </a:cubicBezTo>
                  <a:cubicBezTo>
                    <a:pt x="52" y="103"/>
                    <a:pt x="53" y="102"/>
                    <a:pt x="55" y="103"/>
                  </a:cubicBezTo>
                  <a:cubicBezTo>
                    <a:pt x="56" y="102"/>
                    <a:pt x="56" y="101"/>
                    <a:pt x="57" y="100"/>
                  </a:cubicBezTo>
                  <a:cubicBezTo>
                    <a:pt x="58" y="100"/>
                    <a:pt x="59" y="102"/>
                    <a:pt x="60" y="101"/>
                  </a:cubicBezTo>
                  <a:cubicBezTo>
                    <a:pt x="60" y="100"/>
                    <a:pt x="59" y="100"/>
                    <a:pt x="61" y="98"/>
                  </a:cubicBezTo>
                  <a:cubicBezTo>
                    <a:pt x="63" y="96"/>
                    <a:pt x="64" y="99"/>
                    <a:pt x="65" y="99"/>
                  </a:cubicBezTo>
                  <a:cubicBezTo>
                    <a:pt x="67" y="99"/>
                    <a:pt x="66" y="97"/>
                    <a:pt x="68" y="96"/>
                  </a:cubicBezTo>
                  <a:cubicBezTo>
                    <a:pt x="68" y="96"/>
                    <a:pt x="70" y="96"/>
                    <a:pt x="70" y="97"/>
                  </a:cubicBezTo>
                  <a:cubicBezTo>
                    <a:pt x="68" y="99"/>
                    <a:pt x="67" y="101"/>
                    <a:pt x="65" y="101"/>
                  </a:cubicBezTo>
                  <a:cubicBezTo>
                    <a:pt x="67" y="104"/>
                    <a:pt x="70" y="103"/>
                    <a:pt x="71" y="102"/>
                  </a:cubicBezTo>
                  <a:cubicBezTo>
                    <a:pt x="72" y="101"/>
                    <a:pt x="71" y="98"/>
                    <a:pt x="72" y="97"/>
                  </a:cubicBezTo>
                  <a:cubicBezTo>
                    <a:pt x="73" y="97"/>
                    <a:pt x="73" y="98"/>
                    <a:pt x="74" y="98"/>
                  </a:cubicBezTo>
                  <a:cubicBezTo>
                    <a:pt x="76" y="96"/>
                    <a:pt x="73" y="93"/>
                    <a:pt x="76" y="91"/>
                  </a:cubicBezTo>
                  <a:cubicBezTo>
                    <a:pt x="77" y="90"/>
                    <a:pt x="78" y="91"/>
                    <a:pt x="79" y="90"/>
                  </a:cubicBezTo>
                  <a:cubicBezTo>
                    <a:pt x="79" y="89"/>
                    <a:pt x="79" y="88"/>
                    <a:pt x="79" y="87"/>
                  </a:cubicBezTo>
                  <a:cubicBezTo>
                    <a:pt x="80" y="86"/>
                    <a:pt x="82" y="87"/>
                    <a:pt x="83" y="85"/>
                  </a:cubicBezTo>
                  <a:cubicBezTo>
                    <a:pt x="83" y="84"/>
                    <a:pt x="81" y="84"/>
                    <a:pt x="80" y="84"/>
                  </a:cubicBezTo>
                  <a:cubicBezTo>
                    <a:pt x="78" y="83"/>
                    <a:pt x="77" y="84"/>
                    <a:pt x="77" y="85"/>
                  </a:cubicBezTo>
                  <a:cubicBezTo>
                    <a:pt x="76" y="86"/>
                    <a:pt x="75" y="87"/>
                    <a:pt x="74" y="87"/>
                  </a:cubicBezTo>
                  <a:cubicBezTo>
                    <a:pt x="73" y="86"/>
                    <a:pt x="74" y="82"/>
                    <a:pt x="72" y="80"/>
                  </a:cubicBezTo>
                  <a:cubicBezTo>
                    <a:pt x="69" y="75"/>
                    <a:pt x="71" y="72"/>
                    <a:pt x="71" y="68"/>
                  </a:cubicBezTo>
                  <a:cubicBezTo>
                    <a:pt x="71" y="66"/>
                    <a:pt x="69" y="66"/>
                    <a:pt x="69" y="64"/>
                  </a:cubicBezTo>
                  <a:cubicBezTo>
                    <a:pt x="69" y="63"/>
                    <a:pt x="69" y="62"/>
                    <a:pt x="69" y="60"/>
                  </a:cubicBezTo>
                  <a:cubicBezTo>
                    <a:pt x="68" y="59"/>
                    <a:pt x="66" y="58"/>
                    <a:pt x="66" y="56"/>
                  </a:cubicBezTo>
                  <a:cubicBezTo>
                    <a:pt x="66" y="55"/>
                    <a:pt x="67" y="54"/>
                    <a:pt x="68" y="53"/>
                  </a:cubicBezTo>
                  <a:cubicBezTo>
                    <a:pt x="68" y="49"/>
                    <a:pt x="69" y="49"/>
                    <a:pt x="71" y="48"/>
                  </a:cubicBezTo>
                  <a:cubicBezTo>
                    <a:pt x="72" y="46"/>
                    <a:pt x="71" y="44"/>
                    <a:pt x="73" y="43"/>
                  </a:cubicBezTo>
                  <a:cubicBezTo>
                    <a:pt x="74" y="42"/>
                    <a:pt x="76" y="43"/>
                    <a:pt x="77" y="43"/>
                  </a:cubicBezTo>
                  <a:cubicBezTo>
                    <a:pt x="77" y="42"/>
                    <a:pt x="76" y="38"/>
                    <a:pt x="77" y="38"/>
                  </a:cubicBezTo>
                  <a:cubicBezTo>
                    <a:pt x="78" y="38"/>
                    <a:pt x="78" y="40"/>
                    <a:pt x="81" y="41"/>
                  </a:cubicBezTo>
                  <a:cubicBezTo>
                    <a:pt x="81" y="42"/>
                    <a:pt x="81" y="44"/>
                    <a:pt x="82" y="45"/>
                  </a:cubicBezTo>
                  <a:cubicBezTo>
                    <a:pt x="84" y="45"/>
                    <a:pt x="84" y="45"/>
                    <a:pt x="84" y="47"/>
                  </a:cubicBezTo>
                  <a:cubicBezTo>
                    <a:pt x="86" y="48"/>
                    <a:pt x="85" y="44"/>
                    <a:pt x="87" y="45"/>
                  </a:cubicBezTo>
                  <a:cubicBezTo>
                    <a:pt x="88" y="45"/>
                    <a:pt x="87" y="47"/>
                    <a:pt x="88" y="48"/>
                  </a:cubicBezTo>
                  <a:cubicBezTo>
                    <a:pt x="88" y="49"/>
                    <a:pt x="89" y="48"/>
                    <a:pt x="89" y="48"/>
                  </a:cubicBezTo>
                  <a:cubicBezTo>
                    <a:pt x="89" y="45"/>
                    <a:pt x="90" y="46"/>
                    <a:pt x="90" y="44"/>
                  </a:cubicBezTo>
                  <a:cubicBezTo>
                    <a:pt x="91" y="43"/>
                    <a:pt x="89" y="43"/>
                    <a:pt x="88" y="40"/>
                  </a:cubicBezTo>
                  <a:cubicBezTo>
                    <a:pt x="87" y="37"/>
                    <a:pt x="87" y="33"/>
                    <a:pt x="88" y="30"/>
                  </a:cubicBezTo>
                  <a:cubicBezTo>
                    <a:pt x="88" y="30"/>
                    <a:pt x="87" y="30"/>
                    <a:pt x="87" y="29"/>
                  </a:cubicBezTo>
                  <a:cubicBezTo>
                    <a:pt x="84" y="28"/>
                    <a:pt x="85" y="27"/>
                    <a:pt x="84" y="26"/>
                  </a:cubicBezTo>
                  <a:cubicBezTo>
                    <a:pt x="84" y="25"/>
                    <a:pt x="83" y="26"/>
                    <a:pt x="81" y="24"/>
                  </a:cubicBezTo>
                  <a:cubicBezTo>
                    <a:pt x="81" y="23"/>
                    <a:pt x="80" y="21"/>
                    <a:pt x="79" y="20"/>
                  </a:cubicBezTo>
                  <a:cubicBezTo>
                    <a:pt x="77" y="19"/>
                    <a:pt x="74" y="21"/>
                    <a:pt x="73" y="19"/>
                  </a:cubicBezTo>
                  <a:cubicBezTo>
                    <a:pt x="72" y="18"/>
                    <a:pt x="74" y="17"/>
                    <a:pt x="74" y="16"/>
                  </a:cubicBezTo>
                  <a:cubicBezTo>
                    <a:pt x="73" y="15"/>
                    <a:pt x="72" y="15"/>
                    <a:pt x="71" y="14"/>
                  </a:cubicBezTo>
                  <a:cubicBezTo>
                    <a:pt x="69" y="13"/>
                    <a:pt x="71" y="12"/>
                    <a:pt x="70" y="11"/>
                  </a:cubicBezTo>
                  <a:cubicBezTo>
                    <a:pt x="69" y="11"/>
                    <a:pt x="68" y="11"/>
                    <a:pt x="67" y="11"/>
                  </a:cubicBezTo>
                  <a:cubicBezTo>
                    <a:pt x="65" y="10"/>
                    <a:pt x="64" y="10"/>
                    <a:pt x="63" y="9"/>
                  </a:cubicBezTo>
                  <a:cubicBezTo>
                    <a:pt x="62" y="8"/>
                    <a:pt x="65" y="6"/>
                    <a:pt x="62" y="4"/>
                  </a:cubicBezTo>
                  <a:cubicBezTo>
                    <a:pt x="59" y="4"/>
                    <a:pt x="59" y="2"/>
                    <a:pt x="59" y="0"/>
                  </a:cubicBezTo>
                  <a:cubicBezTo>
                    <a:pt x="57" y="1"/>
                    <a:pt x="58" y="3"/>
                    <a:pt x="58" y="4"/>
                  </a:cubicBezTo>
                  <a:cubicBezTo>
                    <a:pt x="56" y="5"/>
                    <a:pt x="54" y="7"/>
                    <a:pt x="50" y="7"/>
                  </a:cubicBezTo>
                  <a:cubicBezTo>
                    <a:pt x="48" y="7"/>
                    <a:pt x="46" y="8"/>
                    <a:pt x="45" y="11"/>
                  </a:cubicBezTo>
                  <a:cubicBezTo>
                    <a:pt x="40" y="10"/>
                    <a:pt x="37" y="12"/>
                    <a:pt x="33" y="12"/>
                  </a:cubicBezTo>
                  <a:cubicBezTo>
                    <a:pt x="32" y="12"/>
                    <a:pt x="32" y="10"/>
                    <a:pt x="32" y="8"/>
                  </a:cubicBezTo>
                  <a:cubicBezTo>
                    <a:pt x="31" y="7"/>
                    <a:pt x="29" y="7"/>
                    <a:pt x="27" y="8"/>
                  </a:cubicBezTo>
                  <a:cubicBezTo>
                    <a:pt x="28" y="9"/>
                    <a:pt x="28" y="10"/>
                    <a:pt x="28" y="11"/>
                  </a:cubicBezTo>
                  <a:cubicBezTo>
                    <a:pt x="25" y="13"/>
                    <a:pt x="27" y="15"/>
                    <a:pt x="26" y="17"/>
                  </a:cubicBezTo>
                  <a:cubicBezTo>
                    <a:pt x="25" y="18"/>
                    <a:pt x="24" y="16"/>
                    <a:pt x="23" y="17"/>
                  </a:cubicBezTo>
                  <a:cubicBezTo>
                    <a:pt x="22" y="17"/>
                    <a:pt x="23" y="19"/>
                    <a:pt x="22" y="20"/>
                  </a:cubicBezTo>
                  <a:cubicBezTo>
                    <a:pt x="21" y="21"/>
                    <a:pt x="18" y="21"/>
                    <a:pt x="17" y="23"/>
                  </a:cubicBezTo>
                  <a:cubicBezTo>
                    <a:pt x="17" y="25"/>
                    <a:pt x="15" y="26"/>
                    <a:pt x="15" y="27"/>
                  </a:cubicBezTo>
                  <a:cubicBezTo>
                    <a:pt x="15" y="29"/>
                    <a:pt x="18" y="29"/>
                    <a:pt x="18" y="30"/>
                  </a:cubicBezTo>
                  <a:cubicBezTo>
                    <a:pt x="17" y="32"/>
                    <a:pt x="14" y="30"/>
                    <a:pt x="14" y="32"/>
                  </a:cubicBezTo>
                  <a:cubicBezTo>
                    <a:pt x="14" y="36"/>
                    <a:pt x="18" y="32"/>
                    <a:pt x="19" y="35"/>
                  </a:cubicBezTo>
                  <a:cubicBezTo>
                    <a:pt x="19" y="38"/>
                    <a:pt x="15" y="39"/>
                    <a:pt x="17" y="42"/>
                  </a:cubicBezTo>
                  <a:cubicBezTo>
                    <a:pt x="19" y="45"/>
                    <a:pt x="22" y="46"/>
                    <a:pt x="22" y="49"/>
                  </a:cubicBezTo>
                  <a:cubicBezTo>
                    <a:pt x="22" y="51"/>
                    <a:pt x="21" y="50"/>
                    <a:pt x="20" y="54"/>
                  </a:cubicBezTo>
                  <a:cubicBezTo>
                    <a:pt x="19" y="56"/>
                    <a:pt x="17" y="55"/>
                    <a:pt x="17" y="58"/>
                  </a:cubicBezTo>
                  <a:cubicBezTo>
                    <a:pt x="15" y="59"/>
                    <a:pt x="14" y="57"/>
                    <a:pt x="12" y="58"/>
                  </a:cubicBezTo>
                  <a:cubicBezTo>
                    <a:pt x="11" y="59"/>
                    <a:pt x="11" y="61"/>
                    <a:pt x="11" y="62"/>
                  </a:cubicBezTo>
                  <a:cubicBezTo>
                    <a:pt x="9" y="62"/>
                    <a:pt x="7" y="61"/>
                    <a:pt x="6" y="63"/>
                  </a:cubicBezTo>
                  <a:cubicBezTo>
                    <a:pt x="5" y="67"/>
                    <a:pt x="9" y="64"/>
                    <a:pt x="9" y="69"/>
                  </a:cubicBezTo>
                  <a:cubicBezTo>
                    <a:pt x="7" y="71"/>
                    <a:pt x="6" y="68"/>
                    <a:pt x="5" y="69"/>
                  </a:cubicBezTo>
                  <a:cubicBezTo>
                    <a:pt x="5" y="70"/>
                    <a:pt x="5" y="70"/>
                    <a:pt x="4" y="71"/>
                  </a:cubicBezTo>
                  <a:cubicBezTo>
                    <a:pt x="3" y="72"/>
                    <a:pt x="1" y="70"/>
                    <a:pt x="0" y="73"/>
                  </a:cubicBezTo>
                  <a:cubicBezTo>
                    <a:pt x="2" y="76"/>
                    <a:pt x="0" y="78"/>
                    <a:pt x="2" y="79"/>
                  </a:cubicBezTo>
                  <a:cubicBezTo>
                    <a:pt x="2" y="80"/>
                    <a:pt x="3" y="80"/>
                    <a:pt x="4" y="81"/>
                  </a:cubicBezTo>
                  <a:cubicBezTo>
                    <a:pt x="4" y="83"/>
                    <a:pt x="3" y="84"/>
                    <a:pt x="3" y="85"/>
                  </a:cubicBezTo>
                  <a:cubicBezTo>
                    <a:pt x="4" y="87"/>
                    <a:pt x="9" y="93"/>
                    <a:pt x="10" y="94"/>
                  </a:cubicBezTo>
                  <a:cubicBezTo>
                    <a:pt x="11" y="96"/>
                    <a:pt x="8" y="99"/>
                    <a:pt x="10" y="100"/>
                  </a:cubicBezTo>
                  <a:cubicBezTo>
                    <a:pt x="11" y="100"/>
                    <a:pt x="13" y="97"/>
                    <a:pt x="15" y="95"/>
                  </a:cubicBezTo>
                  <a:cubicBezTo>
                    <a:pt x="18" y="94"/>
                    <a:pt x="28" y="98"/>
                    <a:pt x="28" y="103"/>
                  </a:cubicBezTo>
                  <a:cubicBezTo>
                    <a:pt x="28" y="108"/>
                    <a:pt x="25" y="111"/>
                    <a:pt x="28" y="113"/>
                  </a:cubicBezTo>
                  <a:cubicBezTo>
                    <a:pt x="30" y="114"/>
                    <a:pt x="30" y="111"/>
                    <a:pt x="37" y="112"/>
                  </a:cubicBezTo>
                  <a:cubicBezTo>
                    <a:pt x="39" y="112"/>
                    <a:pt x="41" y="112"/>
                    <a:pt x="43" y="117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36" name="Freeform 27"/>
            <p:cNvSpPr>
              <a:spLocks noEditPoints="1"/>
            </p:cNvSpPr>
            <p:nvPr/>
          </p:nvSpPr>
          <p:spPr bwMode="auto">
            <a:xfrm>
              <a:off x="7675563" y="2989263"/>
              <a:ext cx="1131887" cy="1689100"/>
            </a:xfrm>
            <a:custGeom>
              <a:avLst/>
              <a:gdLst>
                <a:gd name="T0" fmla="*/ 2147483647 w 122"/>
                <a:gd name="T1" fmla="*/ 2147483647 h 181"/>
                <a:gd name="T2" fmla="*/ 2147483647 w 122"/>
                <a:gd name="T3" fmla="*/ 2147483647 h 181"/>
                <a:gd name="T4" fmla="*/ 2147483647 w 122"/>
                <a:gd name="T5" fmla="*/ 2147483647 h 181"/>
                <a:gd name="T6" fmla="*/ 2147483647 w 122"/>
                <a:gd name="T7" fmla="*/ 2147483647 h 181"/>
                <a:gd name="T8" fmla="*/ 2147483647 w 122"/>
                <a:gd name="T9" fmla="*/ 2147483647 h 181"/>
                <a:gd name="T10" fmla="*/ 2147483647 w 122"/>
                <a:gd name="T11" fmla="*/ 2147483647 h 181"/>
                <a:gd name="T12" fmla="*/ 2147483647 w 122"/>
                <a:gd name="T13" fmla="*/ 2147483647 h 181"/>
                <a:gd name="T14" fmla="*/ 2147483647 w 122"/>
                <a:gd name="T15" fmla="*/ 2147483647 h 181"/>
                <a:gd name="T16" fmla="*/ 2147483647 w 122"/>
                <a:gd name="T17" fmla="*/ 2147483647 h 181"/>
                <a:gd name="T18" fmla="*/ 2147483647 w 122"/>
                <a:gd name="T19" fmla="*/ 2147483647 h 181"/>
                <a:gd name="T20" fmla="*/ 2147483647 w 122"/>
                <a:gd name="T21" fmla="*/ 2147483647 h 181"/>
                <a:gd name="T22" fmla="*/ 2147483647 w 122"/>
                <a:gd name="T23" fmla="*/ 2147483647 h 181"/>
                <a:gd name="T24" fmla="*/ 2147483647 w 122"/>
                <a:gd name="T25" fmla="*/ 2147483647 h 181"/>
                <a:gd name="T26" fmla="*/ 2147483647 w 122"/>
                <a:gd name="T27" fmla="*/ 2147483647 h 181"/>
                <a:gd name="T28" fmla="*/ 2147483647 w 122"/>
                <a:gd name="T29" fmla="*/ 2147483647 h 181"/>
                <a:gd name="T30" fmla="*/ 2147483647 w 122"/>
                <a:gd name="T31" fmla="*/ 2147483647 h 181"/>
                <a:gd name="T32" fmla="*/ 2147483647 w 122"/>
                <a:gd name="T33" fmla="*/ 2147483647 h 181"/>
                <a:gd name="T34" fmla="*/ 2147483647 w 122"/>
                <a:gd name="T35" fmla="*/ 2147483647 h 181"/>
                <a:gd name="T36" fmla="*/ 2147483647 w 122"/>
                <a:gd name="T37" fmla="*/ 2147483647 h 181"/>
                <a:gd name="T38" fmla="*/ 2147483647 w 122"/>
                <a:gd name="T39" fmla="*/ 2147483647 h 181"/>
                <a:gd name="T40" fmla="*/ 2147483647 w 122"/>
                <a:gd name="T41" fmla="*/ 2147483647 h 181"/>
                <a:gd name="T42" fmla="*/ 2147483647 w 122"/>
                <a:gd name="T43" fmla="*/ 2147483647 h 181"/>
                <a:gd name="T44" fmla="*/ 2147483647 w 122"/>
                <a:gd name="T45" fmla="*/ 2147483647 h 181"/>
                <a:gd name="T46" fmla="*/ 2147483647 w 122"/>
                <a:gd name="T47" fmla="*/ 2147483647 h 181"/>
                <a:gd name="T48" fmla="*/ 2147483647 w 122"/>
                <a:gd name="T49" fmla="*/ 2147483647 h 181"/>
                <a:gd name="T50" fmla="*/ 2147483647 w 122"/>
                <a:gd name="T51" fmla="*/ 2147483647 h 181"/>
                <a:gd name="T52" fmla="*/ 2147483647 w 122"/>
                <a:gd name="T53" fmla="*/ 2147483647 h 181"/>
                <a:gd name="T54" fmla="*/ 2147483647 w 122"/>
                <a:gd name="T55" fmla="*/ 2147483647 h 181"/>
                <a:gd name="T56" fmla="*/ 2147483647 w 122"/>
                <a:gd name="T57" fmla="*/ 2147483647 h 181"/>
                <a:gd name="T58" fmla="*/ 2147483647 w 122"/>
                <a:gd name="T59" fmla="*/ 2147483647 h 181"/>
                <a:gd name="T60" fmla="*/ 2147483647 w 122"/>
                <a:gd name="T61" fmla="*/ 2147483647 h 181"/>
                <a:gd name="T62" fmla="*/ 2147483647 w 122"/>
                <a:gd name="T63" fmla="*/ 2147483647 h 181"/>
                <a:gd name="T64" fmla="*/ 2147483647 w 122"/>
                <a:gd name="T65" fmla="*/ 2147483647 h 181"/>
                <a:gd name="T66" fmla="*/ 2147483647 w 122"/>
                <a:gd name="T67" fmla="*/ 2147483647 h 181"/>
                <a:gd name="T68" fmla="*/ 2147483647 w 122"/>
                <a:gd name="T69" fmla="*/ 2147483647 h 181"/>
                <a:gd name="T70" fmla="*/ 2147483647 w 122"/>
                <a:gd name="T71" fmla="*/ 2147483647 h 181"/>
                <a:gd name="T72" fmla="*/ 2147483647 w 122"/>
                <a:gd name="T73" fmla="*/ 2147483647 h 181"/>
                <a:gd name="T74" fmla="*/ 0 w 122"/>
                <a:gd name="T75" fmla="*/ 2147483647 h 181"/>
                <a:gd name="T76" fmla="*/ 2147483647 w 122"/>
                <a:gd name="T77" fmla="*/ 2147483647 h 181"/>
                <a:gd name="T78" fmla="*/ 2147483647 w 122"/>
                <a:gd name="T79" fmla="*/ 2147483647 h 181"/>
                <a:gd name="T80" fmla="*/ 2147483647 w 122"/>
                <a:gd name="T81" fmla="*/ 2147483647 h 181"/>
                <a:gd name="T82" fmla="*/ 2147483647 w 122"/>
                <a:gd name="T83" fmla="*/ 2147483647 h 181"/>
                <a:gd name="T84" fmla="*/ 2147483647 w 122"/>
                <a:gd name="T85" fmla="*/ 2147483647 h 181"/>
                <a:gd name="T86" fmla="*/ 2147483647 w 122"/>
                <a:gd name="T87" fmla="*/ 2147483647 h 181"/>
                <a:gd name="T88" fmla="*/ 2147483647 w 122"/>
                <a:gd name="T89" fmla="*/ 2147483647 h 181"/>
                <a:gd name="T90" fmla="*/ 2147483647 w 122"/>
                <a:gd name="T91" fmla="*/ 2147483647 h 18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22"/>
                <a:gd name="T139" fmla="*/ 0 h 181"/>
                <a:gd name="T140" fmla="*/ 122 w 122"/>
                <a:gd name="T141" fmla="*/ 181 h 181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22" h="181">
                  <a:moveTo>
                    <a:pt x="28" y="64"/>
                  </a:moveTo>
                  <a:cubicBezTo>
                    <a:pt x="28" y="63"/>
                    <a:pt x="29" y="62"/>
                    <a:pt x="30" y="62"/>
                  </a:cubicBezTo>
                  <a:cubicBezTo>
                    <a:pt x="30" y="62"/>
                    <a:pt x="31" y="62"/>
                    <a:pt x="32" y="63"/>
                  </a:cubicBezTo>
                  <a:cubicBezTo>
                    <a:pt x="34" y="61"/>
                    <a:pt x="29" y="61"/>
                    <a:pt x="28" y="61"/>
                  </a:cubicBezTo>
                  <a:cubicBezTo>
                    <a:pt x="25" y="58"/>
                    <a:pt x="26" y="57"/>
                    <a:pt x="25" y="56"/>
                  </a:cubicBezTo>
                  <a:cubicBezTo>
                    <a:pt x="24" y="55"/>
                    <a:pt x="23" y="56"/>
                    <a:pt x="22" y="53"/>
                  </a:cubicBezTo>
                  <a:cubicBezTo>
                    <a:pt x="22" y="52"/>
                    <a:pt x="24" y="52"/>
                    <a:pt x="26" y="46"/>
                  </a:cubicBezTo>
                  <a:cubicBezTo>
                    <a:pt x="26" y="46"/>
                    <a:pt x="27" y="47"/>
                    <a:pt x="27" y="47"/>
                  </a:cubicBezTo>
                  <a:cubicBezTo>
                    <a:pt x="28" y="46"/>
                    <a:pt x="29" y="46"/>
                    <a:pt x="30" y="46"/>
                  </a:cubicBezTo>
                  <a:cubicBezTo>
                    <a:pt x="29" y="47"/>
                    <a:pt x="29" y="48"/>
                    <a:pt x="28" y="48"/>
                  </a:cubicBezTo>
                  <a:cubicBezTo>
                    <a:pt x="28" y="50"/>
                    <a:pt x="28" y="53"/>
                    <a:pt x="29" y="54"/>
                  </a:cubicBezTo>
                  <a:cubicBezTo>
                    <a:pt x="30" y="56"/>
                    <a:pt x="31" y="56"/>
                    <a:pt x="33" y="57"/>
                  </a:cubicBezTo>
                  <a:cubicBezTo>
                    <a:pt x="34" y="59"/>
                    <a:pt x="35" y="61"/>
                    <a:pt x="38" y="61"/>
                  </a:cubicBezTo>
                  <a:cubicBezTo>
                    <a:pt x="39" y="62"/>
                    <a:pt x="38" y="64"/>
                    <a:pt x="38" y="65"/>
                  </a:cubicBezTo>
                  <a:cubicBezTo>
                    <a:pt x="39" y="65"/>
                    <a:pt x="40" y="63"/>
                    <a:pt x="41" y="65"/>
                  </a:cubicBezTo>
                  <a:cubicBezTo>
                    <a:pt x="41" y="67"/>
                    <a:pt x="40" y="68"/>
                    <a:pt x="39" y="70"/>
                  </a:cubicBezTo>
                  <a:cubicBezTo>
                    <a:pt x="39" y="72"/>
                    <a:pt x="38" y="75"/>
                    <a:pt x="39" y="77"/>
                  </a:cubicBezTo>
                  <a:cubicBezTo>
                    <a:pt x="40" y="79"/>
                    <a:pt x="41" y="81"/>
                    <a:pt x="41" y="83"/>
                  </a:cubicBezTo>
                  <a:cubicBezTo>
                    <a:pt x="42" y="87"/>
                    <a:pt x="42" y="92"/>
                    <a:pt x="43" y="97"/>
                  </a:cubicBezTo>
                  <a:cubicBezTo>
                    <a:pt x="43" y="99"/>
                    <a:pt x="46" y="100"/>
                    <a:pt x="46" y="103"/>
                  </a:cubicBezTo>
                  <a:cubicBezTo>
                    <a:pt x="47" y="111"/>
                    <a:pt x="48" y="111"/>
                    <a:pt x="48" y="114"/>
                  </a:cubicBezTo>
                  <a:cubicBezTo>
                    <a:pt x="48" y="115"/>
                    <a:pt x="46" y="116"/>
                    <a:pt x="47" y="118"/>
                  </a:cubicBezTo>
                  <a:cubicBezTo>
                    <a:pt x="47" y="118"/>
                    <a:pt x="47" y="120"/>
                    <a:pt x="46" y="121"/>
                  </a:cubicBezTo>
                  <a:cubicBezTo>
                    <a:pt x="46" y="121"/>
                    <a:pt x="45" y="121"/>
                    <a:pt x="44" y="121"/>
                  </a:cubicBezTo>
                  <a:cubicBezTo>
                    <a:pt x="43" y="123"/>
                    <a:pt x="45" y="124"/>
                    <a:pt x="48" y="125"/>
                  </a:cubicBezTo>
                  <a:cubicBezTo>
                    <a:pt x="49" y="126"/>
                    <a:pt x="48" y="128"/>
                    <a:pt x="49" y="129"/>
                  </a:cubicBezTo>
                  <a:cubicBezTo>
                    <a:pt x="49" y="130"/>
                    <a:pt x="49" y="132"/>
                    <a:pt x="50" y="133"/>
                  </a:cubicBezTo>
                  <a:cubicBezTo>
                    <a:pt x="50" y="134"/>
                    <a:pt x="50" y="136"/>
                    <a:pt x="51" y="137"/>
                  </a:cubicBezTo>
                  <a:cubicBezTo>
                    <a:pt x="53" y="139"/>
                    <a:pt x="54" y="141"/>
                    <a:pt x="56" y="144"/>
                  </a:cubicBezTo>
                  <a:cubicBezTo>
                    <a:pt x="56" y="145"/>
                    <a:pt x="57" y="145"/>
                    <a:pt x="57" y="146"/>
                  </a:cubicBezTo>
                  <a:cubicBezTo>
                    <a:pt x="59" y="147"/>
                    <a:pt x="61" y="148"/>
                    <a:pt x="65" y="153"/>
                  </a:cubicBezTo>
                  <a:cubicBezTo>
                    <a:pt x="67" y="155"/>
                    <a:pt x="70" y="155"/>
                    <a:pt x="72" y="157"/>
                  </a:cubicBezTo>
                  <a:cubicBezTo>
                    <a:pt x="77" y="162"/>
                    <a:pt x="79" y="163"/>
                    <a:pt x="83" y="165"/>
                  </a:cubicBezTo>
                  <a:cubicBezTo>
                    <a:pt x="87" y="169"/>
                    <a:pt x="90" y="169"/>
                    <a:pt x="90" y="169"/>
                  </a:cubicBezTo>
                  <a:cubicBezTo>
                    <a:pt x="92" y="173"/>
                    <a:pt x="94" y="172"/>
                    <a:pt x="96" y="173"/>
                  </a:cubicBezTo>
                  <a:cubicBezTo>
                    <a:pt x="99" y="176"/>
                    <a:pt x="98" y="179"/>
                    <a:pt x="105" y="180"/>
                  </a:cubicBezTo>
                  <a:cubicBezTo>
                    <a:pt x="106" y="180"/>
                    <a:pt x="107" y="181"/>
                    <a:pt x="108" y="181"/>
                  </a:cubicBezTo>
                  <a:cubicBezTo>
                    <a:pt x="109" y="180"/>
                    <a:pt x="107" y="177"/>
                    <a:pt x="107" y="177"/>
                  </a:cubicBezTo>
                  <a:cubicBezTo>
                    <a:pt x="107" y="174"/>
                    <a:pt x="108" y="175"/>
                    <a:pt x="106" y="172"/>
                  </a:cubicBezTo>
                  <a:cubicBezTo>
                    <a:pt x="107" y="169"/>
                    <a:pt x="107" y="170"/>
                    <a:pt x="105" y="166"/>
                  </a:cubicBezTo>
                  <a:cubicBezTo>
                    <a:pt x="106" y="164"/>
                    <a:pt x="106" y="164"/>
                    <a:pt x="104" y="162"/>
                  </a:cubicBezTo>
                  <a:cubicBezTo>
                    <a:pt x="104" y="158"/>
                    <a:pt x="100" y="158"/>
                    <a:pt x="100" y="156"/>
                  </a:cubicBezTo>
                  <a:cubicBezTo>
                    <a:pt x="101" y="155"/>
                    <a:pt x="100" y="154"/>
                    <a:pt x="100" y="154"/>
                  </a:cubicBezTo>
                  <a:cubicBezTo>
                    <a:pt x="98" y="153"/>
                    <a:pt x="97" y="155"/>
                    <a:pt x="96" y="154"/>
                  </a:cubicBezTo>
                  <a:cubicBezTo>
                    <a:pt x="96" y="154"/>
                    <a:pt x="96" y="153"/>
                    <a:pt x="96" y="153"/>
                  </a:cubicBezTo>
                  <a:cubicBezTo>
                    <a:pt x="97" y="153"/>
                    <a:pt x="98" y="152"/>
                    <a:pt x="99" y="152"/>
                  </a:cubicBezTo>
                  <a:cubicBezTo>
                    <a:pt x="100" y="149"/>
                    <a:pt x="99" y="147"/>
                    <a:pt x="100" y="145"/>
                  </a:cubicBezTo>
                  <a:cubicBezTo>
                    <a:pt x="101" y="145"/>
                    <a:pt x="102" y="144"/>
                    <a:pt x="103" y="144"/>
                  </a:cubicBezTo>
                  <a:cubicBezTo>
                    <a:pt x="102" y="143"/>
                    <a:pt x="100" y="143"/>
                    <a:pt x="99" y="142"/>
                  </a:cubicBezTo>
                  <a:cubicBezTo>
                    <a:pt x="98" y="139"/>
                    <a:pt x="96" y="140"/>
                    <a:pt x="95" y="139"/>
                  </a:cubicBezTo>
                  <a:cubicBezTo>
                    <a:pt x="93" y="137"/>
                    <a:pt x="94" y="134"/>
                    <a:pt x="93" y="132"/>
                  </a:cubicBezTo>
                  <a:cubicBezTo>
                    <a:pt x="91" y="125"/>
                    <a:pt x="95" y="127"/>
                    <a:pt x="97" y="124"/>
                  </a:cubicBezTo>
                  <a:cubicBezTo>
                    <a:pt x="97" y="123"/>
                    <a:pt x="97" y="120"/>
                    <a:pt x="96" y="119"/>
                  </a:cubicBezTo>
                  <a:cubicBezTo>
                    <a:pt x="93" y="117"/>
                    <a:pt x="89" y="119"/>
                    <a:pt x="85" y="113"/>
                  </a:cubicBezTo>
                  <a:cubicBezTo>
                    <a:pt x="83" y="110"/>
                    <a:pt x="83" y="107"/>
                    <a:pt x="83" y="105"/>
                  </a:cubicBezTo>
                  <a:cubicBezTo>
                    <a:pt x="86" y="105"/>
                    <a:pt x="87" y="105"/>
                    <a:pt x="88" y="103"/>
                  </a:cubicBezTo>
                  <a:cubicBezTo>
                    <a:pt x="88" y="101"/>
                    <a:pt x="86" y="100"/>
                    <a:pt x="84" y="99"/>
                  </a:cubicBezTo>
                  <a:cubicBezTo>
                    <a:pt x="80" y="96"/>
                    <a:pt x="81" y="99"/>
                    <a:pt x="79" y="100"/>
                  </a:cubicBezTo>
                  <a:cubicBezTo>
                    <a:pt x="78" y="99"/>
                    <a:pt x="78" y="98"/>
                    <a:pt x="77" y="98"/>
                  </a:cubicBezTo>
                  <a:cubicBezTo>
                    <a:pt x="76" y="97"/>
                    <a:pt x="73" y="98"/>
                    <a:pt x="73" y="95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1"/>
                    <a:pt x="72" y="90"/>
                    <a:pt x="71" y="90"/>
                  </a:cubicBezTo>
                  <a:cubicBezTo>
                    <a:pt x="70" y="90"/>
                    <a:pt x="68" y="91"/>
                    <a:pt x="67" y="92"/>
                  </a:cubicBezTo>
                  <a:cubicBezTo>
                    <a:pt x="67" y="92"/>
                    <a:pt x="66" y="92"/>
                    <a:pt x="67" y="93"/>
                  </a:cubicBezTo>
                  <a:cubicBezTo>
                    <a:pt x="67" y="94"/>
                    <a:pt x="67" y="94"/>
                    <a:pt x="67" y="95"/>
                  </a:cubicBezTo>
                  <a:cubicBezTo>
                    <a:pt x="62" y="97"/>
                    <a:pt x="60" y="89"/>
                    <a:pt x="58" y="85"/>
                  </a:cubicBezTo>
                  <a:cubicBezTo>
                    <a:pt x="58" y="83"/>
                    <a:pt x="58" y="83"/>
                    <a:pt x="57" y="82"/>
                  </a:cubicBezTo>
                  <a:cubicBezTo>
                    <a:pt x="56" y="81"/>
                    <a:pt x="58" y="80"/>
                    <a:pt x="55" y="79"/>
                  </a:cubicBezTo>
                  <a:cubicBezTo>
                    <a:pt x="54" y="79"/>
                    <a:pt x="56" y="77"/>
                    <a:pt x="53" y="78"/>
                  </a:cubicBezTo>
                  <a:cubicBezTo>
                    <a:pt x="52" y="76"/>
                    <a:pt x="49" y="73"/>
                    <a:pt x="50" y="71"/>
                  </a:cubicBezTo>
                  <a:cubicBezTo>
                    <a:pt x="54" y="70"/>
                    <a:pt x="51" y="67"/>
                    <a:pt x="52" y="66"/>
                  </a:cubicBezTo>
                  <a:cubicBezTo>
                    <a:pt x="54" y="67"/>
                    <a:pt x="55" y="68"/>
                    <a:pt x="56" y="66"/>
                  </a:cubicBezTo>
                  <a:cubicBezTo>
                    <a:pt x="58" y="64"/>
                    <a:pt x="53" y="63"/>
                    <a:pt x="54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5" y="60"/>
                    <a:pt x="54" y="58"/>
                    <a:pt x="54" y="56"/>
                  </a:cubicBezTo>
                  <a:cubicBezTo>
                    <a:pt x="55" y="55"/>
                    <a:pt x="56" y="56"/>
                    <a:pt x="56" y="57"/>
                  </a:cubicBezTo>
                  <a:cubicBezTo>
                    <a:pt x="58" y="57"/>
                    <a:pt x="58" y="60"/>
                    <a:pt x="61" y="60"/>
                  </a:cubicBezTo>
                  <a:cubicBezTo>
                    <a:pt x="61" y="59"/>
                    <a:pt x="58" y="57"/>
                    <a:pt x="58" y="53"/>
                  </a:cubicBezTo>
                  <a:cubicBezTo>
                    <a:pt x="58" y="52"/>
                    <a:pt x="59" y="51"/>
                    <a:pt x="59" y="50"/>
                  </a:cubicBezTo>
                  <a:cubicBezTo>
                    <a:pt x="59" y="46"/>
                    <a:pt x="57" y="47"/>
                    <a:pt x="61" y="41"/>
                  </a:cubicBezTo>
                  <a:cubicBezTo>
                    <a:pt x="62" y="40"/>
                    <a:pt x="62" y="39"/>
                    <a:pt x="63" y="38"/>
                  </a:cubicBezTo>
                  <a:cubicBezTo>
                    <a:pt x="66" y="37"/>
                    <a:pt x="69" y="37"/>
                    <a:pt x="72" y="37"/>
                  </a:cubicBezTo>
                  <a:cubicBezTo>
                    <a:pt x="74" y="36"/>
                    <a:pt x="71" y="35"/>
                    <a:pt x="70" y="33"/>
                  </a:cubicBezTo>
                  <a:cubicBezTo>
                    <a:pt x="69" y="31"/>
                    <a:pt x="69" y="29"/>
                    <a:pt x="68" y="26"/>
                  </a:cubicBezTo>
                  <a:cubicBezTo>
                    <a:pt x="68" y="25"/>
                    <a:pt x="67" y="24"/>
                    <a:pt x="67" y="23"/>
                  </a:cubicBezTo>
                  <a:cubicBezTo>
                    <a:pt x="69" y="21"/>
                    <a:pt x="68" y="20"/>
                    <a:pt x="65" y="19"/>
                  </a:cubicBezTo>
                  <a:cubicBezTo>
                    <a:pt x="65" y="18"/>
                    <a:pt x="66" y="17"/>
                    <a:pt x="66" y="15"/>
                  </a:cubicBezTo>
                  <a:cubicBezTo>
                    <a:pt x="66" y="15"/>
                    <a:pt x="64" y="16"/>
                    <a:pt x="64" y="15"/>
                  </a:cubicBezTo>
                  <a:cubicBezTo>
                    <a:pt x="66" y="12"/>
                    <a:pt x="66" y="13"/>
                    <a:pt x="63" y="10"/>
                  </a:cubicBezTo>
                  <a:cubicBezTo>
                    <a:pt x="63" y="8"/>
                    <a:pt x="65" y="8"/>
                    <a:pt x="63" y="4"/>
                  </a:cubicBezTo>
                  <a:cubicBezTo>
                    <a:pt x="63" y="4"/>
                    <a:pt x="63" y="4"/>
                    <a:pt x="63" y="3"/>
                  </a:cubicBezTo>
                  <a:cubicBezTo>
                    <a:pt x="62" y="3"/>
                    <a:pt x="61" y="3"/>
                    <a:pt x="61" y="2"/>
                  </a:cubicBezTo>
                  <a:cubicBezTo>
                    <a:pt x="59" y="2"/>
                    <a:pt x="57" y="3"/>
                    <a:pt x="57" y="2"/>
                  </a:cubicBezTo>
                  <a:cubicBezTo>
                    <a:pt x="56" y="2"/>
                    <a:pt x="56" y="0"/>
                    <a:pt x="55" y="1"/>
                  </a:cubicBezTo>
                  <a:cubicBezTo>
                    <a:pt x="55" y="2"/>
                    <a:pt x="54" y="2"/>
                    <a:pt x="53" y="3"/>
                  </a:cubicBezTo>
                  <a:cubicBezTo>
                    <a:pt x="52" y="4"/>
                    <a:pt x="53" y="6"/>
                    <a:pt x="53" y="8"/>
                  </a:cubicBezTo>
                  <a:cubicBezTo>
                    <a:pt x="51" y="10"/>
                    <a:pt x="52" y="11"/>
                    <a:pt x="51" y="13"/>
                  </a:cubicBezTo>
                  <a:cubicBezTo>
                    <a:pt x="50" y="14"/>
                    <a:pt x="49" y="15"/>
                    <a:pt x="50" y="17"/>
                  </a:cubicBezTo>
                  <a:cubicBezTo>
                    <a:pt x="49" y="18"/>
                    <a:pt x="50" y="20"/>
                    <a:pt x="48" y="22"/>
                  </a:cubicBezTo>
                  <a:cubicBezTo>
                    <a:pt x="46" y="22"/>
                    <a:pt x="44" y="20"/>
                    <a:pt x="42" y="21"/>
                  </a:cubicBezTo>
                  <a:cubicBezTo>
                    <a:pt x="39" y="21"/>
                    <a:pt x="37" y="22"/>
                    <a:pt x="35" y="23"/>
                  </a:cubicBezTo>
                  <a:cubicBezTo>
                    <a:pt x="34" y="24"/>
                    <a:pt x="33" y="27"/>
                    <a:pt x="32" y="25"/>
                  </a:cubicBezTo>
                  <a:cubicBezTo>
                    <a:pt x="30" y="23"/>
                    <a:pt x="30" y="21"/>
                    <a:pt x="30" y="19"/>
                  </a:cubicBezTo>
                  <a:cubicBezTo>
                    <a:pt x="30" y="17"/>
                    <a:pt x="31" y="16"/>
                    <a:pt x="30" y="15"/>
                  </a:cubicBezTo>
                  <a:cubicBezTo>
                    <a:pt x="28" y="14"/>
                    <a:pt x="26" y="16"/>
                    <a:pt x="24" y="17"/>
                  </a:cubicBezTo>
                  <a:cubicBezTo>
                    <a:pt x="22" y="17"/>
                    <a:pt x="20" y="16"/>
                    <a:pt x="19" y="16"/>
                  </a:cubicBezTo>
                  <a:cubicBezTo>
                    <a:pt x="17" y="16"/>
                    <a:pt x="17" y="19"/>
                    <a:pt x="16" y="19"/>
                  </a:cubicBezTo>
                  <a:cubicBezTo>
                    <a:pt x="14" y="20"/>
                    <a:pt x="13" y="20"/>
                    <a:pt x="13" y="21"/>
                  </a:cubicBezTo>
                  <a:cubicBezTo>
                    <a:pt x="12" y="23"/>
                    <a:pt x="12" y="24"/>
                    <a:pt x="10" y="25"/>
                  </a:cubicBezTo>
                  <a:cubicBezTo>
                    <a:pt x="9" y="29"/>
                    <a:pt x="7" y="27"/>
                    <a:pt x="6" y="28"/>
                  </a:cubicBezTo>
                  <a:cubicBezTo>
                    <a:pt x="5" y="29"/>
                    <a:pt x="5" y="30"/>
                    <a:pt x="5" y="31"/>
                  </a:cubicBezTo>
                  <a:cubicBezTo>
                    <a:pt x="4" y="31"/>
                    <a:pt x="3" y="30"/>
                    <a:pt x="3" y="31"/>
                  </a:cubicBezTo>
                  <a:cubicBezTo>
                    <a:pt x="1" y="31"/>
                    <a:pt x="1" y="33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0" y="39"/>
                    <a:pt x="3" y="39"/>
                  </a:cubicBezTo>
                  <a:cubicBezTo>
                    <a:pt x="6" y="41"/>
                    <a:pt x="3" y="43"/>
                    <a:pt x="4" y="44"/>
                  </a:cubicBezTo>
                  <a:cubicBezTo>
                    <a:pt x="5" y="45"/>
                    <a:pt x="6" y="45"/>
                    <a:pt x="8" y="46"/>
                  </a:cubicBezTo>
                  <a:cubicBezTo>
                    <a:pt x="9" y="46"/>
                    <a:pt x="10" y="46"/>
                    <a:pt x="11" y="46"/>
                  </a:cubicBezTo>
                  <a:cubicBezTo>
                    <a:pt x="12" y="47"/>
                    <a:pt x="10" y="48"/>
                    <a:pt x="12" y="49"/>
                  </a:cubicBezTo>
                  <a:cubicBezTo>
                    <a:pt x="13" y="50"/>
                    <a:pt x="14" y="50"/>
                    <a:pt x="15" y="51"/>
                  </a:cubicBezTo>
                  <a:cubicBezTo>
                    <a:pt x="15" y="52"/>
                    <a:pt x="13" y="53"/>
                    <a:pt x="14" y="54"/>
                  </a:cubicBezTo>
                  <a:cubicBezTo>
                    <a:pt x="15" y="56"/>
                    <a:pt x="18" y="54"/>
                    <a:pt x="20" y="55"/>
                  </a:cubicBezTo>
                  <a:cubicBezTo>
                    <a:pt x="21" y="56"/>
                    <a:pt x="22" y="58"/>
                    <a:pt x="22" y="59"/>
                  </a:cubicBezTo>
                  <a:cubicBezTo>
                    <a:pt x="24" y="61"/>
                    <a:pt x="25" y="60"/>
                    <a:pt x="25" y="61"/>
                  </a:cubicBezTo>
                  <a:cubicBezTo>
                    <a:pt x="26" y="62"/>
                    <a:pt x="25" y="63"/>
                    <a:pt x="28" y="64"/>
                  </a:cubicBezTo>
                  <a:close/>
                  <a:moveTo>
                    <a:pt x="118" y="88"/>
                  </a:moveTo>
                  <a:cubicBezTo>
                    <a:pt x="118" y="87"/>
                    <a:pt x="118" y="87"/>
                    <a:pt x="119" y="86"/>
                  </a:cubicBezTo>
                  <a:cubicBezTo>
                    <a:pt x="121" y="86"/>
                    <a:pt x="121" y="86"/>
                    <a:pt x="122" y="86"/>
                  </a:cubicBezTo>
                  <a:cubicBezTo>
                    <a:pt x="121" y="87"/>
                    <a:pt x="119" y="88"/>
                    <a:pt x="118" y="88"/>
                  </a:cubicBezTo>
                  <a:close/>
                  <a:moveTo>
                    <a:pt x="108" y="91"/>
                  </a:moveTo>
                  <a:cubicBezTo>
                    <a:pt x="108" y="94"/>
                    <a:pt x="112" y="91"/>
                    <a:pt x="115" y="92"/>
                  </a:cubicBezTo>
                  <a:cubicBezTo>
                    <a:pt x="115" y="93"/>
                    <a:pt x="115" y="93"/>
                    <a:pt x="114" y="93"/>
                  </a:cubicBezTo>
                  <a:cubicBezTo>
                    <a:pt x="112" y="93"/>
                    <a:pt x="107" y="94"/>
                    <a:pt x="106" y="92"/>
                  </a:cubicBezTo>
                  <a:cubicBezTo>
                    <a:pt x="107" y="92"/>
                    <a:pt x="107" y="91"/>
                    <a:pt x="108" y="91"/>
                  </a:cubicBezTo>
                  <a:close/>
                  <a:moveTo>
                    <a:pt x="64" y="74"/>
                  </a:moveTo>
                  <a:cubicBezTo>
                    <a:pt x="64" y="78"/>
                    <a:pt x="63" y="81"/>
                    <a:pt x="64" y="84"/>
                  </a:cubicBezTo>
                  <a:cubicBezTo>
                    <a:pt x="63" y="85"/>
                    <a:pt x="63" y="84"/>
                    <a:pt x="62" y="81"/>
                  </a:cubicBezTo>
                  <a:cubicBezTo>
                    <a:pt x="60" y="79"/>
                    <a:pt x="61" y="78"/>
                    <a:pt x="62" y="77"/>
                  </a:cubicBezTo>
                  <a:cubicBezTo>
                    <a:pt x="61" y="75"/>
                    <a:pt x="61" y="74"/>
                    <a:pt x="61" y="73"/>
                  </a:cubicBezTo>
                  <a:cubicBezTo>
                    <a:pt x="62" y="73"/>
                    <a:pt x="63" y="74"/>
                    <a:pt x="64" y="74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37" name="Freeform 28"/>
            <p:cNvSpPr>
              <a:spLocks/>
            </p:cNvSpPr>
            <p:nvPr/>
          </p:nvSpPr>
          <p:spPr bwMode="auto">
            <a:xfrm>
              <a:off x="619125" y="5273675"/>
              <a:ext cx="317500" cy="458788"/>
            </a:xfrm>
            <a:custGeom>
              <a:avLst/>
              <a:gdLst>
                <a:gd name="T0" fmla="*/ 2147483647 w 34"/>
                <a:gd name="T1" fmla="*/ 2147483647 h 49"/>
                <a:gd name="T2" fmla="*/ 2147483647 w 34"/>
                <a:gd name="T3" fmla="*/ 2147483647 h 49"/>
                <a:gd name="T4" fmla="*/ 2147483647 w 34"/>
                <a:gd name="T5" fmla="*/ 2147483647 h 49"/>
                <a:gd name="T6" fmla="*/ 2147483647 w 34"/>
                <a:gd name="T7" fmla="*/ 2147483647 h 49"/>
                <a:gd name="T8" fmla="*/ 2147483647 w 34"/>
                <a:gd name="T9" fmla="*/ 2147483647 h 49"/>
                <a:gd name="T10" fmla="*/ 2147483647 w 34"/>
                <a:gd name="T11" fmla="*/ 2147483647 h 49"/>
                <a:gd name="T12" fmla="*/ 2147483647 w 34"/>
                <a:gd name="T13" fmla="*/ 2147483647 h 49"/>
                <a:gd name="T14" fmla="*/ 2147483647 w 34"/>
                <a:gd name="T15" fmla="*/ 2147483647 h 49"/>
                <a:gd name="T16" fmla="*/ 2147483647 w 34"/>
                <a:gd name="T17" fmla="*/ 2147483647 h 49"/>
                <a:gd name="T18" fmla="*/ 2147483647 w 34"/>
                <a:gd name="T19" fmla="*/ 2147483647 h 49"/>
                <a:gd name="T20" fmla="*/ 2147483647 w 34"/>
                <a:gd name="T21" fmla="*/ 2147483647 h 49"/>
                <a:gd name="T22" fmla="*/ 2147483647 w 34"/>
                <a:gd name="T23" fmla="*/ 2147483647 h 49"/>
                <a:gd name="T24" fmla="*/ 2147483647 w 34"/>
                <a:gd name="T25" fmla="*/ 2147483647 h 49"/>
                <a:gd name="T26" fmla="*/ 2147483647 w 34"/>
                <a:gd name="T27" fmla="*/ 2147483647 h 49"/>
                <a:gd name="T28" fmla="*/ 2147483647 w 34"/>
                <a:gd name="T29" fmla="*/ 2147483647 h 49"/>
                <a:gd name="T30" fmla="*/ 2147483647 w 34"/>
                <a:gd name="T31" fmla="*/ 2147483647 h 49"/>
                <a:gd name="T32" fmla="*/ 2147483647 w 34"/>
                <a:gd name="T33" fmla="*/ 0 h 49"/>
                <a:gd name="T34" fmla="*/ 2147483647 w 34"/>
                <a:gd name="T35" fmla="*/ 2147483647 h 49"/>
                <a:gd name="T36" fmla="*/ 2147483647 w 34"/>
                <a:gd name="T37" fmla="*/ 2147483647 h 49"/>
                <a:gd name="T38" fmla="*/ 2147483647 w 34"/>
                <a:gd name="T39" fmla="*/ 2147483647 h 49"/>
                <a:gd name="T40" fmla="*/ 2147483647 w 34"/>
                <a:gd name="T41" fmla="*/ 2147483647 h 49"/>
                <a:gd name="T42" fmla="*/ 2147483647 w 34"/>
                <a:gd name="T43" fmla="*/ 2147483647 h 49"/>
                <a:gd name="T44" fmla="*/ 2147483647 w 34"/>
                <a:gd name="T45" fmla="*/ 2147483647 h 49"/>
                <a:gd name="T46" fmla="*/ 2147483647 w 34"/>
                <a:gd name="T47" fmla="*/ 2147483647 h 49"/>
                <a:gd name="T48" fmla="*/ 2147483647 w 34"/>
                <a:gd name="T49" fmla="*/ 2147483647 h 49"/>
                <a:gd name="T50" fmla="*/ 2147483647 w 34"/>
                <a:gd name="T51" fmla="*/ 2147483647 h 49"/>
                <a:gd name="T52" fmla="*/ 2147483647 w 34"/>
                <a:gd name="T53" fmla="*/ 2147483647 h 49"/>
                <a:gd name="T54" fmla="*/ 2147483647 w 34"/>
                <a:gd name="T55" fmla="*/ 2147483647 h 49"/>
                <a:gd name="T56" fmla="*/ 2147483647 w 34"/>
                <a:gd name="T57" fmla="*/ 2147483647 h 49"/>
                <a:gd name="T58" fmla="*/ 2147483647 w 34"/>
                <a:gd name="T59" fmla="*/ 2147483647 h 4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34"/>
                <a:gd name="T91" fmla="*/ 0 h 49"/>
                <a:gd name="T92" fmla="*/ 34 w 34"/>
                <a:gd name="T93" fmla="*/ 49 h 49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34" h="49">
                  <a:moveTo>
                    <a:pt x="3" y="20"/>
                  </a:moveTo>
                  <a:cubicBezTo>
                    <a:pt x="3" y="21"/>
                    <a:pt x="3" y="22"/>
                    <a:pt x="4" y="23"/>
                  </a:cubicBezTo>
                  <a:cubicBezTo>
                    <a:pt x="0" y="26"/>
                    <a:pt x="5" y="30"/>
                    <a:pt x="6" y="35"/>
                  </a:cubicBezTo>
                  <a:cubicBezTo>
                    <a:pt x="6" y="39"/>
                    <a:pt x="6" y="41"/>
                    <a:pt x="6" y="44"/>
                  </a:cubicBezTo>
                  <a:cubicBezTo>
                    <a:pt x="6" y="49"/>
                    <a:pt x="15" y="48"/>
                    <a:pt x="19" y="49"/>
                  </a:cubicBezTo>
                  <a:cubicBezTo>
                    <a:pt x="19" y="45"/>
                    <a:pt x="19" y="43"/>
                    <a:pt x="20" y="41"/>
                  </a:cubicBezTo>
                  <a:cubicBezTo>
                    <a:pt x="20" y="39"/>
                    <a:pt x="20" y="38"/>
                    <a:pt x="20" y="36"/>
                  </a:cubicBezTo>
                  <a:cubicBezTo>
                    <a:pt x="22" y="33"/>
                    <a:pt x="20" y="32"/>
                    <a:pt x="21" y="30"/>
                  </a:cubicBezTo>
                  <a:cubicBezTo>
                    <a:pt x="22" y="29"/>
                    <a:pt x="23" y="29"/>
                    <a:pt x="24" y="29"/>
                  </a:cubicBezTo>
                  <a:cubicBezTo>
                    <a:pt x="26" y="28"/>
                    <a:pt x="24" y="25"/>
                    <a:pt x="31" y="24"/>
                  </a:cubicBezTo>
                  <a:cubicBezTo>
                    <a:pt x="31" y="22"/>
                    <a:pt x="29" y="23"/>
                    <a:pt x="26" y="23"/>
                  </a:cubicBezTo>
                  <a:cubicBezTo>
                    <a:pt x="25" y="22"/>
                    <a:pt x="27" y="23"/>
                    <a:pt x="28" y="23"/>
                  </a:cubicBezTo>
                  <a:cubicBezTo>
                    <a:pt x="30" y="20"/>
                    <a:pt x="30" y="18"/>
                    <a:pt x="31" y="16"/>
                  </a:cubicBezTo>
                  <a:cubicBezTo>
                    <a:pt x="30" y="14"/>
                    <a:pt x="29" y="14"/>
                    <a:pt x="30" y="11"/>
                  </a:cubicBezTo>
                  <a:cubicBezTo>
                    <a:pt x="31" y="11"/>
                    <a:pt x="32" y="11"/>
                    <a:pt x="34" y="10"/>
                  </a:cubicBezTo>
                  <a:cubicBezTo>
                    <a:pt x="34" y="7"/>
                    <a:pt x="31" y="3"/>
                    <a:pt x="28" y="1"/>
                  </a:cubicBezTo>
                  <a:cubicBezTo>
                    <a:pt x="25" y="2"/>
                    <a:pt x="23" y="0"/>
                    <a:pt x="21" y="0"/>
                  </a:cubicBezTo>
                  <a:cubicBezTo>
                    <a:pt x="19" y="1"/>
                    <a:pt x="23" y="4"/>
                    <a:pt x="22" y="4"/>
                  </a:cubicBezTo>
                  <a:cubicBezTo>
                    <a:pt x="20" y="5"/>
                    <a:pt x="17" y="2"/>
                    <a:pt x="16" y="3"/>
                  </a:cubicBezTo>
                  <a:cubicBezTo>
                    <a:pt x="15" y="4"/>
                    <a:pt x="19" y="4"/>
                    <a:pt x="19" y="7"/>
                  </a:cubicBezTo>
                  <a:cubicBezTo>
                    <a:pt x="19" y="8"/>
                    <a:pt x="18" y="8"/>
                    <a:pt x="17" y="8"/>
                  </a:cubicBezTo>
                  <a:cubicBezTo>
                    <a:pt x="18" y="9"/>
                    <a:pt x="20" y="9"/>
                    <a:pt x="20" y="10"/>
                  </a:cubicBezTo>
                  <a:cubicBezTo>
                    <a:pt x="20" y="12"/>
                    <a:pt x="17" y="11"/>
                    <a:pt x="20" y="14"/>
                  </a:cubicBezTo>
                  <a:cubicBezTo>
                    <a:pt x="23" y="12"/>
                    <a:pt x="24" y="13"/>
                    <a:pt x="24" y="14"/>
                  </a:cubicBezTo>
                  <a:cubicBezTo>
                    <a:pt x="24" y="16"/>
                    <a:pt x="21" y="18"/>
                    <a:pt x="18" y="18"/>
                  </a:cubicBezTo>
                  <a:lnTo>
                    <a:pt x="16" y="19"/>
                  </a:lnTo>
                  <a:cubicBezTo>
                    <a:pt x="15" y="20"/>
                    <a:pt x="16" y="23"/>
                    <a:pt x="14" y="23"/>
                  </a:cubicBezTo>
                  <a:cubicBezTo>
                    <a:pt x="13" y="23"/>
                    <a:pt x="12" y="22"/>
                    <a:pt x="11" y="21"/>
                  </a:cubicBezTo>
                  <a:cubicBezTo>
                    <a:pt x="10" y="22"/>
                    <a:pt x="9" y="24"/>
                    <a:pt x="6" y="23"/>
                  </a:cubicBezTo>
                  <a:cubicBezTo>
                    <a:pt x="5" y="22"/>
                    <a:pt x="4" y="21"/>
                    <a:pt x="3" y="20"/>
                  </a:cubicBezTo>
                  <a:close/>
                </a:path>
              </a:pathLst>
            </a:custGeom>
            <a:solidFill>
              <a:srgbClr val="FFA7AD"/>
            </a:solidFill>
            <a:ln w="0">
              <a:solidFill>
                <a:srgbClr val="FFA7AD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38" name="Freeform 29"/>
            <p:cNvSpPr>
              <a:spLocks/>
            </p:cNvSpPr>
            <p:nvPr/>
          </p:nvSpPr>
          <p:spPr bwMode="auto">
            <a:xfrm>
              <a:off x="565150" y="5264150"/>
              <a:ext cx="195263" cy="139700"/>
            </a:xfrm>
            <a:custGeom>
              <a:avLst/>
              <a:gdLst>
                <a:gd name="T0" fmla="*/ 0 w 21"/>
                <a:gd name="T1" fmla="*/ 2147483647 h 15"/>
                <a:gd name="T2" fmla="*/ 2147483647 w 21"/>
                <a:gd name="T3" fmla="*/ 2147483647 h 15"/>
                <a:gd name="T4" fmla="*/ 2147483647 w 21"/>
                <a:gd name="T5" fmla="*/ 2147483647 h 15"/>
                <a:gd name="T6" fmla="*/ 2147483647 w 21"/>
                <a:gd name="T7" fmla="*/ 2147483647 h 15"/>
                <a:gd name="T8" fmla="*/ 2147483647 w 21"/>
                <a:gd name="T9" fmla="*/ 2147483647 h 15"/>
                <a:gd name="T10" fmla="*/ 2147483647 w 21"/>
                <a:gd name="T11" fmla="*/ 2147483647 h 15"/>
                <a:gd name="T12" fmla="*/ 2147483647 w 21"/>
                <a:gd name="T13" fmla="*/ 2147483647 h 15"/>
                <a:gd name="T14" fmla="*/ 2147483647 w 21"/>
                <a:gd name="T15" fmla="*/ 2147483647 h 15"/>
                <a:gd name="T16" fmla="*/ 2147483647 w 21"/>
                <a:gd name="T17" fmla="*/ 0 h 15"/>
                <a:gd name="T18" fmla="*/ 2147483647 w 21"/>
                <a:gd name="T19" fmla="*/ 2147483647 h 15"/>
                <a:gd name="T20" fmla="*/ 2147483647 w 21"/>
                <a:gd name="T21" fmla="*/ 2147483647 h 15"/>
                <a:gd name="T22" fmla="*/ 2147483647 w 21"/>
                <a:gd name="T23" fmla="*/ 2147483647 h 15"/>
                <a:gd name="T24" fmla="*/ 0 w 21"/>
                <a:gd name="T25" fmla="*/ 2147483647 h 1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"/>
                <a:gd name="T40" fmla="*/ 0 h 15"/>
                <a:gd name="T41" fmla="*/ 21 w 21"/>
                <a:gd name="T42" fmla="*/ 15 h 1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" h="15">
                  <a:moveTo>
                    <a:pt x="0" y="3"/>
                  </a:moveTo>
                  <a:cubicBezTo>
                    <a:pt x="0" y="8"/>
                    <a:pt x="0" y="11"/>
                    <a:pt x="7" y="13"/>
                  </a:cubicBezTo>
                  <a:cubicBezTo>
                    <a:pt x="7" y="13"/>
                    <a:pt x="8" y="14"/>
                    <a:pt x="8" y="14"/>
                  </a:cubicBezTo>
                  <a:cubicBezTo>
                    <a:pt x="9" y="14"/>
                    <a:pt x="10" y="15"/>
                    <a:pt x="10" y="14"/>
                  </a:cubicBezTo>
                  <a:cubicBezTo>
                    <a:pt x="13" y="12"/>
                    <a:pt x="10" y="7"/>
                    <a:pt x="13" y="6"/>
                  </a:cubicBezTo>
                  <a:cubicBezTo>
                    <a:pt x="15" y="6"/>
                    <a:pt x="16" y="9"/>
                    <a:pt x="17" y="9"/>
                  </a:cubicBezTo>
                  <a:cubicBezTo>
                    <a:pt x="19" y="9"/>
                    <a:pt x="19" y="6"/>
                    <a:pt x="21" y="6"/>
                  </a:cubicBezTo>
                  <a:cubicBezTo>
                    <a:pt x="20" y="5"/>
                    <a:pt x="19" y="6"/>
                    <a:pt x="18" y="5"/>
                  </a:cubicBezTo>
                  <a:cubicBezTo>
                    <a:pt x="17" y="4"/>
                    <a:pt x="16" y="1"/>
                    <a:pt x="15" y="0"/>
                  </a:cubicBezTo>
                  <a:cubicBezTo>
                    <a:pt x="14" y="0"/>
                    <a:pt x="14" y="3"/>
                    <a:pt x="14" y="3"/>
                  </a:cubicBezTo>
                  <a:cubicBezTo>
                    <a:pt x="13" y="3"/>
                    <a:pt x="11" y="4"/>
                    <a:pt x="10" y="4"/>
                  </a:cubicBezTo>
                  <a:cubicBezTo>
                    <a:pt x="8" y="4"/>
                    <a:pt x="7" y="2"/>
                    <a:pt x="6" y="3"/>
                  </a:cubicBezTo>
                  <a:cubicBezTo>
                    <a:pt x="4" y="3"/>
                    <a:pt x="3" y="5"/>
                    <a:pt x="0" y="3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39" name="Freeform 30"/>
            <p:cNvSpPr>
              <a:spLocks/>
            </p:cNvSpPr>
            <p:nvPr/>
          </p:nvSpPr>
          <p:spPr bwMode="auto">
            <a:xfrm>
              <a:off x="639763" y="5319713"/>
              <a:ext cx="203200" cy="177800"/>
            </a:xfrm>
            <a:custGeom>
              <a:avLst/>
              <a:gdLst>
                <a:gd name="T0" fmla="*/ 0 w 22"/>
                <a:gd name="T1" fmla="*/ 2147483647 h 19"/>
                <a:gd name="T2" fmla="*/ 2147483647 w 22"/>
                <a:gd name="T3" fmla="*/ 2147483647 h 19"/>
                <a:gd name="T4" fmla="*/ 2147483647 w 22"/>
                <a:gd name="T5" fmla="*/ 2147483647 h 19"/>
                <a:gd name="T6" fmla="*/ 2147483647 w 22"/>
                <a:gd name="T7" fmla="*/ 2147483647 h 19"/>
                <a:gd name="T8" fmla="*/ 2147483647 w 22"/>
                <a:gd name="T9" fmla="*/ 2147483647 h 19"/>
                <a:gd name="T10" fmla="*/ 2147483647 w 22"/>
                <a:gd name="T11" fmla="*/ 2147483647 h 19"/>
                <a:gd name="T12" fmla="*/ 2147483647 w 22"/>
                <a:gd name="T13" fmla="*/ 2147483647 h 19"/>
                <a:gd name="T14" fmla="*/ 2147483647 w 22"/>
                <a:gd name="T15" fmla="*/ 2147483647 h 19"/>
                <a:gd name="T16" fmla="*/ 2147483647 w 22"/>
                <a:gd name="T17" fmla="*/ 2147483647 h 19"/>
                <a:gd name="T18" fmla="*/ 2147483647 w 22"/>
                <a:gd name="T19" fmla="*/ 2147483647 h 19"/>
                <a:gd name="T20" fmla="*/ 2147483647 w 22"/>
                <a:gd name="T21" fmla="*/ 2147483647 h 19"/>
                <a:gd name="T22" fmla="*/ 2147483647 w 22"/>
                <a:gd name="T23" fmla="*/ 2147483647 h 19"/>
                <a:gd name="T24" fmla="*/ 2147483647 w 22"/>
                <a:gd name="T25" fmla="*/ 2147483647 h 19"/>
                <a:gd name="T26" fmla="*/ 2147483647 w 22"/>
                <a:gd name="T27" fmla="*/ 0 h 19"/>
                <a:gd name="T28" fmla="*/ 2147483647 w 22"/>
                <a:gd name="T29" fmla="*/ 0 h 19"/>
                <a:gd name="T30" fmla="*/ 2147483647 w 22"/>
                <a:gd name="T31" fmla="*/ 2147483647 h 19"/>
                <a:gd name="T32" fmla="*/ 2147483647 w 22"/>
                <a:gd name="T33" fmla="*/ 0 h 19"/>
                <a:gd name="T34" fmla="*/ 2147483647 w 22"/>
                <a:gd name="T35" fmla="*/ 2147483647 h 19"/>
                <a:gd name="T36" fmla="*/ 0 w 22"/>
                <a:gd name="T37" fmla="*/ 2147483647 h 1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2"/>
                <a:gd name="T58" fmla="*/ 0 h 19"/>
                <a:gd name="T59" fmla="*/ 22 w 22"/>
                <a:gd name="T60" fmla="*/ 19 h 1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2" h="19">
                  <a:moveTo>
                    <a:pt x="0" y="8"/>
                  </a:moveTo>
                  <a:cubicBezTo>
                    <a:pt x="1" y="10"/>
                    <a:pt x="1" y="12"/>
                    <a:pt x="1" y="15"/>
                  </a:cubicBezTo>
                  <a:cubicBezTo>
                    <a:pt x="2" y="16"/>
                    <a:pt x="3" y="17"/>
                    <a:pt x="4" y="18"/>
                  </a:cubicBezTo>
                  <a:cubicBezTo>
                    <a:pt x="7" y="19"/>
                    <a:pt x="8" y="17"/>
                    <a:pt x="9" y="16"/>
                  </a:cubicBezTo>
                  <a:cubicBezTo>
                    <a:pt x="10" y="17"/>
                    <a:pt x="11" y="18"/>
                    <a:pt x="12" y="18"/>
                  </a:cubicBezTo>
                  <a:cubicBezTo>
                    <a:pt x="14" y="18"/>
                    <a:pt x="13" y="15"/>
                    <a:pt x="14" y="14"/>
                  </a:cubicBezTo>
                  <a:lnTo>
                    <a:pt x="16" y="13"/>
                  </a:lnTo>
                  <a:cubicBezTo>
                    <a:pt x="19" y="13"/>
                    <a:pt x="22" y="11"/>
                    <a:pt x="22" y="9"/>
                  </a:cubicBezTo>
                  <a:cubicBezTo>
                    <a:pt x="22" y="8"/>
                    <a:pt x="21" y="7"/>
                    <a:pt x="18" y="9"/>
                  </a:cubicBezTo>
                  <a:cubicBezTo>
                    <a:pt x="15" y="6"/>
                    <a:pt x="18" y="7"/>
                    <a:pt x="18" y="5"/>
                  </a:cubicBezTo>
                  <a:cubicBezTo>
                    <a:pt x="18" y="4"/>
                    <a:pt x="16" y="4"/>
                    <a:pt x="15" y="3"/>
                  </a:cubicBezTo>
                  <a:cubicBezTo>
                    <a:pt x="15" y="3"/>
                    <a:pt x="14" y="3"/>
                    <a:pt x="14" y="2"/>
                  </a:cubicBezTo>
                  <a:cubicBezTo>
                    <a:pt x="13" y="2"/>
                    <a:pt x="13" y="1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1" y="0"/>
                    <a:pt x="11" y="3"/>
                    <a:pt x="9" y="3"/>
                  </a:cubicBezTo>
                  <a:cubicBezTo>
                    <a:pt x="8" y="3"/>
                    <a:pt x="7" y="0"/>
                    <a:pt x="5" y="0"/>
                  </a:cubicBezTo>
                  <a:cubicBezTo>
                    <a:pt x="2" y="1"/>
                    <a:pt x="5" y="6"/>
                    <a:pt x="2" y="8"/>
                  </a:cubicBezTo>
                  <a:cubicBezTo>
                    <a:pt x="2" y="9"/>
                    <a:pt x="1" y="8"/>
                    <a:pt x="0" y="8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40" name="Freeform 31"/>
            <p:cNvSpPr>
              <a:spLocks/>
            </p:cNvSpPr>
            <p:nvPr/>
          </p:nvSpPr>
          <p:spPr bwMode="auto">
            <a:xfrm>
              <a:off x="1003300" y="4946650"/>
              <a:ext cx="250825" cy="439738"/>
            </a:xfrm>
            <a:custGeom>
              <a:avLst/>
              <a:gdLst>
                <a:gd name="T0" fmla="*/ 2147483647 w 27"/>
                <a:gd name="T1" fmla="*/ 2147483647 h 47"/>
                <a:gd name="T2" fmla="*/ 2147483647 w 27"/>
                <a:gd name="T3" fmla="*/ 2147483647 h 47"/>
                <a:gd name="T4" fmla="*/ 2147483647 w 27"/>
                <a:gd name="T5" fmla="*/ 2147483647 h 47"/>
                <a:gd name="T6" fmla="*/ 2147483647 w 27"/>
                <a:gd name="T7" fmla="*/ 2147483647 h 47"/>
                <a:gd name="T8" fmla="*/ 2147483647 w 27"/>
                <a:gd name="T9" fmla="*/ 2147483647 h 47"/>
                <a:gd name="T10" fmla="*/ 2147483647 w 27"/>
                <a:gd name="T11" fmla="*/ 2147483647 h 47"/>
                <a:gd name="T12" fmla="*/ 2147483647 w 27"/>
                <a:gd name="T13" fmla="*/ 2147483647 h 47"/>
                <a:gd name="T14" fmla="*/ 2147483647 w 27"/>
                <a:gd name="T15" fmla="*/ 2147483647 h 47"/>
                <a:gd name="T16" fmla="*/ 2147483647 w 27"/>
                <a:gd name="T17" fmla="*/ 2147483647 h 47"/>
                <a:gd name="T18" fmla="*/ 2147483647 w 27"/>
                <a:gd name="T19" fmla="*/ 2147483647 h 47"/>
                <a:gd name="T20" fmla="*/ 2147483647 w 27"/>
                <a:gd name="T21" fmla="*/ 2147483647 h 47"/>
                <a:gd name="T22" fmla="*/ 2147483647 w 27"/>
                <a:gd name="T23" fmla="*/ 0 h 47"/>
                <a:gd name="T24" fmla="*/ 2147483647 w 27"/>
                <a:gd name="T25" fmla="*/ 2147483647 h 47"/>
                <a:gd name="T26" fmla="*/ 2147483647 w 27"/>
                <a:gd name="T27" fmla="*/ 2147483647 h 47"/>
                <a:gd name="T28" fmla="*/ 2147483647 w 27"/>
                <a:gd name="T29" fmla="*/ 2147483647 h 47"/>
                <a:gd name="T30" fmla="*/ 2147483647 w 27"/>
                <a:gd name="T31" fmla="*/ 2147483647 h 47"/>
                <a:gd name="T32" fmla="*/ 2147483647 w 27"/>
                <a:gd name="T33" fmla="*/ 2147483647 h 47"/>
                <a:gd name="T34" fmla="*/ 2147483647 w 27"/>
                <a:gd name="T35" fmla="*/ 2147483647 h 47"/>
                <a:gd name="T36" fmla="*/ 2147483647 w 27"/>
                <a:gd name="T37" fmla="*/ 2147483647 h 47"/>
                <a:gd name="T38" fmla="*/ 2147483647 w 27"/>
                <a:gd name="T39" fmla="*/ 2147483647 h 47"/>
                <a:gd name="T40" fmla="*/ 2147483647 w 27"/>
                <a:gd name="T41" fmla="*/ 2147483647 h 47"/>
                <a:gd name="T42" fmla="*/ 2147483647 w 27"/>
                <a:gd name="T43" fmla="*/ 2147483647 h 47"/>
                <a:gd name="T44" fmla="*/ 2147483647 w 27"/>
                <a:gd name="T45" fmla="*/ 2147483647 h 47"/>
                <a:gd name="T46" fmla="*/ 2147483647 w 27"/>
                <a:gd name="T47" fmla="*/ 2147483647 h 47"/>
                <a:gd name="T48" fmla="*/ 2147483647 w 27"/>
                <a:gd name="T49" fmla="*/ 2147483647 h 47"/>
                <a:gd name="T50" fmla="*/ 2147483647 w 27"/>
                <a:gd name="T51" fmla="*/ 2147483647 h 47"/>
                <a:gd name="T52" fmla="*/ 2147483647 w 27"/>
                <a:gd name="T53" fmla="*/ 2147483647 h 47"/>
                <a:gd name="T54" fmla="*/ 2147483647 w 27"/>
                <a:gd name="T55" fmla="*/ 2147483647 h 47"/>
                <a:gd name="T56" fmla="*/ 2147483647 w 27"/>
                <a:gd name="T57" fmla="*/ 2147483647 h 4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7"/>
                <a:gd name="T88" fmla="*/ 0 h 47"/>
                <a:gd name="T89" fmla="*/ 27 w 27"/>
                <a:gd name="T90" fmla="*/ 47 h 4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7" h="47">
                  <a:moveTo>
                    <a:pt x="24" y="45"/>
                  </a:moveTo>
                  <a:cubicBezTo>
                    <a:pt x="21" y="42"/>
                    <a:pt x="20" y="40"/>
                    <a:pt x="20" y="38"/>
                  </a:cubicBezTo>
                  <a:cubicBezTo>
                    <a:pt x="20" y="35"/>
                    <a:pt x="24" y="38"/>
                    <a:pt x="24" y="39"/>
                  </a:cubicBezTo>
                  <a:cubicBezTo>
                    <a:pt x="25" y="35"/>
                    <a:pt x="25" y="31"/>
                    <a:pt x="27" y="27"/>
                  </a:cubicBezTo>
                  <a:cubicBezTo>
                    <a:pt x="27" y="24"/>
                    <a:pt x="20" y="20"/>
                    <a:pt x="20" y="20"/>
                  </a:cubicBezTo>
                  <a:cubicBezTo>
                    <a:pt x="21" y="18"/>
                    <a:pt x="24" y="18"/>
                    <a:pt x="24" y="16"/>
                  </a:cubicBezTo>
                  <a:cubicBezTo>
                    <a:pt x="25" y="14"/>
                    <a:pt x="21" y="12"/>
                    <a:pt x="23" y="10"/>
                  </a:cubicBezTo>
                  <a:cubicBezTo>
                    <a:pt x="23" y="9"/>
                    <a:pt x="24" y="9"/>
                    <a:pt x="25" y="9"/>
                  </a:cubicBezTo>
                  <a:cubicBezTo>
                    <a:pt x="25" y="7"/>
                    <a:pt x="25" y="6"/>
                    <a:pt x="24" y="5"/>
                  </a:cubicBezTo>
                  <a:cubicBezTo>
                    <a:pt x="24" y="4"/>
                    <a:pt x="23" y="4"/>
                    <a:pt x="22" y="4"/>
                  </a:cubicBezTo>
                  <a:cubicBezTo>
                    <a:pt x="20" y="3"/>
                    <a:pt x="21" y="1"/>
                    <a:pt x="19" y="1"/>
                  </a:cubicBezTo>
                  <a:cubicBezTo>
                    <a:pt x="16" y="2"/>
                    <a:pt x="16" y="0"/>
                    <a:pt x="15" y="0"/>
                  </a:cubicBezTo>
                  <a:cubicBezTo>
                    <a:pt x="14" y="0"/>
                    <a:pt x="13" y="1"/>
                    <a:pt x="13" y="1"/>
                  </a:cubicBezTo>
                  <a:cubicBezTo>
                    <a:pt x="13" y="3"/>
                    <a:pt x="13" y="4"/>
                    <a:pt x="13" y="7"/>
                  </a:cubicBezTo>
                  <a:cubicBezTo>
                    <a:pt x="14" y="7"/>
                    <a:pt x="15" y="7"/>
                    <a:pt x="15" y="8"/>
                  </a:cubicBezTo>
                  <a:cubicBezTo>
                    <a:pt x="15" y="9"/>
                    <a:pt x="12" y="10"/>
                    <a:pt x="11" y="12"/>
                  </a:cubicBezTo>
                  <a:cubicBezTo>
                    <a:pt x="11" y="15"/>
                    <a:pt x="12" y="16"/>
                    <a:pt x="12" y="19"/>
                  </a:cubicBezTo>
                  <a:cubicBezTo>
                    <a:pt x="11" y="22"/>
                    <a:pt x="13" y="29"/>
                    <a:pt x="11" y="29"/>
                  </a:cubicBezTo>
                  <a:cubicBezTo>
                    <a:pt x="10" y="30"/>
                    <a:pt x="9" y="29"/>
                    <a:pt x="7" y="30"/>
                  </a:cubicBezTo>
                  <a:cubicBezTo>
                    <a:pt x="5" y="29"/>
                    <a:pt x="5" y="27"/>
                    <a:pt x="3" y="27"/>
                  </a:cubicBezTo>
                  <a:cubicBezTo>
                    <a:pt x="3" y="28"/>
                    <a:pt x="5" y="29"/>
                    <a:pt x="5" y="30"/>
                  </a:cubicBezTo>
                  <a:cubicBezTo>
                    <a:pt x="5" y="31"/>
                    <a:pt x="4" y="31"/>
                    <a:pt x="4" y="32"/>
                  </a:cubicBezTo>
                  <a:cubicBezTo>
                    <a:pt x="3" y="33"/>
                    <a:pt x="5" y="32"/>
                    <a:pt x="5" y="33"/>
                  </a:cubicBezTo>
                  <a:cubicBezTo>
                    <a:pt x="5" y="34"/>
                    <a:pt x="2" y="34"/>
                    <a:pt x="1" y="35"/>
                  </a:cubicBezTo>
                  <a:cubicBezTo>
                    <a:pt x="0" y="38"/>
                    <a:pt x="3" y="38"/>
                    <a:pt x="4" y="39"/>
                  </a:cubicBezTo>
                  <a:cubicBezTo>
                    <a:pt x="4" y="40"/>
                    <a:pt x="4" y="42"/>
                    <a:pt x="5" y="43"/>
                  </a:cubicBezTo>
                  <a:cubicBezTo>
                    <a:pt x="7" y="44"/>
                    <a:pt x="8" y="44"/>
                    <a:pt x="11" y="44"/>
                  </a:cubicBezTo>
                  <a:cubicBezTo>
                    <a:pt x="16" y="47"/>
                    <a:pt x="15" y="47"/>
                    <a:pt x="19" y="46"/>
                  </a:cubicBezTo>
                  <a:cubicBezTo>
                    <a:pt x="21" y="47"/>
                    <a:pt x="23" y="47"/>
                    <a:pt x="24" y="45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41" name="Freeform 32"/>
            <p:cNvSpPr>
              <a:spLocks/>
            </p:cNvSpPr>
            <p:nvPr/>
          </p:nvSpPr>
          <p:spPr bwMode="auto">
            <a:xfrm>
              <a:off x="536575" y="5180013"/>
              <a:ext cx="166688" cy="130175"/>
            </a:xfrm>
            <a:custGeom>
              <a:avLst/>
              <a:gdLst>
                <a:gd name="T0" fmla="*/ 0 w 18"/>
                <a:gd name="T1" fmla="*/ 2147483647 h 14"/>
                <a:gd name="T2" fmla="*/ 2147483647 w 18"/>
                <a:gd name="T3" fmla="*/ 2147483647 h 14"/>
                <a:gd name="T4" fmla="*/ 2147483647 w 18"/>
                <a:gd name="T5" fmla="*/ 2147483647 h 14"/>
                <a:gd name="T6" fmla="*/ 2147483647 w 18"/>
                <a:gd name="T7" fmla="*/ 2147483647 h 14"/>
                <a:gd name="T8" fmla="*/ 2147483647 w 18"/>
                <a:gd name="T9" fmla="*/ 2147483647 h 14"/>
                <a:gd name="T10" fmla="*/ 2147483647 w 18"/>
                <a:gd name="T11" fmla="*/ 2147483647 h 14"/>
                <a:gd name="T12" fmla="*/ 2147483647 w 18"/>
                <a:gd name="T13" fmla="*/ 2147483647 h 14"/>
                <a:gd name="T14" fmla="*/ 2147483647 w 18"/>
                <a:gd name="T15" fmla="*/ 2147483647 h 14"/>
                <a:gd name="T16" fmla="*/ 2147483647 w 18"/>
                <a:gd name="T17" fmla="*/ 2147483647 h 14"/>
                <a:gd name="T18" fmla="*/ 2147483647 w 18"/>
                <a:gd name="T19" fmla="*/ 2147483647 h 14"/>
                <a:gd name="T20" fmla="*/ 2147483647 w 18"/>
                <a:gd name="T21" fmla="*/ 2147483647 h 14"/>
                <a:gd name="T22" fmla="*/ 2147483647 w 18"/>
                <a:gd name="T23" fmla="*/ 0 h 14"/>
                <a:gd name="T24" fmla="*/ 2147483647 w 18"/>
                <a:gd name="T25" fmla="*/ 0 h 14"/>
                <a:gd name="T26" fmla="*/ 0 w 18"/>
                <a:gd name="T27" fmla="*/ 2147483647 h 1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8"/>
                <a:gd name="T43" fmla="*/ 0 h 14"/>
                <a:gd name="T44" fmla="*/ 18 w 18"/>
                <a:gd name="T45" fmla="*/ 14 h 1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8" h="14">
                  <a:moveTo>
                    <a:pt x="0" y="3"/>
                  </a:moveTo>
                  <a:cubicBezTo>
                    <a:pt x="0" y="3"/>
                    <a:pt x="0" y="3"/>
                    <a:pt x="1" y="4"/>
                  </a:cubicBezTo>
                  <a:cubicBezTo>
                    <a:pt x="2" y="7"/>
                    <a:pt x="3" y="10"/>
                    <a:pt x="3" y="13"/>
                  </a:cubicBezTo>
                  <a:cubicBezTo>
                    <a:pt x="3" y="13"/>
                    <a:pt x="3" y="12"/>
                    <a:pt x="3" y="12"/>
                  </a:cubicBezTo>
                  <a:cubicBezTo>
                    <a:pt x="6" y="14"/>
                    <a:pt x="7" y="12"/>
                    <a:pt x="9" y="12"/>
                  </a:cubicBezTo>
                  <a:cubicBezTo>
                    <a:pt x="10" y="11"/>
                    <a:pt x="11" y="13"/>
                    <a:pt x="13" y="13"/>
                  </a:cubicBezTo>
                  <a:cubicBezTo>
                    <a:pt x="14" y="13"/>
                    <a:pt x="16" y="12"/>
                    <a:pt x="17" y="12"/>
                  </a:cubicBezTo>
                  <a:cubicBezTo>
                    <a:pt x="17" y="12"/>
                    <a:pt x="17" y="11"/>
                    <a:pt x="17" y="11"/>
                  </a:cubicBezTo>
                  <a:cubicBezTo>
                    <a:pt x="18" y="10"/>
                    <a:pt x="18" y="9"/>
                    <a:pt x="18" y="9"/>
                  </a:cubicBezTo>
                  <a:cubicBezTo>
                    <a:pt x="18" y="9"/>
                    <a:pt x="18" y="8"/>
                    <a:pt x="17" y="8"/>
                  </a:cubicBezTo>
                  <a:cubicBezTo>
                    <a:pt x="16" y="7"/>
                    <a:pt x="14" y="8"/>
                    <a:pt x="12" y="6"/>
                  </a:cubicBezTo>
                  <a:cubicBezTo>
                    <a:pt x="10" y="4"/>
                    <a:pt x="12" y="1"/>
                    <a:pt x="10" y="0"/>
                  </a:cubicBezTo>
                  <a:cubicBezTo>
                    <a:pt x="9" y="0"/>
                    <a:pt x="8" y="0"/>
                    <a:pt x="6" y="0"/>
                  </a:cubicBezTo>
                  <a:cubicBezTo>
                    <a:pt x="3" y="0"/>
                    <a:pt x="2" y="1"/>
                    <a:pt x="0" y="3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42" name="Freeform 33"/>
            <p:cNvSpPr>
              <a:spLocks/>
            </p:cNvSpPr>
            <p:nvPr/>
          </p:nvSpPr>
          <p:spPr bwMode="auto">
            <a:xfrm>
              <a:off x="474663" y="5022850"/>
              <a:ext cx="165100" cy="185738"/>
            </a:xfrm>
            <a:custGeom>
              <a:avLst/>
              <a:gdLst>
                <a:gd name="T0" fmla="*/ 0 w 18"/>
                <a:gd name="T1" fmla="*/ 2147483647 h 20"/>
                <a:gd name="T2" fmla="*/ 2147483647 w 18"/>
                <a:gd name="T3" fmla="*/ 2147483647 h 20"/>
                <a:gd name="T4" fmla="*/ 2147483647 w 18"/>
                <a:gd name="T5" fmla="*/ 2147483647 h 20"/>
                <a:gd name="T6" fmla="*/ 2147483647 w 18"/>
                <a:gd name="T7" fmla="*/ 2147483647 h 20"/>
                <a:gd name="T8" fmla="*/ 2147483647 w 18"/>
                <a:gd name="T9" fmla="*/ 2147483647 h 20"/>
                <a:gd name="T10" fmla="*/ 2147483647 w 18"/>
                <a:gd name="T11" fmla="*/ 2147483647 h 20"/>
                <a:gd name="T12" fmla="*/ 2147483647 w 18"/>
                <a:gd name="T13" fmla="*/ 2147483647 h 20"/>
                <a:gd name="T14" fmla="*/ 2147483647 w 18"/>
                <a:gd name="T15" fmla="*/ 2147483647 h 20"/>
                <a:gd name="T16" fmla="*/ 2147483647 w 18"/>
                <a:gd name="T17" fmla="*/ 2147483647 h 20"/>
                <a:gd name="T18" fmla="*/ 2147483647 w 18"/>
                <a:gd name="T19" fmla="*/ 2147483647 h 20"/>
                <a:gd name="T20" fmla="*/ 2147483647 w 18"/>
                <a:gd name="T21" fmla="*/ 2147483647 h 20"/>
                <a:gd name="T22" fmla="*/ 0 w 18"/>
                <a:gd name="T23" fmla="*/ 2147483647 h 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8"/>
                <a:gd name="T37" fmla="*/ 0 h 20"/>
                <a:gd name="T38" fmla="*/ 18 w 18"/>
                <a:gd name="T39" fmla="*/ 20 h 2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8" h="20">
                  <a:moveTo>
                    <a:pt x="0" y="6"/>
                  </a:moveTo>
                  <a:cubicBezTo>
                    <a:pt x="1" y="9"/>
                    <a:pt x="2" y="13"/>
                    <a:pt x="3" y="15"/>
                  </a:cubicBezTo>
                  <a:cubicBezTo>
                    <a:pt x="4" y="17"/>
                    <a:pt x="5" y="18"/>
                    <a:pt x="7" y="20"/>
                  </a:cubicBezTo>
                  <a:cubicBezTo>
                    <a:pt x="9" y="18"/>
                    <a:pt x="10" y="17"/>
                    <a:pt x="13" y="17"/>
                  </a:cubicBezTo>
                  <a:cubicBezTo>
                    <a:pt x="14" y="17"/>
                    <a:pt x="14" y="17"/>
                    <a:pt x="15" y="17"/>
                  </a:cubicBezTo>
                  <a:cubicBezTo>
                    <a:pt x="15" y="14"/>
                    <a:pt x="15" y="13"/>
                    <a:pt x="18" y="12"/>
                  </a:cubicBezTo>
                  <a:cubicBezTo>
                    <a:pt x="17" y="9"/>
                    <a:pt x="15" y="8"/>
                    <a:pt x="13" y="4"/>
                  </a:cubicBezTo>
                  <a:cubicBezTo>
                    <a:pt x="12" y="5"/>
                    <a:pt x="11" y="7"/>
                    <a:pt x="9" y="7"/>
                  </a:cubicBezTo>
                  <a:cubicBezTo>
                    <a:pt x="6" y="6"/>
                    <a:pt x="9" y="2"/>
                    <a:pt x="7" y="1"/>
                  </a:cubicBezTo>
                  <a:cubicBezTo>
                    <a:pt x="6" y="0"/>
                    <a:pt x="6" y="1"/>
                    <a:pt x="5" y="2"/>
                  </a:cubicBezTo>
                  <a:cubicBezTo>
                    <a:pt x="4" y="2"/>
                    <a:pt x="2" y="2"/>
                    <a:pt x="2" y="3"/>
                  </a:cubicBezTo>
                  <a:cubicBezTo>
                    <a:pt x="1" y="3"/>
                    <a:pt x="0" y="4"/>
                    <a:pt x="0" y="6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43" name="Freeform 34"/>
            <p:cNvSpPr>
              <a:spLocks/>
            </p:cNvSpPr>
            <p:nvPr/>
          </p:nvSpPr>
          <p:spPr bwMode="auto">
            <a:xfrm>
              <a:off x="407988" y="4640263"/>
              <a:ext cx="322262" cy="447675"/>
            </a:xfrm>
            <a:custGeom>
              <a:avLst/>
              <a:gdLst>
                <a:gd name="T0" fmla="*/ 2147483647 w 35"/>
                <a:gd name="T1" fmla="*/ 2147483647 h 48"/>
                <a:gd name="T2" fmla="*/ 2147483647 w 35"/>
                <a:gd name="T3" fmla="*/ 2147483647 h 48"/>
                <a:gd name="T4" fmla="*/ 2147483647 w 35"/>
                <a:gd name="T5" fmla="*/ 2147483647 h 48"/>
                <a:gd name="T6" fmla="*/ 2147483647 w 35"/>
                <a:gd name="T7" fmla="*/ 2147483647 h 48"/>
                <a:gd name="T8" fmla="*/ 2147483647 w 35"/>
                <a:gd name="T9" fmla="*/ 2147483647 h 48"/>
                <a:gd name="T10" fmla="*/ 2147483647 w 35"/>
                <a:gd name="T11" fmla="*/ 2147483647 h 48"/>
                <a:gd name="T12" fmla="*/ 2147483647 w 35"/>
                <a:gd name="T13" fmla="*/ 2147483647 h 48"/>
                <a:gd name="T14" fmla="*/ 2147483647 w 35"/>
                <a:gd name="T15" fmla="*/ 2147483647 h 48"/>
                <a:gd name="T16" fmla="*/ 2147483647 w 35"/>
                <a:gd name="T17" fmla="*/ 2147483647 h 48"/>
                <a:gd name="T18" fmla="*/ 2147483647 w 35"/>
                <a:gd name="T19" fmla="*/ 2147483647 h 48"/>
                <a:gd name="T20" fmla="*/ 2147483647 w 35"/>
                <a:gd name="T21" fmla="*/ 2147483647 h 48"/>
                <a:gd name="T22" fmla="*/ 2147483647 w 35"/>
                <a:gd name="T23" fmla="*/ 2147483647 h 48"/>
                <a:gd name="T24" fmla="*/ 2147483647 w 35"/>
                <a:gd name="T25" fmla="*/ 2147483647 h 48"/>
                <a:gd name="T26" fmla="*/ 2147483647 w 35"/>
                <a:gd name="T27" fmla="*/ 2147483647 h 48"/>
                <a:gd name="T28" fmla="*/ 2147483647 w 35"/>
                <a:gd name="T29" fmla="*/ 2147483647 h 48"/>
                <a:gd name="T30" fmla="*/ 2147483647 w 35"/>
                <a:gd name="T31" fmla="*/ 2147483647 h 48"/>
                <a:gd name="T32" fmla="*/ 0 w 35"/>
                <a:gd name="T33" fmla="*/ 2147483647 h 48"/>
                <a:gd name="T34" fmla="*/ 0 w 35"/>
                <a:gd name="T35" fmla="*/ 2147483647 h 48"/>
                <a:gd name="T36" fmla="*/ 2147483647 w 35"/>
                <a:gd name="T37" fmla="*/ 2147483647 h 48"/>
                <a:gd name="T38" fmla="*/ 2147483647 w 35"/>
                <a:gd name="T39" fmla="*/ 2147483647 h 48"/>
                <a:gd name="T40" fmla="*/ 2147483647 w 35"/>
                <a:gd name="T41" fmla="*/ 2147483647 h 48"/>
                <a:gd name="T42" fmla="*/ 2147483647 w 35"/>
                <a:gd name="T43" fmla="*/ 2147483647 h 48"/>
                <a:gd name="T44" fmla="*/ 2147483647 w 35"/>
                <a:gd name="T45" fmla="*/ 2147483647 h 48"/>
                <a:gd name="T46" fmla="*/ 2147483647 w 35"/>
                <a:gd name="T47" fmla="*/ 2147483647 h 48"/>
                <a:gd name="T48" fmla="*/ 2147483647 w 35"/>
                <a:gd name="T49" fmla="*/ 2147483647 h 48"/>
                <a:gd name="T50" fmla="*/ 2147483647 w 35"/>
                <a:gd name="T51" fmla="*/ 2147483647 h 48"/>
                <a:gd name="T52" fmla="*/ 2147483647 w 35"/>
                <a:gd name="T53" fmla="*/ 2147483647 h 48"/>
                <a:gd name="T54" fmla="*/ 2147483647 w 35"/>
                <a:gd name="T55" fmla="*/ 2147483647 h 48"/>
                <a:gd name="T56" fmla="*/ 2147483647 w 35"/>
                <a:gd name="T57" fmla="*/ 2147483647 h 48"/>
                <a:gd name="T58" fmla="*/ 2147483647 w 35"/>
                <a:gd name="T59" fmla="*/ 2147483647 h 48"/>
                <a:gd name="T60" fmla="*/ 2147483647 w 35"/>
                <a:gd name="T61" fmla="*/ 2147483647 h 48"/>
                <a:gd name="T62" fmla="*/ 2147483647 w 35"/>
                <a:gd name="T63" fmla="*/ 2147483647 h 48"/>
                <a:gd name="T64" fmla="*/ 2147483647 w 35"/>
                <a:gd name="T65" fmla="*/ 2147483647 h 48"/>
                <a:gd name="T66" fmla="*/ 2147483647 w 35"/>
                <a:gd name="T67" fmla="*/ 2147483647 h 48"/>
                <a:gd name="T68" fmla="*/ 2147483647 w 35"/>
                <a:gd name="T69" fmla="*/ 2147483647 h 48"/>
                <a:gd name="T70" fmla="*/ 2147483647 w 35"/>
                <a:gd name="T71" fmla="*/ 2147483647 h 48"/>
                <a:gd name="T72" fmla="*/ 2147483647 w 35"/>
                <a:gd name="T73" fmla="*/ 2147483647 h 48"/>
                <a:gd name="T74" fmla="*/ 2147483647 w 35"/>
                <a:gd name="T75" fmla="*/ 2147483647 h 48"/>
                <a:gd name="T76" fmla="*/ 2147483647 w 35"/>
                <a:gd name="T77" fmla="*/ 2147483647 h 48"/>
                <a:gd name="T78" fmla="*/ 2147483647 w 35"/>
                <a:gd name="T79" fmla="*/ 2147483647 h 48"/>
                <a:gd name="T80" fmla="*/ 2147483647 w 35"/>
                <a:gd name="T81" fmla="*/ 2147483647 h 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5"/>
                <a:gd name="T124" fmla="*/ 0 h 48"/>
                <a:gd name="T125" fmla="*/ 35 w 35"/>
                <a:gd name="T126" fmla="*/ 48 h 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5" h="48">
                  <a:moveTo>
                    <a:pt x="28" y="6"/>
                  </a:moveTo>
                  <a:cubicBezTo>
                    <a:pt x="28" y="5"/>
                    <a:pt x="27" y="5"/>
                    <a:pt x="27" y="4"/>
                  </a:cubicBezTo>
                  <a:cubicBezTo>
                    <a:pt x="26" y="4"/>
                    <a:pt x="26" y="6"/>
                    <a:pt x="25" y="5"/>
                  </a:cubicBezTo>
                  <a:cubicBezTo>
                    <a:pt x="24" y="3"/>
                    <a:pt x="23" y="3"/>
                    <a:pt x="22" y="1"/>
                  </a:cubicBezTo>
                  <a:cubicBezTo>
                    <a:pt x="20" y="0"/>
                    <a:pt x="22" y="2"/>
                    <a:pt x="20" y="3"/>
                  </a:cubicBezTo>
                  <a:cubicBezTo>
                    <a:pt x="19" y="4"/>
                    <a:pt x="19" y="5"/>
                    <a:pt x="20" y="5"/>
                  </a:cubicBezTo>
                  <a:cubicBezTo>
                    <a:pt x="20" y="7"/>
                    <a:pt x="20" y="9"/>
                    <a:pt x="19" y="11"/>
                  </a:cubicBezTo>
                  <a:cubicBezTo>
                    <a:pt x="18" y="10"/>
                    <a:pt x="19" y="8"/>
                    <a:pt x="18" y="8"/>
                  </a:cubicBezTo>
                  <a:cubicBezTo>
                    <a:pt x="17" y="8"/>
                    <a:pt x="17" y="8"/>
                    <a:pt x="16" y="9"/>
                  </a:cubicBezTo>
                  <a:cubicBezTo>
                    <a:pt x="16" y="8"/>
                    <a:pt x="16" y="7"/>
                    <a:pt x="15" y="7"/>
                  </a:cubicBezTo>
                  <a:cubicBezTo>
                    <a:pt x="15" y="7"/>
                    <a:pt x="14" y="8"/>
                    <a:pt x="13" y="8"/>
                  </a:cubicBezTo>
                  <a:cubicBezTo>
                    <a:pt x="12" y="8"/>
                    <a:pt x="12" y="8"/>
                    <a:pt x="11" y="8"/>
                  </a:cubicBezTo>
                  <a:cubicBezTo>
                    <a:pt x="10" y="8"/>
                    <a:pt x="10" y="10"/>
                    <a:pt x="8" y="11"/>
                  </a:cubicBezTo>
                  <a:cubicBezTo>
                    <a:pt x="7" y="10"/>
                    <a:pt x="7" y="9"/>
                    <a:pt x="6" y="8"/>
                  </a:cubicBezTo>
                  <a:cubicBezTo>
                    <a:pt x="5" y="8"/>
                    <a:pt x="3" y="7"/>
                    <a:pt x="3" y="7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0" y="2"/>
                    <a:pt x="0" y="4"/>
                    <a:pt x="0" y="8"/>
                  </a:cubicBezTo>
                  <a:cubicBezTo>
                    <a:pt x="0" y="10"/>
                    <a:pt x="0" y="13"/>
                    <a:pt x="0" y="15"/>
                  </a:cubicBezTo>
                  <a:cubicBezTo>
                    <a:pt x="0" y="21"/>
                    <a:pt x="1" y="27"/>
                    <a:pt x="2" y="33"/>
                  </a:cubicBezTo>
                  <a:cubicBezTo>
                    <a:pt x="1" y="36"/>
                    <a:pt x="0" y="39"/>
                    <a:pt x="1" y="41"/>
                  </a:cubicBezTo>
                  <a:cubicBezTo>
                    <a:pt x="3" y="40"/>
                    <a:pt x="5" y="44"/>
                    <a:pt x="7" y="47"/>
                  </a:cubicBezTo>
                  <a:cubicBezTo>
                    <a:pt x="7" y="45"/>
                    <a:pt x="8" y="44"/>
                    <a:pt x="9" y="44"/>
                  </a:cubicBezTo>
                  <a:cubicBezTo>
                    <a:pt x="9" y="43"/>
                    <a:pt x="11" y="43"/>
                    <a:pt x="12" y="43"/>
                  </a:cubicBezTo>
                  <a:cubicBezTo>
                    <a:pt x="13" y="42"/>
                    <a:pt x="13" y="41"/>
                    <a:pt x="14" y="42"/>
                  </a:cubicBezTo>
                  <a:cubicBezTo>
                    <a:pt x="16" y="43"/>
                    <a:pt x="13" y="47"/>
                    <a:pt x="16" y="48"/>
                  </a:cubicBezTo>
                  <a:cubicBezTo>
                    <a:pt x="18" y="48"/>
                    <a:pt x="19" y="46"/>
                    <a:pt x="20" y="45"/>
                  </a:cubicBezTo>
                  <a:cubicBezTo>
                    <a:pt x="21" y="44"/>
                    <a:pt x="21" y="42"/>
                    <a:pt x="22" y="41"/>
                  </a:cubicBezTo>
                  <a:cubicBezTo>
                    <a:pt x="23" y="41"/>
                    <a:pt x="24" y="42"/>
                    <a:pt x="24" y="41"/>
                  </a:cubicBezTo>
                  <a:cubicBezTo>
                    <a:pt x="25" y="41"/>
                    <a:pt x="25" y="40"/>
                    <a:pt x="25" y="39"/>
                  </a:cubicBezTo>
                  <a:cubicBezTo>
                    <a:pt x="26" y="38"/>
                    <a:pt x="27" y="37"/>
                    <a:pt x="27" y="36"/>
                  </a:cubicBezTo>
                  <a:cubicBezTo>
                    <a:pt x="27" y="33"/>
                    <a:pt x="26" y="31"/>
                    <a:pt x="28" y="29"/>
                  </a:cubicBezTo>
                  <a:cubicBezTo>
                    <a:pt x="29" y="28"/>
                    <a:pt x="31" y="32"/>
                    <a:pt x="32" y="31"/>
                  </a:cubicBezTo>
                  <a:cubicBezTo>
                    <a:pt x="32" y="31"/>
                    <a:pt x="31" y="30"/>
                    <a:pt x="33" y="30"/>
                  </a:cubicBezTo>
                  <a:cubicBezTo>
                    <a:pt x="34" y="28"/>
                    <a:pt x="35" y="27"/>
                    <a:pt x="35" y="26"/>
                  </a:cubicBezTo>
                  <a:cubicBezTo>
                    <a:pt x="34" y="24"/>
                    <a:pt x="32" y="25"/>
                    <a:pt x="31" y="22"/>
                  </a:cubicBezTo>
                  <a:cubicBezTo>
                    <a:pt x="31" y="22"/>
                    <a:pt x="32" y="20"/>
                    <a:pt x="32" y="19"/>
                  </a:cubicBezTo>
                  <a:cubicBezTo>
                    <a:pt x="33" y="18"/>
                    <a:pt x="34" y="17"/>
                    <a:pt x="35" y="16"/>
                  </a:cubicBezTo>
                  <a:cubicBezTo>
                    <a:pt x="34" y="15"/>
                    <a:pt x="34" y="14"/>
                    <a:pt x="33" y="13"/>
                  </a:cubicBezTo>
                  <a:cubicBezTo>
                    <a:pt x="32" y="12"/>
                    <a:pt x="28" y="12"/>
                    <a:pt x="28" y="11"/>
                  </a:cubicBezTo>
                  <a:cubicBezTo>
                    <a:pt x="27" y="9"/>
                    <a:pt x="29" y="10"/>
                    <a:pt x="29" y="9"/>
                  </a:cubicBezTo>
                  <a:cubicBezTo>
                    <a:pt x="29" y="8"/>
                    <a:pt x="29" y="7"/>
                    <a:pt x="28" y="6"/>
                  </a:cubicBezTo>
                  <a:close/>
                </a:path>
              </a:pathLst>
            </a:custGeom>
            <a:solidFill>
              <a:srgbClr val="FFA7AD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44" name="Freeform 35"/>
            <p:cNvSpPr>
              <a:spLocks/>
            </p:cNvSpPr>
            <p:nvPr/>
          </p:nvSpPr>
          <p:spPr bwMode="auto">
            <a:xfrm>
              <a:off x="936625" y="4548188"/>
              <a:ext cx="490538" cy="482600"/>
            </a:xfrm>
            <a:custGeom>
              <a:avLst/>
              <a:gdLst>
                <a:gd name="T0" fmla="*/ 2147483647 w 53"/>
                <a:gd name="T1" fmla="*/ 2147483647 h 52"/>
                <a:gd name="T2" fmla="*/ 2147483647 w 53"/>
                <a:gd name="T3" fmla="*/ 2147483647 h 52"/>
                <a:gd name="T4" fmla="*/ 2147483647 w 53"/>
                <a:gd name="T5" fmla="*/ 2147483647 h 52"/>
                <a:gd name="T6" fmla="*/ 2147483647 w 53"/>
                <a:gd name="T7" fmla="*/ 2147483647 h 52"/>
                <a:gd name="T8" fmla="*/ 2147483647 w 53"/>
                <a:gd name="T9" fmla="*/ 2147483647 h 52"/>
                <a:gd name="T10" fmla="*/ 2147483647 w 53"/>
                <a:gd name="T11" fmla="*/ 2147483647 h 52"/>
                <a:gd name="T12" fmla="*/ 2147483647 w 53"/>
                <a:gd name="T13" fmla="*/ 2147483647 h 52"/>
                <a:gd name="T14" fmla="*/ 2147483647 w 53"/>
                <a:gd name="T15" fmla="*/ 2147483647 h 52"/>
                <a:gd name="T16" fmla="*/ 2147483647 w 53"/>
                <a:gd name="T17" fmla="*/ 2147483647 h 52"/>
                <a:gd name="T18" fmla="*/ 2147483647 w 53"/>
                <a:gd name="T19" fmla="*/ 2147483647 h 52"/>
                <a:gd name="T20" fmla="*/ 2147483647 w 53"/>
                <a:gd name="T21" fmla="*/ 2147483647 h 52"/>
                <a:gd name="T22" fmla="*/ 2147483647 w 53"/>
                <a:gd name="T23" fmla="*/ 2147483647 h 52"/>
                <a:gd name="T24" fmla="*/ 2147483647 w 53"/>
                <a:gd name="T25" fmla="*/ 2147483647 h 52"/>
                <a:gd name="T26" fmla="*/ 2147483647 w 53"/>
                <a:gd name="T27" fmla="*/ 2147483647 h 52"/>
                <a:gd name="T28" fmla="*/ 2147483647 w 53"/>
                <a:gd name="T29" fmla="*/ 2147483647 h 52"/>
                <a:gd name="T30" fmla="*/ 2147483647 w 53"/>
                <a:gd name="T31" fmla="*/ 2147483647 h 52"/>
                <a:gd name="T32" fmla="*/ 2147483647 w 53"/>
                <a:gd name="T33" fmla="*/ 0 h 52"/>
                <a:gd name="T34" fmla="*/ 2147483647 w 53"/>
                <a:gd name="T35" fmla="*/ 2147483647 h 52"/>
                <a:gd name="T36" fmla="*/ 2147483647 w 53"/>
                <a:gd name="T37" fmla="*/ 2147483647 h 52"/>
                <a:gd name="T38" fmla="*/ 2147483647 w 53"/>
                <a:gd name="T39" fmla="*/ 2147483647 h 52"/>
                <a:gd name="T40" fmla="*/ 2147483647 w 53"/>
                <a:gd name="T41" fmla="*/ 2147483647 h 52"/>
                <a:gd name="T42" fmla="*/ 2147483647 w 53"/>
                <a:gd name="T43" fmla="*/ 2147483647 h 52"/>
                <a:gd name="T44" fmla="*/ 2147483647 w 53"/>
                <a:gd name="T45" fmla="*/ 2147483647 h 52"/>
                <a:gd name="T46" fmla="*/ 2147483647 w 53"/>
                <a:gd name="T47" fmla="*/ 2147483647 h 52"/>
                <a:gd name="T48" fmla="*/ 2147483647 w 53"/>
                <a:gd name="T49" fmla="*/ 2147483647 h 52"/>
                <a:gd name="T50" fmla="*/ 2147483647 w 53"/>
                <a:gd name="T51" fmla="*/ 2147483647 h 52"/>
                <a:gd name="T52" fmla="*/ 0 w 53"/>
                <a:gd name="T53" fmla="*/ 2147483647 h 52"/>
                <a:gd name="T54" fmla="*/ 2147483647 w 53"/>
                <a:gd name="T55" fmla="*/ 2147483647 h 52"/>
                <a:gd name="T56" fmla="*/ 2147483647 w 53"/>
                <a:gd name="T57" fmla="*/ 2147483647 h 52"/>
                <a:gd name="T58" fmla="*/ 2147483647 w 53"/>
                <a:gd name="T59" fmla="*/ 2147483647 h 52"/>
                <a:gd name="T60" fmla="*/ 2147483647 w 53"/>
                <a:gd name="T61" fmla="*/ 2147483647 h 52"/>
                <a:gd name="T62" fmla="*/ 2147483647 w 53"/>
                <a:gd name="T63" fmla="*/ 2147483647 h 52"/>
                <a:gd name="T64" fmla="*/ 2147483647 w 53"/>
                <a:gd name="T65" fmla="*/ 2147483647 h 52"/>
                <a:gd name="T66" fmla="*/ 2147483647 w 53"/>
                <a:gd name="T67" fmla="*/ 2147483647 h 52"/>
                <a:gd name="T68" fmla="*/ 2147483647 w 53"/>
                <a:gd name="T69" fmla="*/ 2147483647 h 52"/>
                <a:gd name="T70" fmla="*/ 2147483647 w 53"/>
                <a:gd name="T71" fmla="*/ 2147483647 h 52"/>
                <a:gd name="T72" fmla="*/ 2147483647 w 53"/>
                <a:gd name="T73" fmla="*/ 2147483647 h 52"/>
                <a:gd name="T74" fmla="*/ 2147483647 w 53"/>
                <a:gd name="T75" fmla="*/ 2147483647 h 52"/>
                <a:gd name="T76" fmla="*/ 2147483647 w 53"/>
                <a:gd name="T77" fmla="*/ 2147483647 h 52"/>
                <a:gd name="T78" fmla="*/ 2147483647 w 53"/>
                <a:gd name="T79" fmla="*/ 2147483647 h 52"/>
                <a:gd name="T80" fmla="*/ 2147483647 w 53"/>
                <a:gd name="T81" fmla="*/ 2147483647 h 5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3"/>
                <a:gd name="T124" fmla="*/ 0 h 52"/>
                <a:gd name="T125" fmla="*/ 53 w 53"/>
                <a:gd name="T126" fmla="*/ 52 h 5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3" h="52">
                  <a:moveTo>
                    <a:pt x="38" y="51"/>
                  </a:moveTo>
                  <a:cubicBezTo>
                    <a:pt x="40" y="49"/>
                    <a:pt x="41" y="48"/>
                    <a:pt x="40" y="45"/>
                  </a:cubicBezTo>
                  <a:cubicBezTo>
                    <a:pt x="40" y="42"/>
                    <a:pt x="45" y="43"/>
                    <a:pt x="49" y="43"/>
                  </a:cubicBezTo>
                  <a:cubicBezTo>
                    <a:pt x="50" y="42"/>
                    <a:pt x="51" y="41"/>
                    <a:pt x="53" y="42"/>
                  </a:cubicBezTo>
                  <a:cubicBezTo>
                    <a:pt x="53" y="40"/>
                    <a:pt x="51" y="38"/>
                    <a:pt x="51" y="37"/>
                  </a:cubicBezTo>
                  <a:cubicBezTo>
                    <a:pt x="50" y="35"/>
                    <a:pt x="51" y="33"/>
                    <a:pt x="51" y="33"/>
                  </a:cubicBezTo>
                  <a:cubicBezTo>
                    <a:pt x="49" y="33"/>
                    <a:pt x="49" y="34"/>
                    <a:pt x="48" y="33"/>
                  </a:cubicBezTo>
                  <a:cubicBezTo>
                    <a:pt x="46" y="33"/>
                    <a:pt x="47" y="31"/>
                    <a:pt x="45" y="30"/>
                  </a:cubicBezTo>
                  <a:cubicBezTo>
                    <a:pt x="44" y="29"/>
                    <a:pt x="42" y="28"/>
                    <a:pt x="43" y="26"/>
                  </a:cubicBezTo>
                  <a:cubicBezTo>
                    <a:pt x="44" y="24"/>
                    <a:pt x="47" y="23"/>
                    <a:pt x="48" y="21"/>
                  </a:cubicBezTo>
                  <a:cubicBezTo>
                    <a:pt x="48" y="19"/>
                    <a:pt x="47" y="18"/>
                    <a:pt x="46" y="16"/>
                  </a:cubicBezTo>
                  <a:cubicBezTo>
                    <a:pt x="44" y="13"/>
                    <a:pt x="43" y="15"/>
                    <a:pt x="42" y="14"/>
                  </a:cubicBezTo>
                  <a:cubicBezTo>
                    <a:pt x="41" y="14"/>
                    <a:pt x="41" y="12"/>
                    <a:pt x="41" y="12"/>
                  </a:cubicBezTo>
                  <a:cubicBezTo>
                    <a:pt x="40" y="12"/>
                    <a:pt x="39" y="13"/>
                    <a:pt x="38" y="12"/>
                  </a:cubicBezTo>
                  <a:cubicBezTo>
                    <a:pt x="37" y="11"/>
                    <a:pt x="40" y="10"/>
                    <a:pt x="36" y="7"/>
                  </a:cubicBezTo>
                  <a:cubicBezTo>
                    <a:pt x="34" y="6"/>
                    <a:pt x="31" y="5"/>
                    <a:pt x="30" y="4"/>
                  </a:cubicBezTo>
                  <a:cubicBezTo>
                    <a:pt x="28" y="2"/>
                    <a:pt x="27" y="0"/>
                    <a:pt x="25" y="0"/>
                  </a:cubicBezTo>
                  <a:cubicBezTo>
                    <a:pt x="23" y="1"/>
                    <a:pt x="24" y="4"/>
                    <a:pt x="22" y="5"/>
                  </a:cubicBezTo>
                  <a:cubicBezTo>
                    <a:pt x="21" y="5"/>
                    <a:pt x="20" y="5"/>
                    <a:pt x="18" y="6"/>
                  </a:cubicBezTo>
                  <a:cubicBezTo>
                    <a:pt x="19" y="9"/>
                    <a:pt x="19" y="13"/>
                    <a:pt x="17" y="15"/>
                  </a:cubicBezTo>
                  <a:cubicBezTo>
                    <a:pt x="16" y="17"/>
                    <a:pt x="15" y="16"/>
                    <a:pt x="14" y="17"/>
                  </a:cubicBezTo>
                  <a:cubicBezTo>
                    <a:pt x="14" y="20"/>
                    <a:pt x="12" y="27"/>
                    <a:pt x="9" y="26"/>
                  </a:cubicBezTo>
                  <a:cubicBezTo>
                    <a:pt x="7" y="26"/>
                    <a:pt x="6" y="25"/>
                    <a:pt x="4" y="26"/>
                  </a:cubicBezTo>
                  <a:cubicBezTo>
                    <a:pt x="3" y="26"/>
                    <a:pt x="3" y="27"/>
                    <a:pt x="3" y="28"/>
                  </a:cubicBezTo>
                  <a:cubicBezTo>
                    <a:pt x="2" y="30"/>
                    <a:pt x="1" y="29"/>
                    <a:pt x="1" y="30"/>
                  </a:cubicBezTo>
                  <a:cubicBezTo>
                    <a:pt x="0" y="31"/>
                    <a:pt x="3" y="31"/>
                    <a:pt x="3" y="34"/>
                  </a:cubicBezTo>
                  <a:cubicBezTo>
                    <a:pt x="2" y="36"/>
                    <a:pt x="1" y="35"/>
                    <a:pt x="0" y="38"/>
                  </a:cubicBezTo>
                  <a:cubicBezTo>
                    <a:pt x="0" y="39"/>
                    <a:pt x="5" y="42"/>
                    <a:pt x="4" y="44"/>
                  </a:cubicBezTo>
                  <a:cubicBezTo>
                    <a:pt x="4" y="44"/>
                    <a:pt x="6" y="42"/>
                    <a:pt x="8" y="42"/>
                  </a:cubicBezTo>
                  <a:cubicBezTo>
                    <a:pt x="9" y="42"/>
                    <a:pt x="11" y="44"/>
                    <a:pt x="12" y="44"/>
                  </a:cubicBezTo>
                  <a:cubicBezTo>
                    <a:pt x="14" y="44"/>
                    <a:pt x="14" y="42"/>
                    <a:pt x="14" y="42"/>
                  </a:cubicBezTo>
                  <a:cubicBezTo>
                    <a:pt x="15" y="42"/>
                    <a:pt x="15" y="45"/>
                    <a:pt x="17" y="45"/>
                  </a:cubicBezTo>
                  <a:cubicBezTo>
                    <a:pt x="18" y="46"/>
                    <a:pt x="19" y="45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4"/>
                    <a:pt x="21" y="43"/>
                    <a:pt x="22" y="43"/>
                  </a:cubicBezTo>
                  <a:cubicBezTo>
                    <a:pt x="23" y="43"/>
                    <a:pt x="23" y="45"/>
                    <a:pt x="26" y="44"/>
                  </a:cubicBezTo>
                  <a:cubicBezTo>
                    <a:pt x="28" y="44"/>
                    <a:pt x="27" y="46"/>
                    <a:pt x="29" y="47"/>
                  </a:cubicBezTo>
                  <a:cubicBezTo>
                    <a:pt x="30" y="47"/>
                    <a:pt x="31" y="47"/>
                    <a:pt x="31" y="48"/>
                  </a:cubicBezTo>
                  <a:cubicBezTo>
                    <a:pt x="32" y="49"/>
                    <a:pt x="32" y="50"/>
                    <a:pt x="32" y="52"/>
                  </a:cubicBezTo>
                  <a:cubicBezTo>
                    <a:pt x="32" y="52"/>
                    <a:pt x="37" y="52"/>
                    <a:pt x="38" y="51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45" name="Freeform 36"/>
            <p:cNvSpPr>
              <a:spLocks/>
            </p:cNvSpPr>
            <p:nvPr/>
          </p:nvSpPr>
          <p:spPr bwMode="auto">
            <a:xfrm>
              <a:off x="658813" y="4576763"/>
              <a:ext cx="452437" cy="492125"/>
            </a:xfrm>
            <a:custGeom>
              <a:avLst/>
              <a:gdLst>
                <a:gd name="T0" fmla="*/ 2147483647 w 49"/>
                <a:gd name="T1" fmla="*/ 0 h 53"/>
                <a:gd name="T2" fmla="*/ 2147483647 w 49"/>
                <a:gd name="T3" fmla="*/ 2147483647 h 53"/>
                <a:gd name="T4" fmla="*/ 2147483647 w 49"/>
                <a:gd name="T5" fmla="*/ 2147483647 h 53"/>
                <a:gd name="T6" fmla="*/ 2147483647 w 49"/>
                <a:gd name="T7" fmla="*/ 2147483647 h 53"/>
                <a:gd name="T8" fmla="*/ 2147483647 w 49"/>
                <a:gd name="T9" fmla="*/ 2147483647 h 53"/>
                <a:gd name="T10" fmla="*/ 2147483647 w 49"/>
                <a:gd name="T11" fmla="*/ 2147483647 h 53"/>
                <a:gd name="T12" fmla="*/ 2147483647 w 49"/>
                <a:gd name="T13" fmla="*/ 2147483647 h 53"/>
                <a:gd name="T14" fmla="*/ 2147483647 w 49"/>
                <a:gd name="T15" fmla="*/ 2147483647 h 53"/>
                <a:gd name="T16" fmla="*/ 2147483647 w 49"/>
                <a:gd name="T17" fmla="*/ 2147483647 h 53"/>
                <a:gd name="T18" fmla="*/ 2147483647 w 49"/>
                <a:gd name="T19" fmla="*/ 2147483647 h 53"/>
                <a:gd name="T20" fmla="*/ 2147483647 w 49"/>
                <a:gd name="T21" fmla="*/ 2147483647 h 53"/>
                <a:gd name="T22" fmla="*/ 2147483647 w 49"/>
                <a:gd name="T23" fmla="*/ 2147483647 h 53"/>
                <a:gd name="T24" fmla="*/ 2147483647 w 49"/>
                <a:gd name="T25" fmla="*/ 2147483647 h 53"/>
                <a:gd name="T26" fmla="*/ 2147483647 w 49"/>
                <a:gd name="T27" fmla="*/ 2147483647 h 53"/>
                <a:gd name="T28" fmla="*/ 2147483647 w 49"/>
                <a:gd name="T29" fmla="*/ 2147483647 h 53"/>
                <a:gd name="T30" fmla="*/ 2147483647 w 49"/>
                <a:gd name="T31" fmla="*/ 2147483647 h 53"/>
                <a:gd name="T32" fmla="*/ 2147483647 w 49"/>
                <a:gd name="T33" fmla="*/ 2147483647 h 53"/>
                <a:gd name="T34" fmla="*/ 2147483647 w 49"/>
                <a:gd name="T35" fmla="*/ 2147483647 h 53"/>
                <a:gd name="T36" fmla="*/ 2147483647 w 49"/>
                <a:gd name="T37" fmla="*/ 2147483647 h 53"/>
                <a:gd name="T38" fmla="*/ 2147483647 w 49"/>
                <a:gd name="T39" fmla="*/ 2147483647 h 53"/>
                <a:gd name="T40" fmla="*/ 2147483647 w 49"/>
                <a:gd name="T41" fmla="*/ 2147483647 h 53"/>
                <a:gd name="T42" fmla="*/ 2147483647 w 49"/>
                <a:gd name="T43" fmla="*/ 2147483647 h 53"/>
                <a:gd name="T44" fmla="*/ 2147483647 w 49"/>
                <a:gd name="T45" fmla="*/ 2147483647 h 53"/>
                <a:gd name="T46" fmla="*/ 2147483647 w 49"/>
                <a:gd name="T47" fmla="*/ 2147483647 h 53"/>
                <a:gd name="T48" fmla="*/ 2147483647 w 49"/>
                <a:gd name="T49" fmla="*/ 2147483647 h 53"/>
                <a:gd name="T50" fmla="*/ 2147483647 w 49"/>
                <a:gd name="T51" fmla="*/ 2147483647 h 53"/>
                <a:gd name="T52" fmla="*/ 2147483647 w 49"/>
                <a:gd name="T53" fmla="*/ 2147483647 h 53"/>
                <a:gd name="T54" fmla="*/ 2147483647 w 49"/>
                <a:gd name="T55" fmla="*/ 2147483647 h 53"/>
                <a:gd name="T56" fmla="*/ 2147483647 w 49"/>
                <a:gd name="T57" fmla="*/ 2147483647 h 53"/>
                <a:gd name="T58" fmla="*/ 2147483647 w 49"/>
                <a:gd name="T59" fmla="*/ 2147483647 h 53"/>
                <a:gd name="T60" fmla="*/ 2147483647 w 49"/>
                <a:gd name="T61" fmla="*/ 2147483647 h 53"/>
                <a:gd name="T62" fmla="*/ 2147483647 w 49"/>
                <a:gd name="T63" fmla="*/ 2147483647 h 53"/>
                <a:gd name="T64" fmla="*/ 2147483647 w 49"/>
                <a:gd name="T65" fmla="*/ 2147483647 h 53"/>
                <a:gd name="T66" fmla="*/ 2147483647 w 49"/>
                <a:gd name="T67" fmla="*/ 2147483647 h 53"/>
                <a:gd name="T68" fmla="*/ 2147483647 w 49"/>
                <a:gd name="T69" fmla="*/ 2147483647 h 53"/>
                <a:gd name="T70" fmla="*/ 2147483647 w 49"/>
                <a:gd name="T71" fmla="*/ 2147483647 h 53"/>
                <a:gd name="T72" fmla="*/ 2147483647 w 49"/>
                <a:gd name="T73" fmla="*/ 2147483647 h 53"/>
                <a:gd name="T74" fmla="*/ 2147483647 w 49"/>
                <a:gd name="T75" fmla="*/ 2147483647 h 53"/>
                <a:gd name="T76" fmla="*/ 2147483647 w 49"/>
                <a:gd name="T77" fmla="*/ 2147483647 h 53"/>
                <a:gd name="T78" fmla="*/ 2147483647 w 49"/>
                <a:gd name="T79" fmla="*/ 2147483647 h 53"/>
                <a:gd name="T80" fmla="*/ 2147483647 w 49"/>
                <a:gd name="T81" fmla="*/ 2147483647 h 53"/>
                <a:gd name="T82" fmla="*/ 2147483647 w 49"/>
                <a:gd name="T83" fmla="*/ 2147483647 h 53"/>
                <a:gd name="T84" fmla="*/ 2147483647 w 49"/>
                <a:gd name="T85" fmla="*/ 2147483647 h 53"/>
                <a:gd name="T86" fmla="*/ 2147483647 w 49"/>
                <a:gd name="T87" fmla="*/ 2147483647 h 53"/>
                <a:gd name="T88" fmla="*/ 2147483647 w 49"/>
                <a:gd name="T89" fmla="*/ 2147483647 h 53"/>
                <a:gd name="T90" fmla="*/ 2147483647 w 49"/>
                <a:gd name="T91" fmla="*/ 2147483647 h 53"/>
                <a:gd name="T92" fmla="*/ 2147483647 w 49"/>
                <a:gd name="T93" fmla="*/ 2147483647 h 53"/>
                <a:gd name="T94" fmla="*/ 2147483647 w 49"/>
                <a:gd name="T95" fmla="*/ 2147483647 h 53"/>
                <a:gd name="T96" fmla="*/ 2147483647 w 49"/>
                <a:gd name="T97" fmla="*/ 2147483647 h 53"/>
                <a:gd name="T98" fmla="*/ 2147483647 w 49"/>
                <a:gd name="T99" fmla="*/ 0 h 53"/>
                <a:gd name="T100" fmla="*/ 2147483647 w 49"/>
                <a:gd name="T101" fmla="*/ 0 h 5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9"/>
                <a:gd name="T154" fmla="*/ 0 h 53"/>
                <a:gd name="T155" fmla="*/ 49 w 49"/>
                <a:gd name="T156" fmla="*/ 53 h 53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9" h="53">
                  <a:moveTo>
                    <a:pt x="33" y="0"/>
                  </a:moveTo>
                  <a:cubicBezTo>
                    <a:pt x="32" y="1"/>
                    <a:pt x="31" y="2"/>
                    <a:pt x="31" y="2"/>
                  </a:cubicBezTo>
                  <a:cubicBezTo>
                    <a:pt x="29" y="4"/>
                    <a:pt x="28" y="2"/>
                    <a:pt x="27" y="3"/>
                  </a:cubicBezTo>
                  <a:cubicBezTo>
                    <a:pt x="27" y="4"/>
                    <a:pt x="28" y="5"/>
                    <a:pt x="26" y="6"/>
                  </a:cubicBezTo>
                  <a:cubicBezTo>
                    <a:pt x="25" y="7"/>
                    <a:pt x="25" y="4"/>
                    <a:pt x="24" y="5"/>
                  </a:cubicBezTo>
                  <a:cubicBezTo>
                    <a:pt x="22" y="6"/>
                    <a:pt x="22" y="5"/>
                    <a:pt x="21" y="11"/>
                  </a:cubicBezTo>
                  <a:cubicBezTo>
                    <a:pt x="20" y="10"/>
                    <a:pt x="19" y="9"/>
                    <a:pt x="18" y="10"/>
                  </a:cubicBezTo>
                  <a:cubicBezTo>
                    <a:pt x="16" y="11"/>
                    <a:pt x="16" y="12"/>
                    <a:pt x="15" y="11"/>
                  </a:cubicBezTo>
                  <a:cubicBezTo>
                    <a:pt x="14" y="9"/>
                    <a:pt x="13" y="7"/>
                    <a:pt x="12" y="7"/>
                  </a:cubicBezTo>
                  <a:cubicBezTo>
                    <a:pt x="11" y="6"/>
                    <a:pt x="10" y="8"/>
                    <a:pt x="9" y="7"/>
                  </a:cubicBezTo>
                  <a:cubicBezTo>
                    <a:pt x="7" y="5"/>
                    <a:pt x="6" y="5"/>
                    <a:pt x="5" y="5"/>
                  </a:cubicBezTo>
                  <a:cubicBezTo>
                    <a:pt x="3" y="6"/>
                    <a:pt x="2" y="7"/>
                    <a:pt x="2" y="8"/>
                  </a:cubicBezTo>
                  <a:cubicBezTo>
                    <a:pt x="3" y="12"/>
                    <a:pt x="6" y="11"/>
                    <a:pt x="6" y="12"/>
                  </a:cubicBezTo>
                  <a:cubicBezTo>
                    <a:pt x="7" y="13"/>
                    <a:pt x="6" y="14"/>
                    <a:pt x="6" y="15"/>
                  </a:cubicBezTo>
                  <a:cubicBezTo>
                    <a:pt x="5" y="16"/>
                    <a:pt x="5" y="15"/>
                    <a:pt x="4" y="14"/>
                  </a:cubicBezTo>
                  <a:cubicBezTo>
                    <a:pt x="3" y="13"/>
                    <a:pt x="2" y="13"/>
                    <a:pt x="1" y="13"/>
                  </a:cubicBezTo>
                  <a:cubicBezTo>
                    <a:pt x="2" y="14"/>
                    <a:pt x="2" y="15"/>
                    <a:pt x="2" y="16"/>
                  </a:cubicBezTo>
                  <a:cubicBezTo>
                    <a:pt x="2" y="17"/>
                    <a:pt x="0" y="16"/>
                    <a:pt x="1" y="18"/>
                  </a:cubicBezTo>
                  <a:cubicBezTo>
                    <a:pt x="1" y="19"/>
                    <a:pt x="5" y="19"/>
                    <a:pt x="6" y="20"/>
                  </a:cubicBezTo>
                  <a:cubicBezTo>
                    <a:pt x="7" y="21"/>
                    <a:pt x="7" y="22"/>
                    <a:pt x="8" y="23"/>
                  </a:cubicBezTo>
                  <a:cubicBezTo>
                    <a:pt x="7" y="24"/>
                    <a:pt x="6" y="25"/>
                    <a:pt x="5" y="26"/>
                  </a:cubicBezTo>
                  <a:cubicBezTo>
                    <a:pt x="5" y="27"/>
                    <a:pt x="4" y="29"/>
                    <a:pt x="4" y="29"/>
                  </a:cubicBezTo>
                  <a:cubicBezTo>
                    <a:pt x="5" y="32"/>
                    <a:pt x="7" y="31"/>
                    <a:pt x="8" y="33"/>
                  </a:cubicBezTo>
                  <a:cubicBezTo>
                    <a:pt x="8" y="34"/>
                    <a:pt x="7" y="35"/>
                    <a:pt x="6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7" y="39"/>
                    <a:pt x="11" y="41"/>
                    <a:pt x="14" y="40"/>
                  </a:cubicBezTo>
                  <a:cubicBezTo>
                    <a:pt x="15" y="41"/>
                    <a:pt x="16" y="40"/>
                    <a:pt x="17" y="39"/>
                  </a:cubicBezTo>
                  <a:cubicBezTo>
                    <a:pt x="17" y="39"/>
                    <a:pt x="18" y="40"/>
                    <a:pt x="18" y="40"/>
                  </a:cubicBezTo>
                  <a:cubicBezTo>
                    <a:pt x="18" y="41"/>
                    <a:pt x="18" y="41"/>
                    <a:pt x="18" y="43"/>
                  </a:cubicBezTo>
                  <a:cubicBezTo>
                    <a:pt x="19" y="44"/>
                    <a:pt x="20" y="43"/>
                    <a:pt x="20" y="44"/>
                  </a:cubicBezTo>
                  <a:cubicBezTo>
                    <a:pt x="21" y="46"/>
                    <a:pt x="21" y="47"/>
                    <a:pt x="21" y="49"/>
                  </a:cubicBezTo>
                  <a:cubicBezTo>
                    <a:pt x="21" y="50"/>
                    <a:pt x="23" y="50"/>
                    <a:pt x="24" y="50"/>
                  </a:cubicBezTo>
                  <a:cubicBezTo>
                    <a:pt x="25" y="50"/>
                    <a:pt x="24" y="52"/>
                    <a:pt x="24" y="52"/>
                  </a:cubicBezTo>
                  <a:cubicBezTo>
                    <a:pt x="25" y="53"/>
                    <a:pt x="27" y="50"/>
                    <a:pt x="28" y="50"/>
                  </a:cubicBezTo>
                  <a:cubicBezTo>
                    <a:pt x="30" y="49"/>
                    <a:pt x="32" y="50"/>
                    <a:pt x="35" y="48"/>
                  </a:cubicBezTo>
                  <a:cubicBezTo>
                    <a:pt x="36" y="46"/>
                    <a:pt x="39" y="45"/>
                    <a:pt x="37" y="43"/>
                  </a:cubicBezTo>
                  <a:cubicBezTo>
                    <a:pt x="36" y="42"/>
                    <a:pt x="35" y="44"/>
                    <a:pt x="34" y="43"/>
                  </a:cubicBezTo>
                  <a:cubicBezTo>
                    <a:pt x="34" y="43"/>
                    <a:pt x="34" y="42"/>
                    <a:pt x="34" y="41"/>
                  </a:cubicBezTo>
                  <a:cubicBezTo>
                    <a:pt x="35" y="39"/>
                    <a:pt x="30" y="36"/>
                    <a:pt x="30" y="35"/>
                  </a:cubicBezTo>
                  <a:cubicBezTo>
                    <a:pt x="31" y="32"/>
                    <a:pt x="32" y="33"/>
                    <a:pt x="33" y="31"/>
                  </a:cubicBezTo>
                  <a:cubicBezTo>
                    <a:pt x="33" y="28"/>
                    <a:pt x="30" y="28"/>
                    <a:pt x="31" y="27"/>
                  </a:cubicBezTo>
                  <a:cubicBezTo>
                    <a:pt x="31" y="26"/>
                    <a:pt x="32" y="27"/>
                    <a:pt x="33" y="25"/>
                  </a:cubicBezTo>
                  <a:cubicBezTo>
                    <a:pt x="33" y="24"/>
                    <a:pt x="33" y="23"/>
                    <a:pt x="34" y="23"/>
                  </a:cubicBezTo>
                  <a:cubicBezTo>
                    <a:pt x="36" y="22"/>
                    <a:pt x="37" y="23"/>
                    <a:pt x="39" y="23"/>
                  </a:cubicBezTo>
                  <a:cubicBezTo>
                    <a:pt x="42" y="24"/>
                    <a:pt x="44" y="17"/>
                    <a:pt x="44" y="14"/>
                  </a:cubicBezTo>
                  <a:cubicBezTo>
                    <a:pt x="45" y="13"/>
                    <a:pt x="46" y="14"/>
                    <a:pt x="47" y="12"/>
                  </a:cubicBezTo>
                  <a:cubicBezTo>
                    <a:pt x="49" y="10"/>
                    <a:pt x="49" y="6"/>
                    <a:pt x="48" y="3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5" y="3"/>
                    <a:pt x="43" y="4"/>
                    <a:pt x="41" y="4"/>
                  </a:cubicBezTo>
                  <a:cubicBezTo>
                    <a:pt x="38" y="4"/>
                    <a:pt x="36" y="2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46" name="Freeform 37"/>
            <p:cNvSpPr>
              <a:spLocks/>
            </p:cNvSpPr>
            <p:nvPr/>
          </p:nvSpPr>
          <p:spPr bwMode="auto">
            <a:xfrm>
              <a:off x="742950" y="4938713"/>
              <a:ext cx="398463" cy="427037"/>
            </a:xfrm>
            <a:custGeom>
              <a:avLst/>
              <a:gdLst>
                <a:gd name="T0" fmla="*/ 2147483647 w 43"/>
                <a:gd name="T1" fmla="*/ 2147483647 h 46"/>
                <a:gd name="T2" fmla="*/ 2147483647 w 43"/>
                <a:gd name="T3" fmla="*/ 2147483647 h 46"/>
                <a:gd name="T4" fmla="*/ 2147483647 w 43"/>
                <a:gd name="T5" fmla="*/ 2147483647 h 46"/>
                <a:gd name="T6" fmla="*/ 2147483647 w 43"/>
                <a:gd name="T7" fmla="*/ 2147483647 h 46"/>
                <a:gd name="T8" fmla="*/ 2147483647 w 43"/>
                <a:gd name="T9" fmla="*/ 2147483647 h 46"/>
                <a:gd name="T10" fmla="*/ 2147483647 w 43"/>
                <a:gd name="T11" fmla="*/ 2147483647 h 46"/>
                <a:gd name="T12" fmla="*/ 2147483647 w 43"/>
                <a:gd name="T13" fmla="*/ 2147483647 h 46"/>
                <a:gd name="T14" fmla="*/ 2147483647 w 43"/>
                <a:gd name="T15" fmla="*/ 2147483647 h 46"/>
                <a:gd name="T16" fmla="*/ 2147483647 w 43"/>
                <a:gd name="T17" fmla="*/ 2147483647 h 46"/>
                <a:gd name="T18" fmla="*/ 2147483647 w 43"/>
                <a:gd name="T19" fmla="*/ 2147483647 h 46"/>
                <a:gd name="T20" fmla="*/ 2147483647 w 43"/>
                <a:gd name="T21" fmla="*/ 2147483647 h 46"/>
                <a:gd name="T22" fmla="*/ 2147483647 w 43"/>
                <a:gd name="T23" fmla="*/ 2147483647 h 46"/>
                <a:gd name="T24" fmla="*/ 2147483647 w 43"/>
                <a:gd name="T25" fmla="*/ 2147483647 h 46"/>
                <a:gd name="T26" fmla="*/ 2147483647 w 43"/>
                <a:gd name="T27" fmla="*/ 2147483647 h 46"/>
                <a:gd name="T28" fmla="*/ 2147483647 w 43"/>
                <a:gd name="T29" fmla="*/ 2147483647 h 46"/>
                <a:gd name="T30" fmla="*/ 2147483647 w 43"/>
                <a:gd name="T31" fmla="*/ 2147483647 h 46"/>
                <a:gd name="T32" fmla="*/ 2147483647 w 43"/>
                <a:gd name="T33" fmla="*/ 2147483647 h 46"/>
                <a:gd name="T34" fmla="*/ 2147483647 w 43"/>
                <a:gd name="T35" fmla="*/ 2147483647 h 46"/>
                <a:gd name="T36" fmla="*/ 2147483647 w 43"/>
                <a:gd name="T37" fmla="*/ 2147483647 h 46"/>
                <a:gd name="T38" fmla="*/ 2147483647 w 43"/>
                <a:gd name="T39" fmla="*/ 0 h 46"/>
                <a:gd name="T40" fmla="*/ 2147483647 w 43"/>
                <a:gd name="T41" fmla="*/ 2147483647 h 46"/>
                <a:gd name="T42" fmla="*/ 2147483647 w 43"/>
                <a:gd name="T43" fmla="*/ 0 h 46"/>
                <a:gd name="T44" fmla="*/ 2147483647 w 43"/>
                <a:gd name="T45" fmla="*/ 2147483647 h 46"/>
                <a:gd name="T46" fmla="*/ 2147483647 w 43"/>
                <a:gd name="T47" fmla="*/ 2147483647 h 46"/>
                <a:gd name="T48" fmla="*/ 2147483647 w 43"/>
                <a:gd name="T49" fmla="*/ 2147483647 h 46"/>
                <a:gd name="T50" fmla="*/ 2147483647 w 43"/>
                <a:gd name="T51" fmla="*/ 2147483647 h 46"/>
                <a:gd name="T52" fmla="*/ 2147483647 w 43"/>
                <a:gd name="T53" fmla="*/ 2147483647 h 46"/>
                <a:gd name="T54" fmla="*/ 2147483647 w 43"/>
                <a:gd name="T55" fmla="*/ 2147483647 h 46"/>
                <a:gd name="T56" fmla="*/ 2147483647 w 43"/>
                <a:gd name="T57" fmla="*/ 2147483647 h 46"/>
                <a:gd name="T58" fmla="*/ 2147483647 w 43"/>
                <a:gd name="T59" fmla="*/ 2147483647 h 46"/>
                <a:gd name="T60" fmla="*/ 2147483647 w 43"/>
                <a:gd name="T61" fmla="*/ 2147483647 h 46"/>
                <a:gd name="T62" fmla="*/ 2147483647 w 43"/>
                <a:gd name="T63" fmla="*/ 2147483647 h 46"/>
                <a:gd name="T64" fmla="*/ 2147483647 w 43"/>
                <a:gd name="T65" fmla="*/ 2147483647 h 46"/>
                <a:gd name="T66" fmla="*/ 2147483647 w 43"/>
                <a:gd name="T67" fmla="*/ 0 h 46"/>
                <a:gd name="T68" fmla="*/ 2147483647 w 43"/>
                <a:gd name="T69" fmla="*/ 2147483647 h 46"/>
                <a:gd name="T70" fmla="*/ 0 w 43"/>
                <a:gd name="T71" fmla="*/ 2147483647 h 46"/>
                <a:gd name="T72" fmla="*/ 2147483647 w 43"/>
                <a:gd name="T73" fmla="*/ 2147483647 h 46"/>
                <a:gd name="T74" fmla="*/ 2147483647 w 43"/>
                <a:gd name="T75" fmla="*/ 2147483647 h 46"/>
                <a:gd name="T76" fmla="*/ 2147483647 w 43"/>
                <a:gd name="T77" fmla="*/ 2147483647 h 46"/>
                <a:gd name="T78" fmla="*/ 2147483647 w 43"/>
                <a:gd name="T79" fmla="*/ 2147483647 h 46"/>
                <a:gd name="T80" fmla="*/ 2147483647 w 43"/>
                <a:gd name="T81" fmla="*/ 2147483647 h 46"/>
                <a:gd name="T82" fmla="*/ 2147483647 w 43"/>
                <a:gd name="T83" fmla="*/ 2147483647 h 46"/>
                <a:gd name="T84" fmla="*/ 2147483647 w 43"/>
                <a:gd name="T85" fmla="*/ 2147483647 h 46"/>
                <a:gd name="T86" fmla="*/ 2147483647 w 43"/>
                <a:gd name="T87" fmla="*/ 2147483647 h 46"/>
                <a:gd name="T88" fmla="*/ 2147483647 w 43"/>
                <a:gd name="T89" fmla="*/ 2147483647 h 46"/>
                <a:gd name="T90" fmla="*/ 2147483647 w 43"/>
                <a:gd name="T91" fmla="*/ 2147483647 h 4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43"/>
                <a:gd name="T139" fmla="*/ 0 h 46"/>
                <a:gd name="T140" fmla="*/ 43 w 43"/>
                <a:gd name="T141" fmla="*/ 46 h 4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43" h="46">
                  <a:moveTo>
                    <a:pt x="21" y="46"/>
                  </a:moveTo>
                  <a:cubicBezTo>
                    <a:pt x="25" y="46"/>
                    <a:pt x="29" y="44"/>
                    <a:pt x="31" y="43"/>
                  </a:cubicBezTo>
                  <a:cubicBezTo>
                    <a:pt x="32" y="43"/>
                    <a:pt x="32" y="44"/>
                    <a:pt x="33" y="44"/>
                  </a:cubicBezTo>
                  <a:cubicBezTo>
                    <a:pt x="32" y="43"/>
                    <a:pt x="32" y="41"/>
                    <a:pt x="32" y="40"/>
                  </a:cubicBezTo>
                  <a:cubicBezTo>
                    <a:pt x="31" y="39"/>
                    <a:pt x="28" y="39"/>
                    <a:pt x="29" y="36"/>
                  </a:cubicBezTo>
                  <a:cubicBezTo>
                    <a:pt x="30" y="35"/>
                    <a:pt x="33" y="35"/>
                    <a:pt x="33" y="34"/>
                  </a:cubicBezTo>
                  <a:cubicBezTo>
                    <a:pt x="33" y="33"/>
                    <a:pt x="31" y="34"/>
                    <a:pt x="32" y="33"/>
                  </a:cubicBezTo>
                  <a:cubicBezTo>
                    <a:pt x="32" y="32"/>
                    <a:pt x="33" y="32"/>
                    <a:pt x="33" y="31"/>
                  </a:cubicBezTo>
                  <a:cubicBezTo>
                    <a:pt x="33" y="30"/>
                    <a:pt x="31" y="29"/>
                    <a:pt x="31" y="28"/>
                  </a:cubicBezTo>
                  <a:cubicBezTo>
                    <a:pt x="33" y="28"/>
                    <a:pt x="33" y="30"/>
                    <a:pt x="35" y="31"/>
                  </a:cubicBezTo>
                  <a:cubicBezTo>
                    <a:pt x="37" y="30"/>
                    <a:pt x="38" y="31"/>
                    <a:pt x="39" y="30"/>
                  </a:cubicBezTo>
                  <a:cubicBezTo>
                    <a:pt x="41" y="30"/>
                    <a:pt x="39" y="23"/>
                    <a:pt x="40" y="20"/>
                  </a:cubicBezTo>
                  <a:cubicBezTo>
                    <a:pt x="40" y="17"/>
                    <a:pt x="39" y="16"/>
                    <a:pt x="39" y="13"/>
                  </a:cubicBezTo>
                  <a:cubicBezTo>
                    <a:pt x="40" y="11"/>
                    <a:pt x="43" y="10"/>
                    <a:pt x="43" y="9"/>
                  </a:cubicBezTo>
                  <a:cubicBezTo>
                    <a:pt x="43" y="8"/>
                    <a:pt x="42" y="8"/>
                    <a:pt x="41" y="8"/>
                  </a:cubicBezTo>
                  <a:cubicBezTo>
                    <a:pt x="41" y="5"/>
                    <a:pt x="41" y="4"/>
                    <a:pt x="41" y="2"/>
                  </a:cubicBezTo>
                  <a:cubicBezTo>
                    <a:pt x="40" y="3"/>
                    <a:pt x="39" y="4"/>
                    <a:pt x="38" y="3"/>
                  </a:cubicBezTo>
                  <a:cubicBezTo>
                    <a:pt x="36" y="3"/>
                    <a:pt x="36" y="0"/>
                    <a:pt x="35" y="0"/>
                  </a:cubicBezTo>
                  <a:cubicBezTo>
                    <a:pt x="35" y="0"/>
                    <a:pt x="35" y="2"/>
                    <a:pt x="33" y="2"/>
                  </a:cubicBezTo>
                  <a:cubicBezTo>
                    <a:pt x="32" y="2"/>
                    <a:pt x="30" y="0"/>
                    <a:pt x="29" y="0"/>
                  </a:cubicBezTo>
                  <a:cubicBezTo>
                    <a:pt x="27" y="0"/>
                    <a:pt x="25" y="2"/>
                    <a:pt x="25" y="2"/>
                  </a:cubicBezTo>
                  <a:cubicBezTo>
                    <a:pt x="25" y="2"/>
                    <a:pt x="25" y="3"/>
                    <a:pt x="25" y="4"/>
                  </a:cubicBezTo>
                  <a:cubicBezTo>
                    <a:pt x="26" y="5"/>
                    <a:pt x="27" y="3"/>
                    <a:pt x="28" y="4"/>
                  </a:cubicBezTo>
                  <a:cubicBezTo>
                    <a:pt x="30" y="6"/>
                    <a:pt x="27" y="7"/>
                    <a:pt x="26" y="9"/>
                  </a:cubicBezTo>
                  <a:cubicBezTo>
                    <a:pt x="23" y="11"/>
                    <a:pt x="21" y="10"/>
                    <a:pt x="19" y="11"/>
                  </a:cubicBezTo>
                  <a:cubicBezTo>
                    <a:pt x="18" y="11"/>
                    <a:pt x="16" y="14"/>
                    <a:pt x="15" y="13"/>
                  </a:cubicBezTo>
                  <a:cubicBezTo>
                    <a:pt x="15" y="13"/>
                    <a:pt x="16" y="11"/>
                    <a:pt x="15" y="11"/>
                  </a:cubicBezTo>
                  <a:cubicBezTo>
                    <a:pt x="14" y="11"/>
                    <a:pt x="12" y="11"/>
                    <a:pt x="12" y="10"/>
                  </a:cubicBezTo>
                  <a:cubicBezTo>
                    <a:pt x="12" y="8"/>
                    <a:pt x="12" y="7"/>
                    <a:pt x="11" y="5"/>
                  </a:cubicBezTo>
                  <a:cubicBezTo>
                    <a:pt x="11" y="4"/>
                    <a:pt x="10" y="5"/>
                    <a:pt x="9" y="4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ubicBezTo>
                    <a:pt x="7" y="1"/>
                    <a:pt x="6" y="2"/>
                    <a:pt x="5" y="1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" y="4"/>
                    <a:pt x="3" y="4"/>
                    <a:pt x="3" y="5"/>
                  </a:cubicBezTo>
                  <a:cubicBezTo>
                    <a:pt x="3" y="5"/>
                    <a:pt x="3" y="6"/>
                    <a:pt x="4" y="7"/>
                  </a:cubicBezTo>
                  <a:cubicBezTo>
                    <a:pt x="5" y="8"/>
                    <a:pt x="7" y="8"/>
                    <a:pt x="9" y="8"/>
                  </a:cubicBezTo>
                  <a:cubicBezTo>
                    <a:pt x="10" y="11"/>
                    <a:pt x="12" y="14"/>
                    <a:pt x="12" y="17"/>
                  </a:cubicBezTo>
                  <a:cubicBezTo>
                    <a:pt x="12" y="20"/>
                    <a:pt x="12" y="23"/>
                    <a:pt x="13" y="26"/>
                  </a:cubicBezTo>
                  <a:cubicBezTo>
                    <a:pt x="15" y="29"/>
                    <a:pt x="18" y="33"/>
                    <a:pt x="16" y="36"/>
                  </a:cubicBezTo>
                  <a:cubicBezTo>
                    <a:pt x="16" y="36"/>
                    <a:pt x="16" y="36"/>
                    <a:pt x="15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8" y="39"/>
                    <a:pt x="21" y="43"/>
                    <a:pt x="21" y="46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47" name="Freeform 38"/>
            <p:cNvSpPr>
              <a:spLocks/>
            </p:cNvSpPr>
            <p:nvPr/>
          </p:nvSpPr>
          <p:spPr bwMode="auto">
            <a:xfrm>
              <a:off x="592138" y="4900613"/>
              <a:ext cx="317500" cy="447675"/>
            </a:xfrm>
            <a:custGeom>
              <a:avLst/>
              <a:gdLst>
                <a:gd name="T0" fmla="*/ 2147483647 w 34"/>
                <a:gd name="T1" fmla="*/ 2147483647 h 48"/>
                <a:gd name="T2" fmla="*/ 2147483647 w 34"/>
                <a:gd name="T3" fmla="*/ 2147483647 h 48"/>
                <a:gd name="T4" fmla="*/ 2147483647 w 34"/>
                <a:gd name="T5" fmla="*/ 2147483647 h 48"/>
                <a:gd name="T6" fmla="*/ 2147483647 w 34"/>
                <a:gd name="T7" fmla="*/ 2147483647 h 48"/>
                <a:gd name="T8" fmla="*/ 2147483647 w 34"/>
                <a:gd name="T9" fmla="*/ 2147483647 h 48"/>
                <a:gd name="T10" fmla="*/ 2147483647 w 34"/>
                <a:gd name="T11" fmla="*/ 2147483647 h 48"/>
                <a:gd name="T12" fmla="*/ 2147483647 w 34"/>
                <a:gd name="T13" fmla="*/ 2147483647 h 48"/>
                <a:gd name="T14" fmla="*/ 2147483647 w 34"/>
                <a:gd name="T15" fmla="*/ 2147483647 h 48"/>
                <a:gd name="T16" fmla="*/ 2147483647 w 34"/>
                <a:gd name="T17" fmla="*/ 2147483647 h 48"/>
                <a:gd name="T18" fmla="*/ 2147483647 w 34"/>
                <a:gd name="T19" fmla="*/ 2147483647 h 48"/>
                <a:gd name="T20" fmla="*/ 2147483647 w 34"/>
                <a:gd name="T21" fmla="*/ 2147483647 h 48"/>
                <a:gd name="T22" fmla="*/ 2147483647 w 34"/>
                <a:gd name="T23" fmla="*/ 2147483647 h 48"/>
                <a:gd name="T24" fmla="*/ 2147483647 w 34"/>
                <a:gd name="T25" fmla="*/ 2147483647 h 48"/>
                <a:gd name="T26" fmla="*/ 2147483647 w 34"/>
                <a:gd name="T27" fmla="*/ 2147483647 h 48"/>
                <a:gd name="T28" fmla="*/ 2147483647 w 34"/>
                <a:gd name="T29" fmla="*/ 2147483647 h 48"/>
                <a:gd name="T30" fmla="*/ 2147483647 w 34"/>
                <a:gd name="T31" fmla="*/ 2147483647 h 48"/>
                <a:gd name="T32" fmla="*/ 2147483647 w 34"/>
                <a:gd name="T33" fmla="*/ 2147483647 h 48"/>
                <a:gd name="T34" fmla="*/ 0 w 34"/>
                <a:gd name="T35" fmla="*/ 2147483647 h 48"/>
                <a:gd name="T36" fmla="*/ 0 w 34"/>
                <a:gd name="T37" fmla="*/ 2147483647 h 48"/>
                <a:gd name="T38" fmla="*/ 2147483647 w 34"/>
                <a:gd name="T39" fmla="*/ 2147483647 h 48"/>
                <a:gd name="T40" fmla="*/ 2147483647 w 34"/>
                <a:gd name="T41" fmla="*/ 2147483647 h 48"/>
                <a:gd name="T42" fmla="*/ 2147483647 w 34"/>
                <a:gd name="T43" fmla="*/ 2147483647 h 48"/>
                <a:gd name="T44" fmla="*/ 2147483647 w 34"/>
                <a:gd name="T45" fmla="*/ 2147483647 h 48"/>
                <a:gd name="T46" fmla="*/ 2147483647 w 34"/>
                <a:gd name="T47" fmla="*/ 2147483647 h 48"/>
                <a:gd name="T48" fmla="*/ 2147483647 w 34"/>
                <a:gd name="T49" fmla="*/ 2147483647 h 48"/>
                <a:gd name="T50" fmla="*/ 2147483647 w 34"/>
                <a:gd name="T51" fmla="*/ 2147483647 h 48"/>
                <a:gd name="T52" fmla="*/ 2147483647 w 34"/>
                <a:gd name="T53" fmla="*/ 2147483647 h 48"/>
                <a:gd name="T54" fmla="*/ 2147483647 w 34"/>
                <a:gd name="T55" fmla="*/ 2147483647 h 48"/>
                <a:gd name="T56" fmla="*/ 2147483647 w 34"/>
                <a:gd name="T57" fmla="*/ 2147483647 h 48"/>
                <a:gd name="T58" fmla="*/ 2147483647 w 34"/>
                <a:gd name="T59" fmla="*/ 2147483647 h 48"/>
                <a:gd name="T60" fmla="*/ 2147483647 w 34"/>
                <a:gd name="T61" fmla="*/ 2147483647 h 48"/>
                <a:gd name="T62" fmla="*/ 2147483647 w 34"/>
                <a:gd name="T63" fmla="*/ 2147483647 h 48"/>
                <a:gd name="T64" fmla="*/ 2147483647 w 34"/>
                <a:gd name="T65" fmla="*/ 2147483647 h 48"/>
                <a:gd name="T66" fmla="*/ 2147483647 w 34"/>
                <a:gd name="T67" fmla="*/ 2147483647 h 48"/>
                <a:gd name="T68" fmla="*/ 2147483647 w 34"/>
                <a:gd name="T69" fmla="*/ 2147483647 h 48"/>
                <a:gd name="T70" fmla="*/ 2147483647 w 34"/>
                <a:gd name="T71" fmla="*/ 2147483647 h 48"/>
                <a:gd name="T72" fmla="*/ 2147483647 w 34"/>
                <a:gd name="T73" fmla="*/ 2147483647 h 48"/>
                <a:gd name="T74" fmla="*/ 2147483647 w 34"/>
                <a:gd name="T75" fmla="*/ 2147483647 h 48"/>
                <a:gd name="T76" fmla="*/ 2147483647 w 34"/>
                <a:gd name="T77" fmla="*/ 2147483647 h 4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34"/>
                <a:gd name="T118" fmla="*/ 0 h 48"/>
                <a:gd name="T119" fmla="*/ 34 w 34"/>
                <a:gd name="T120" fmla="*/ 48 h 48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34" h="48">
                  <a:moveTo>
                    <a:pt x="31" y="41"/>
                  </a:moveTo>
                  <a:cubicBezTo>
                    <a:pt x="31" y="41"/>
                    <a:pt x="31" y="41"/>
                    <a:pt x="31" y="41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4" y="37"/>
                    <a:pt x="31" y="33"/>
                    <a:pt x="29" y="30"/>
                  </a:cubicBezTo>
                  <a:cubicBezTo>
                    <a:pt x="28" y="27"/>
                    <a:pt x="28" y="24"/>
                    <a:pt x="28" y="21"/>
                  </a:cubicBezTo>
                  <a:cubicBezTo>
                    <a:pt x="28" y="18"/>
                    <a:pt x="26" y="15"/>
                    <a:pt x="25" y="12"/>
                  </a:cubicBezTo>
                  <a:cubicBezTo>
                    <a:pt x="23" y="12"/>
                    <a:pt x="21" y="12"/>
                    <a:pt x="20" y="11"/>
                  </a:cubicBezTo>
                  <a:cubicBezTo>
                    <a:pt x="19" y="10"/>
                    <a:pt x="19" y="9"/>
                    <a:pt x="19" y="9"/>
                  </a:cubicBezTo>
                  <a:cubicBezTo>
                    <a:pt x="19" y="8"/>
                    <a:pt x="17" y="8"/>
                    <a:pt x="17" y="7"/>
                  </a:cubicBezTo>
                  <a:cubicBezTo>
                    <a:pt x="16" y="6"/>
                    <a:pt x="16" y="5"/>
                    <a:pt x="16" y="5"/>
                  </a:cubicBezTo>
                  <a:cubicBezTo>
                    <a:pt x="15" y="4"/>
                    <a:pt x="13" y="3"/>
                    <a:pt x="13" y="2"/>
                  </a:cubicBezTo>
                  <a:cubicBezTo>
                    <a:pt x="11" y="2"/>
                    <a:pt x="12" y="3"/>
                    <a:pt x="12" y="3"/>
                  </a:cubicBezTo>
                  <a:cubicBezTo>
                    <a:pt x="11" y="4"/>
                    <a:pt x="9" y="0"/>
                    <a:pt x="8" y="1"/>
                  </a:cubicBezTo>
                  <a:cubicBezTo>
                    <a:pt x="6" y="3"/>
                    <a:pt x="7" y="5"/>
                    <a:pt x="7" y="8"/>
                  </a:cubicBezTo>
                  <a:cubicBezTo>
                    <a:pt x="7" y="9"/>
                    <a:pt x="6" y="10"/>
                    <a:pt x="5" y="11"/>
                  </a:cubicBezTo>
                  <a:cubicBezTo>
                    <a:pt x="5" y="12"/>
                    <a:pt x="5" y="13"/>
                    <a:pt x="4" y="13"/>
                  </a:cubicBezTo>
                  <a:cubicBezTo>
                    <a:pt x="4" y="14"/>
                    <a:pt x="3" y="13"/>
                    <a:pt x="2" y="13"/>
                  </a:cubicBezTo>
                  <a:cubicBezTo>
                    <a:pt x="1" y="14"/>
                    <a:pt x="1" y="16"/>
                    <a:pt x="0" y="17"/>
                  </a:cubicBezTo>
                  <a:cubicBezTo>
                    <a:pt x="2" y="21"/>
                    <a:pt x="4" y="22"/>
                    <a:pt x="5" y="25"/>
                  </a:cubicBezTo>
                  <a:cubicBezTo>
                    <a:pt x="2" y="26"/>
                    <a:pt x="2" y="27"/>
                    <a:pt x="2" y="30"/>
                  </a:cubicBezTo>
                  <a:cubicBezTo>
                    <a:pt x="3" y="30"/>
                    <a:pt x="4" y="30"/>
                    <a:pt x="4" y="30"/>
                  </a:cubicBezTo>
                  <a:cubicBezTo>
                    <a:pt x="6" y="31"/>
                    <a:pt x="4" y="34"/>
                    <a:pt x="6" y="36"/>
                  </a:cubicBezTo>
                  <a:cubicBezTo>
                    <a:pt x="8" y="38"/>
                    <a:pt x="10" y="37"/>
                    <a:pt x="11" y="38"/>
                  </a:cubicBezTo>
                  <a:cubicBezTo>
                    <a:pt x="12" y="38"/>
                    <a:pt x="12" y="39"/>
                    <a:pt x="12" y="39"/>
                  </a:cubicBezTo>
                  <a:cubicBezTo>
                    <a:pt x="13" y="40"/>
                    <a:pt x="14" y="43"/>
                    <a:pt x="15" y="44"/>
                  </a:cubicBezTo>
                  <a:cubicBezTo>
                    <a:pt x="16" y="45"/>
                    <a:pt x="17" y="44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6"/>
                    <a:pt x="18" y="47"/>
                    <a:pt x="19" y="47"/>
                  </a:cubicBezTo>
                  <a:cubicBezTo>
                    <a:pt x="19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1" y="48"/>
                    <a:pt x="22" y="48"/>
                    <a:pt x="22" y="47"/>
                  </a:cubicBezTo>
                  <a:cubicBezTo>
                    <a:pt x="22" y="44"/>
                    <a:pt x="18" y="44"/>
                    <a:pt x="19" y="43"/>
                  </a:cubicBezTo>
                  <a:cubicBezTo>
                    <a:pt x="20" y="42"/>
                    <a:pt x="23" y="45"/>
                    <a:pt x="25" y="44"/>
                  </a:cubicBezTo>
                  <a:cubicBezTo>
                    <a:pt x="26" y="44"/>
                    <a:pt x="22" y="41"/>
                    <a:pt x="24" y="40"/>
                  </a:cubicBezTo>
                  <a:cubicBezTo>
                    <a:pt x="26" y="40"/>
                    <a:pt x="28" y="42"/>
                    <a:pt x="31" y="41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48" name="Freeform 39"/>
            <p:cNvSpPr>
              <a:spLocks/>
            </p:cNvSpPr>
            <p:nvPr/>
          </p:nvSpPr>
          <p:spPr bwMode="auto">
            <a:xfrm>
              <a:off x="454025" y="4806950"/>
              <a:ext cx="138113" cy="223838"/>
            </a:xfrm>
            <a:custGeom>
              <a:avLst/>
              <a:gdLst>
                <a:gd name="T0" fmla="*/ 2147483647 w 15"/>
                <a:gd name="T1" fmla="*/ 2147483647 h 24"/>
                <a:gd name="T2" fmla="*/ 2147483647 w 15"/>
                <a:gd name="T3" fmla="*/ 2147483647 h 24"/>
                <a:gd name="T4" fmla="*/ 0 w 15"/>
                <a:gd name="T5" fmla="*/ 2147483647 h 24"/>
                <a:gd name="T6" fmla="*/ 2147483647 w 15"/>
                <a:gd name="T7" fmla="*/ 2147483647 h 24"/>
                <a:gd name="T8" fmla="*/ 2147483647 w 15"/>
                <a:gd name="T9" fmla="*/ 2147483647 h 24"/>
                <a:gd name="T10" fmla="*/ 2147483647 w 15"/>
                <a:gd name="T11" fmla="*/ 2147483647 h 24"/>
                <a:gd name="T12" fmla="*/ 2147483647 w 15"/>
                <a:gd name="T13" fmla="*/ 2147483647 h 24"/>
                <a:gd name="T14" fmla="*/ 2147483647 w 15"/>
                <a:gd name="T15" fmla="*/ 2147483647 h 24"/>
                <a:gd name="T16" fmla="*/ 2147483647 w 15"/>
                <a:gd name="T17" fmla="*/ 2147483647 h 24"/>
                <a:gd name="T18" fmla="*/ 2147483647 w 15"/>
                <a:gd name="T19" fmla="*/ 2147483647 h 24"/>
                <a:gd name="T20" fmla="*/ 2147483647 w 15"/>
                <a:gd name="T21" fmla="*/ 2147483647 h 24"/>
                <a:gd name="T22" fmla="*/ 2147483647 w 15"/>
                <a:gd name="T23" fmla="*/ 2147483647 h 24"/>
                <a:gd name="T24" fmla="*/ 2147483647 w 15"/>
                <a:gd name="T25" fmla="*/ 2147483647 h 24"/>
                <a:gd name="T26" fmla="*/ 2147483647 w 15"/>
                <a:gd name="T27" fmla="*/ 2147483647 h 24"/>
                <a:gd name="T28" fmla="*/ 2147483647 w 15"/>
                <a:gd name="T29" fmla="*/ 2147483647 h 24"/>
                <a:gd name="T30" fmla="*/ 2147483647 w 15"/>
                <a:gd name="T31" fmla="*/ 2147483647 h 24"/>
                <a:gd name="T32" fmla="*/ 2147483647 w 15"/>
                <a:gd name="T33" fmla="*/ 2147483647 h 24"/>
                <a:gd name="T34" fmla="*/ 2147483647 w 15"/>
                <a:gd name="T35" fmla="*/ 2147483647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"/>
                <a:gd name="T55" fmla="*/ 0 h 24"/>
                <a:gd name="T56" fmla="*/ 15 w 15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" h="24">
                  <a:moveTo>
                    <a:pt x="9" y="14"/>
                  </a:moveTo>
                  <a:cubicBezTo>
                    <a:pt x="8" y="16"/>
                    <a:pt x="5" y="17"/>
                    <a:pt x="3" y="17"/>
                  </a:cubicBezTo>
                  <a:cubicBezTo>
                    <a:pt x="3" y="17"/>
                    <a:pt x="1" y="16"/>
                    <a:pt x="0" y="17"/>
                  </a:cubicBezTo>
                  <a:cubicBezTo>
                    <a:pt x="0" y="17"/>
                    <a:pt x="1" y="19"/>
                    <a:pt x="1" y="19"/>
                  </a:cubicBezTo>
                  <a:cubicBezTo>
                    <a:pt x="1" y="20"/>
                    <a:pt x="0" y="22"/>
                    <a:pt x="1" y="23"/>
                  </a:cubicBezTo>
                  <a:cubicBezTo>
                    <a:pt x="2" y="24"/>
                    <a:pt x="3" y="22"/>
                    <a:pt x="4" y="22"/>
                  </a:cubicBezTo>
                  <a:cubicBezTo>
                    <a:pt x="5" y="21"/>
                    <a:pt x="6" y="20"/>
                    <a:pt x="8" y="20"/>
                  </a:cubicBezTo>
                  <a:cubicBezTo>
                    <a:pt x="11" y="18"/>
                    <a:pt x="7" y="22"/>
                    <a:pt x="9" y="22"/>
                  </a:cubicBezTo>
                  <a:cubicBezTo>
                    <a:pt x="10" y="23"/>
                    <a:pt x="12" y="22"/>
                    <a:pt x="12" y="21"/>
                  </a:cubicBezTo>
                  <a:cubicBezTo>
                    <a:pt x="14" y="19"/>
                    <a:pt x="15" y="16"/>
                    <a:pt x="14" y="14"/>
                  </a:cubicBezTo>
                  <a:cubicBezTo>
                    <a:pt x="13" y="12"/>
                    <a:pt x="14" y="10"/>
                    <a:pt x="13" y="9"/>
                  </a:cubicBezTo>
                  <a:cubicBezTo>
                    <a:pt x="12" y="8"/>
                    <a:pt x="11" y="9"/>
                    <a:pt x="10" y="8"/>
                  </a:cubicBezTo>
                  <a:cubicBezTo>
                    <a:pt x="9" y="7"/>
                    <a:pt x="8" y="6"/>
                    <a:pt x="7" y="5"/>
                  </a:cubicBezTo>
                  <a:cubicBezTo>
                    <a:pt x="6" y="4"/>
                    <a:pt x="5" y="0"/>
                    <a:pt x="4" y="1"/>
                  </a:cubicBezTo>
                  <a:cubicBezTo>
                    <a:pt x="2" y="2"/>
                    <a:pt x="4" y="6"/>
                    <a:pt x="5" y="6"/>
                  </a:cubicBezTo>
                  <a:cubicBezTo>
                    <a:pt x="5" y="7"/>
                    <a:pt x="5" y="9"/>
                    <a:pt x="6" y="10"/>
                  </a:cubicBezTo>
                  <a:cubicBezTo>
                    <a:pt x="8" y="11"/>
                    <a:pt x="9" y="8"/>
                    <a:pt x="9" y="9"/>
                  </a:cubicBezTo>
                  <a:cubicBezTo>
                    <a:pt x="10" y="11"/>
                    <a:pt x="9" y="13"/>
                    <a:pt x="9" y="14"/>
                  </a:cubicBezTo>
                  <a:close/>
                </a:path>
              </a:pathLst>
            </a:custGeom>
            <a:solidFill>
              <a:srgbClr val="FFA7AD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49" name="Freeform 40"/>
            <p:cNvSpPr>
              <a:spLocks/>
            </p:cNvSpPr>
            <p:nvPr/>
          </p:nvSpPr>
          <p:spPr bwMode="auto">
            <a:xfrm>
              <a:off x="2403475" y="4378325"/>
              <a:ext cx="601663" cy="690563"/>
            </a:xfrm>
            <a:custGeom>
              <a:avLst/>
              <a:gdLst>
                <a:gd name="T0" fmla="*/ 2147483647 w 65"/>
                <a:gd name="T1" fmla="*/ 2147483647 h 74"/>
                <a:gd name="T2" fmla="*/ 2147483647 w 65"/>
                <a:gd name="T3" fmla="*/ 2147483647 h 74"/>
                <a:gd name="T4" fmla="*/ 2147483647 w 65"/>
                <a:gd name="T5" fmla="*/ 2147483647 h 74"/>
                <a:gd name="T6" fmla="*/ 2147483647 w 65"/>
                <a:gd name="T7" fmla="*/ 2147483647 h 74"/>
                <a:gd name="T8" fmla="*/ 2147483647 w 65"/>
                <a:gd name="T9" fmla="*/ 2147483647 h 74"/>
                <a:gd name="T10" fmla="*/ 2147483647 w 65"/>
                <a:gd name="T11" fmla="*/ 2147483647 h 74"/>
                <a:gd name="T12" fmla="*/ 2147483647 w 65"/>
                <a:gd name="T13" fmla="*/ 2147483647 h 74"/>
                <a:gd name="T14" fmla="*/ 2147483647 w 65"/>
                <a:gd name="T15" fmla="*/ 2147483647 h 74"/>
                <a:gd name="T16" fmla="*/ 2147483647 w 65"/>
                <a:gd name="T17" fmla="*/ 2147483647 h 74"/>
                <a:gd name="T18" fmla="*/ 2147483647 w 65"/>
                <a:gd name="T19" fmla="*/ 2147483647 h 74"/>
                <a:gd name="T20" fmla="*/ 2147483647 w 65"/>
                <a:gd name="T21" fmla="*/ 2147483647 h 74"/>
                <a:gd name="T22" fmla="*/ 2147483647 w 65"/>
                <a:gd name="T23" fmla="*/ 2147483647 h 74"/>
                <a:gd name="T24" fmla="*/ 2147483647 w 65"/>
                <a:gd name="T25" fmla="*/ 2147483647 h 74"/>
                <a:gd name="T26" fmla="*/ 0 w 65"/>
                <a:gd name="T27" fmla="*/ 2147483647 h 74"/>
                <a:gd name="T28" fmla="*/ 0 w 65"/>
                <a:gd name="T29" fmla="*/ 2147483647 h 74"/>
                <a:gd name="T30" fmla="*/ 0 w 65"/>
                <a:gd name="T31" fmla="*/ 2147483647 h 74"/>
                <a:gd name="T32" fmla="*/ 2147483647 w 65"/>
                <a:gd name="T33" fmla="*/ 2147483647 h 74"/>
                <a:gd name="T34" fmla="*/ 2147483647 w 65"/>
                <a:gd name="T35" fmla="*/ 2147483647 h 74"/>
                <a:gd name="T36" fmla="*/ 2147483647 w 65"/>
                <a:gd name="T37" fmla="*/ 2147483647 h 74"/>
                <a:gd name="T38" fmla="*/ 2147483647 w 65"/>
                <a:gd name="T39" fmla="*/ 2147483647 h 74"/>
                <a:gd name="T40" fmla="*/ 2147483647 w 65"/>
                <a:gd name="T41" fmla="*/ 2147483647 h 74"/>
                <a:gd name="T42" fmla="*/ 2147483647 w 65"/>
                <a:gd name="T43" fmla="*/ 2147483647 h 74"/>
                <a:gd name="T44" fmla="*/ 2147483647 w 65"/>
                <a:gd name="T45" fmla="*/ 2147483647 h 74"/>
                <a:gd name="T46" fmla="*/ 2147483647 w 65"/>
                <a:gd name="T47" fmla="*/ 2147483647 h 74"/>
                <a:gd name="T48" fmla="*/ 2147483647 w 65"/>
                <a:gd name="T49" fmla="*/ 2147483647 h 74"/>
                <a:gd name="T50" fmla="*/ 2147483647 w 65"/>
                <a:gd name="T51" fmla="*/ 2147483647 h 74"/>
                <a:gd name="T52" fmla="*/ 2147483647 w 65"/>
                <a:gd name="T53" fmla="*/ 2147483647 h 74"/>
                <a:gd name="T54" fmla="*/ 2147483647 w 65"/>
                <a:gd name="T55" fmla="*/ 2147483647 h 74"/>
                <a:gd name="T56" fmla="*/ 2147483647 w 65"/>
                <a:gd name="T57" fmla="*/ 2147483647 h 74"/>
                <a:gd name="T58" fmla="*/ 2147483647 w 65"/>
                <a:gd name="T59" fmla="*/ 2147483647 h 74"/>
                <a:gd name="T60" fmla="*/ 2147483647 w 65"/>
                <a:gd name="T61" fmla="*/ 2147483647 h 74"/>
                <a:gd name="T62" fmla="*/ 2147483647 w 65"/>
                <a:gd name="T63" fmla="*/ 2147483647 h 74"/>
                <a:gd name="T64" fmla="*/ 2147483647 w 65"/>
                <a:gd name="T65" fmla="*/ 2147483647 h 74"/>
                <a:gd name="T66" fmla="*/ 2147483647 w 65"/>
                <a:gd name="T67" fmla="*/ 2147483647 h 74"/>
                <a:gd name="T68" fmla="*/ 2147483647 w 65"/>
                <a:gd name="T69" fmla="*/ 2147483647 h 74"/>
                <a:gd name="T70" fmla="*/ 2147483647 w 65"/>
                <a:gd name="T71" fmla="*/ 2147483647 h 74"/>
                <a:gd name="T72" fmla="*/ 2147483647 w 65"/>
                <a:gd name="T73" fmla="*/ 2147483647 h 74"/>
                <a:gd name="T74" fmla="*/ 2147483647 w 65"/>
                <a:gd name="T75" fmla="*/ 2147483647 h 74"/>
                <a:gd name="T76" fmla="*/ 2147483647 w 65"/>
                <a:gd name="T77" fmla="*/ 2147483647 h 74"/>
                <a:gd name="T78" fmla="*/ 2147483647 w 65"/>
                <a:gd name="T79" fmla="*/ 2147483647 h 74"/>
                <a:gd name="T80" fmla="*/ 2147483647 w 65"/>
                <a:gd name="T81" fmla="*/ 2147483647 h 74"/>
                <a:gd name="T82" fmla="*/ 2147483647 w 65"/>
                <a:gd name="T83" fmla="*/ 2147483647 h 74"/>
                <a:gd name="T84" fmla="*/ 2147483647 w 65"/>
                <a:gd name="T85" fmla="*/ 2147483647 h 74"/>
                <a:gd name="T86" fmla="*/ 2147483647 w 65"/>
                <a:gd name="T87" fmla="*/ 2147483647 h 74"/>
                <a:gd name="T88" fmla="*/ 2147483647 w 65"/>
                <a:gd name="T89" fmla="*/ 2147483647 h 74"/>
                <a:gd name="T90" fmla="*/ 2147483647 w 65"/>
                <a:gd name="T91" fmla="*/ 2147483647 h 74"/>
                <a:gd name="T92" fmla="*/ 2147483647 w 65"/>
                <a:gd name="T93" fmla="*/ 0 h 74"/>
                <a:gd name="T94" fmla="*/ 2147483647 w 65"/>
                <a:gd name="T95" fmla="*/ 0 h 74"/>
                <a:gd name="T96" fmla="*/ 2147483647 w 65"/>
                <a:gd name="T97" fmla="*/ 0 h 74"/>
                <a:gd name="T98" fmla="*/ 2147483647 w 65"/>
                <a:gd name="T99" fmla="*/ 2147483647 h 7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65"/>
                <a:gd name="T151" fmla="*/ 0 h 74"/>
                <a:gd name="T152" fmla="*/ 65 w 65"/>
                <a:gd name="T153" fmla="*/ 74 h 7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65" h="74">
                  <a:moveTo>
                    <a:pt x="51" y="1"/>
                  </a:moveTo>
                  <a:cubicBezTo>
                    <a:pt x="48" y="7"/>
                    <a:pt x="48" y="5"/>
                    <a:pt x="47" y="7"/>
                  </a:cubicBezTo>
                  <a:cubicBezTo>
                    <a:pt x="45" y="9"/>
                    <a:pt x="45" y="10"/>
                    <a:pt x="45" y="12"/>
                  </a:cubicBezTo>
                  <a:cubicBezTo>
                    <a:pt x="43" y="14"/>
                    <a:pt x="37" y="17"/>
                    <a:pt x="36" y="19"/>
                  </a:cubicBezTo>
                  <a:cubicBezTo>
                    <a:pt x="35" y="20"/>
                    <a:pt x="33" y="19"/>
                    <a:pt x="30" y="22"/>
                  </a:cubicBezTo>
                  <a:cubicBezTo>
                    <a:pt x="28" y="25"/>
                    <a:pt x="31" y="26"/>
                    <a:pt x="31" y="28"/>
                  </a:cubicBezTo>
                  <a:cubicBezTo>
                    <a:pt x="30" y="29"/>
                    <a:pt x="29" y="29"/>
                    <a:pt x="29" y="30"/>
                  </a:cubicBezTo>
                  <a:cubicBezTo>
                    <a:pt x="28" y="31"/>
                    <a:pt x="30" y="33"/>
                    <a:pt x="29" y="35"/>
                  </a:cubicBezTo>
                  <a:cubicBezTo>
                    <a:pt x="26" y="37"/>
                    <a:pt x="23" y="35"/>
                    <a:pt x="22" y="36"/>
                  </a:cubicBezTo>
                  <a:cubicBezTo>
                    <a:pt x="20" y="38"/>
                    <a:pt x="22" y="39"/>
                    <a:pt x="20" y="41"/>
                  </a:cubicBezTo>
                  <a:cubicBezTo>
                    <a:pt x="16" y="43"/>
                    <a:pt x="16" y="39"/>
                    <a:pt x="14" y="38"/>
                  </a:cubicBezTo>
                  <a:cubicBezTo>
                    <a:pt x="10" y="39"/>
                    <a:pt x="12" y="45"/>
                    <a:pt x="9" y="46"/>
                  </a:cubicBezTo>
                  <a:cubicBezTo>
                    <a:pt x="5" y="46"/>
                    <a:pt x="7" y="43"/>
                    <a:pt x="4" y="43"/>
                  </a:cubicBezTo>
                  <a:cubicBezTo>
                    <a:pt x="2" y="44"/>
                    <a:pt x="2" y="48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" y="54"/>
                    <a:pt x="3" y="53"/>
                    <a:pt x="4" y="55"/>
                  </a:cubicBezTo>
                  <a:cubicBezTo>
                    <a:pt x="5" y="56"/>
                    <a:pt x="7" y="58"/>
                    <a:pt x="9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10" y="59"/>
                    <a:pt x="11" y="58"/>
                    <a:pt x="12" y="59"/>
                  </a:cubicBezTo>
                  <a:cubicBezTo>
                    <a:pt x="14" y="60"/>
                    <a:pt x="15" y="61"/>
                    <a:pt x="16" y="63"/>
                  </a:cubicBezTo>
                  <a:cubicBezTo>
                    <a:pt x="18" y="64"/>
                    <a:pt x="19" y="64"/>
                    <a:pt x="20" y="66"/>
                  </a:cubicBezTo>
                  <a:cubicBezTo>
                    <a:pt x="21" y="66"/>
                    <a:pt x="22" y="65"/>
                    <a:pt x="23" y="65"/>
                  </a:cubicBezTo>
                  <a:cubicBezTo>
                    <a:pt x="24" y="66"/>
                    <a:pt x="26" y="69"/>
                    <a:pt x="27" y="70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8" y="69"/>
                    <a:pt x="30" y="69"/>
                    <a:pt x="31" y="68"/>
                  </a:cubicBezTo>
                  <a:cubicBezTo>
                    <a:pt x="34" y="68"/>
                    <a:pt x="39" y="74"/>
                    <a:pt x="41" y="74"/>
                  </a:cubicBezTo>
                  <a:cubicBezTo>
                    <a:pt x="44" y="73"/>
                    <a:pt x="46" y="73"/>
                    <a:pt x="48" y="73"/>
                  </a:cubicBezTo>
                  <a:cubicBezTo>
                    <a:pt x="48" y="72"/>
                    <a:pt x="49" y="72"/>
                    <a:pt x="49" y="72"/>
                  </a:cubicBezTo>
                  <a:cubicBezTo>
                    <a:pt x="50" y="70"/>
                    <a:pt x="50" y="68"/>
                    <a:pt x="51" y="66"/>
                  </a:cubicBezTo>
                  <a:cubicBezTo>
                    <a:pt x="54" y="62"/>
                    <a:pt x="56" y="66"/>
                    <a:pt x="58" y="65"/>
                  </a:cubicBezTo>
                  <a:cubicBezTo>
                    <a:pt x="60" y="64"/>
                    <a:pt x="61" y="64"/>
                    <a:pt x="63" y="64"/>
                  </a:cubicBezTo>
                  <a:cubicBezTo>
                    <a:pt x="64" y="63"/>
                    <a:pt x="63" y="63"/>
                    <a:pt x="63" y="62"/>
                  </a:cubicBezTo>
                  <a:cubicBezTo>
                    <a:pt x="63" y="60"/>
                    <a:pt x="64" y="58"/>
                    <a:pt x="65" y="57"/>
                  </a:cubicBezTo>
                  <a:cubicBezTo>
                    <a:pt x="65" y="57"/>
                    <a:pt x="65" y="57"/>
                    <a:pt x="65" y="57"/>
                  </a:cubicBezTo>
                  <a:cubicBezTo>
                    <a:pt x="62" y="52"/>
                    <a:pt x="65" y="49"/>
                    <a:pt x="64" y="45"/>
                  </a:cubicBezTo>
                  <a:cubicBezTo>
                    <a:pt x="64" y="43"/>
                    <a:pt x="60" y="42"/>
                    <a:pt x="60" y="40"/>
                  </a:cubicBezTo>
                  <a:cubicBezTo>
                    <a:pt x="59" y="38"/>
                    <a:pt x="62" y="36"/>
                    <a:pt x="62" y="34"/>
                  </a:cubicBezTo>
                  <a:cubicBezTo>
                    <a:pt x="62" y="32"/>
                    <a:pt x="61" y="31"/>
                    <a:pt x="61" y="30"/>
                  </a:cubicBezTo>
                  <a:cubicBezTo>
                    <a:pt x="61" y="29"/>
                    <a:pt x="62" y="27"/>
                    <a:pt x="62" y="26"/>
                  </a:cubicBezTo>
                  <a:cubicBezTo>
                    <a:pt x="62" y="25"/>
                    <a:pt x="61" y="25"/>
                    <a:pt x="61" y="24"/>
                  </a:cubicBezTo>
                  <a:cubicBezTo>
                    <a:pt x="61" y="23"/>
                    <a:pt x="64" y="22"/>
                    <a:pt x="64" y="21"/>
                  </a:cubicBezTo>
                  <a:cubicBezTo>
                    <a:pt x="64" y="19"/>
                    <a:pt x="63" y="12"/>
                    <a:pt x="61" y="10"/>
                  </a:cubicBezTo>
                  <a:cubicBezTo>
                    <a:pt x="59" y="9"/>
                    <a:pt x="59" y="7"/>
                    <a:pt x="58" y="7"/>
                  </a:cubicBezTo>
                  <a:cubicBezTo>
                    <a:pt x="53" y="5"/>
                    <a:pt x="54" y="3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2" y="0"/>
                    <a:pt x="52" y="0"/>
                    <a:pt x="51" y="1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50" name="Freeform 41"/>
            <p:cNvSpPr>
              <a:spLocks/>
            </p:cNvSpPr>
            <p:nvPr/>
          </p:nvSpPr>
          <p:spPr bwMode="auto">
            <a:xfrm>
              <a:off x="2265363" y="4219575"/>
              <a:ext cx="611187" cy="625475"/>
            </a:xfrm>
            <a:custGeom>
              <a:avLst/>
              <a:gdLst>
                <a:gd name="T0" fmla="*/ 2147483647 w 66"/>
                <a:gd name="T1" fmla="*/ 2147483647 h 67"/>
                <a:gd name="T2" fmla="*/ 2147483647 w 66"/>
                <a:gd name="T3" fmla="*/ 2147483647 h 67"/>
                <a:gd name="T4" fmla="*/ 2147483647 w 66"/>
                <a:gd name="T5" fmla="*/ 2147483647 h 67"/>
                <a:gd name="T6" fmla="*/ 2147483647 w 66"/>
                <a:gd name="T7" fmla="*/ 2147483647 h 67"/>
                <a:gd name="T8" fmla="*/ 2147483647 w 66"/>
                <a:gd name="T9" fmla="*/ 2147483647 h 67"/>
                <a:gd name="T10" fmla="*/ 2147483647 w 66"/>
                <a:gd name="T11" fmla="*/ 2147483647 h 67"/>
                <a:gd name="T12" fmla="*/ 0 w 66"/>
                <a:gd name="T13" fmla="*/ 2147483647 h 67"/>
                <a:gd name="T14" fmla="*/ 0 w 66"/>
                <a:gd name="T15" fmla="*/ 2147483647 h 67"/>
                <a:gd name="T16" fmla="*/ 2147483647 w 66"/>
                <a:gd name="T17" fmla="*/ 2147483647 h 67"/>
                <a:gd name="T18" fmla="*/ 2147483647 w 66"/>
                <a:gd name="T19" fmla="*/ 2147483647 h 67"/>
                <a:gd name="T20" fmla="*/ 2147483647 w 66"/>
                <a:gd name="T21" fmla="*/ 2147483647 h 67"/>
                <a:gd name="T22" fmla="*/ 2147483647 w 66"/>
                <a:gd name="T23" fmla="*/ 2147483647 h 67"/>
                <a:gd name="T24" fmla="*/ 2147483647 w 66"/>
                <a:gd name="T25" fmla="*/ 2147483647 h 67"/>
                <a:gd name="T26" fmla="*/ 2147483647 w 66"/>
                <a:gd name="T27" fmla="*/ 2147483647 h 67"/>
                <a:gd name="T28" fmla="*/ 2147483647 w 66"/>
                <a:gd name="T29" fmla="*/ 2147483647 h 67"/>
                <a:gd name="T30" fmla="*/ 2147483647 w 66"/>
                <a:gd name="T31" fmla="*/ 2147483647 h 67"/>
                <a:gd name="T32" fmla="*/ 2147483647 w 66"/>
                <a:gd name="T33" fmla="*/ 2147483647 h 67"/>
                <a:gd name="T34" fmla="*/ 2147483647 w 66"/>
                <a:gd name="T35" fmla="*/ 2147483647 h 67"/>
                <a:gd name="T36" fmla="*/ 2147483647 w 66"/>
                <a:gd name="T37" fmla="*/ 2147483647 h 67"/>
                <a:gd name="T38" fmla="*/ 2147483647 w 66"/>
                <a:gd name="T39" fmla="*/ 2147483647 h 67"/>
                <a:gd name="T40" fmla="*/ 2147483647 w 66"/>
                <a:gd name="T41" fmla="*/ 2147483647 h 67"/>
                <a:gd name="T42" fmla="*/ 2147483647 w 66"/>
                <a:gd name="T43" fmla="*/ 2147483647 h 67"/>
                <a:gd name="T44" fmla="*/ 2147483647 w 66"/>
                <a:gd name="T45" fmla="*/ 2147483647 h 67"/>
                <a:gd name="T46" fmla="*/ 2147483647 w 66"/>
                <a:gd name="T47" fmla="*/ 2147483647 h 67"/>
                <a:gd name="T48" fmla="*/ 2147483647 w 66"/>
                <a:gd name="T49" fmla="*/ 2147483647 h 67"/>
                <a:gd name="T50" fmla="*/ 2147483647 w 66"/>
                <a:gd name="T51" fmla="*/ 2147483647 h 67"/>
                <a:gd name="T52" fmla="*/ 2147483647 w 66"/>
                <a:gd name="T53" fmla="*/ 2147483647 h 67"/>
                <a:gd name="T54" fmla="*/ 2147483647 w 66"/>
                <a:gd name="T55" fmla="*/ 2147483647 h 67"/>
                <a:gd name="T56" fmla="*/ 2147483647 w 66"/>
                <a:gd name="T57" fmla="*/ 2147483647 h 67"/>
                <a:gd name="T58" fmla="*/ 2147483647 w 66"/>
                <a:gd name="T59" fmla="*/ 2147483647 h 67"/>
                <a:gd name="T60" fmla="*/ 2147483647 w 66"/>
                <a:gd name="T61" fmla="*/ 2147483647 h 67"/>
                <a:gd name="T62" fmla="*/ 2147483647 w 66"/>
                <a:gd name="T63" fmla="*/ 2147483647 h 67"/>
                <a:gd name="T64" fmla="*/ 2147483647 w 66"/>
                <a:gd name="T65" fmla="*/ 2147483647 h 67"/>
                <a:gd name="T66" fmla="*/ 2147483647 w 66"/>
                <a:gd name="T67" fmla="*/ 2147483647 h 67"/>
                <a:gd name="T68" fmla="*/ 2147483647 w 66"/>
                <a:gd name="T69" fmla="*/ 2147483647 h 67"/>
                <a:gd name="T70" fmla="*/ 2147483647 w 66"/>
                <a:gd name="T71" fmla="*/ 2147483647 h 67"/>
                <a:gd name="T72" fmla="*/ 2147483647 w 66"/>
                <a:gd name="T73" fmla="*/ 2147483647 h 67"/>
                <a:gd name="T74" fmla="*/ 2147483647 w 66"/>
                <a:gd name="T75" fmla="*/ 2147483647 h 67"/>
                <a:gd name="T76" fmla="*/ 2147483647 w 66"/>
                <a:gd name="T77" fmla="*/ 2147483647 h 67"/>
                <a:gd name="T78" fmla="*/ 2147483647 w 66"/>
                <a:gd name="T79" fmla="*/ 2147483647 h 67"/>
                <a:gd name="T80" fmla="*/ 2147483647 w 66"/>
                <a:gd name="T81" fmla="*/ 2147483647 h 67"/>
                <a:gd name="T82" fmla="*/ 2147483647 w 66"/>
                <a:gd name="T83" fmla="*/ 2147483647 h 67"/>
                <a:gd name="T84" fmla="*/ 2147483647 w 66"/>
                <a:gd name="T85" fmla="*/ 2147483647 h 67"/>
                <a:gd name="T86" fmla="*/ 2147483647 w 66"/>
                <a:gd name="T87" fmla="*/ 2147483647 h 67"/>
                <a:gd name="T88" fmla="*/ 2147483647 w 66"/>
                <a:gd name="T89" fmla="*/ 2147483647 h 67"/>
                <a:gd name="T90" fmla="*/ 2147483647 w 66"/>
                <a:gd name="T91" fmla="*/ 2147483647 h 67"/>
                <a:gd name="T92" fmla="*/ 2147483647 w 66"/>
                <a:gd name="T93" fmla="*/ 2147483647 h 67"/>
                <a:gd name="T94" fmla="*/ 2147483647 w 66"/>
                <a:gd name="T95" fmla="*/ 2147483647 h 67"/>
                <a:gd name="T96" fmla="*/ 2147483647 w 66"/>
                <a:gd name="T97" fmla="*/ 0 h 67"/>
                <a:gd name="T98" fmla="*/ 2147483647 w 66"/>
                <a:gd name="T99" fmla="*/ 2147483647 h 67"/>
                <a:gd name="T100" fmla="*/ 2147483647 w 66"/>
                <a:gd name="T101" fmla="*/ 2147483647 h 67"/>
                <a:gd name="T102" fmla="*/ 2147483647 w 66"/>
                <a:gd name="T103" fmla="*/ 2147483647 h 67"/>
                <a:gd name="T104" fmla="*/ 2147483647 w 66"/>
                <a:gd name="T105" fmla="*/ 2147483647 h 67"/>
                <a:gd name="T106" fmla="*/ 2147483647 w 66"/>
                <a:gd name="T107" fmla="*/ 2147483647 h 67"/>
                <a:gd name="T108" fmla="*/ 2147483647 w 66"/>
                <a:gd name="T109" fmla="*/ 2147483647 h 67"/>
                <a:gd name="T110" fmla="*/ 2147483647 w 66"/>
                <a:gd name="T111" fmla="*/ 2147483647 h 67"/>
                <a:gd name="T112" fmla="*/ 2147483647 w 66"/>
                <a:gd name="T113" fmla="*/ 2147483647 h 67"/>
                <a:gd name="T114" fmla="*/ 2147483647 w 66"/>
                <a:gd name="T115" fmla="*/ 2147483647 h 67"/>
                <a:gd name="T116" fmla="*/ 2147483647 w 66"/>
                <a:gd name="T117" fmla="*/ 2147483647 h 6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6"/>
                <a:gd name="T178" fmla="*/ 0 h 67"/>
                <a:gd name="T179" fmla="*/ 66 w 66"/>
                <a:gd name="T180" fmla="*/ 67 h 6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6" h="67">
                  <a:moveTo>
                    <a:pt x="16" y="29"/>
                  </a:moveTo>
                  <a:cubicBezTo>
                    <a:pt x="15" y="30"/>
                    <a:pt x="14" y="30"/>
                    <a:pt x="13" y="32"/>
                  </a:cubicBezTo>
                  <a:cubicBezTo>
                    <a:pt x="12" y="33"/>
                    <a:pt x="11" y="34"/>
                    <a:pt x="11" y="36"/>
                  </a:cubicBezTo>
                  <a:cubicBezTo>
                    <a:pt x="11" y="38"/>
                    <a:pt x="8" y="38"/>
                    <a:pt x="7" y="40"/>
                  </a:cubicBezTo>
                  <a:cubicBezTo>
                    <a:pt x="6" y="42"/>
                    <a:pt x="5" y="45"/>
                    <a:pt x="5" y="48"/>
                  </a:cubicBezTo>
                  <a:cubicBezTo>
                    <a:pt x="4" y="47"/>
                    <a:pt x="2" y="48"/>
                    <a:pt x="1" y="50"/>
                  </a:cubicBezTo>
                  <a:cubicBezTo>
                    <a:pt x="0" y="51"/>
                    <a:pt x="0" y="53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3" y="55"/>
                    <a:pt x="1" y="57"/>
                    <a:pt x="4" y="59"/>
                  </a:cubicBezTo>
                  <a:cubicBezTo>
                    <a:pt x="5" y="60"/>
                    <a:pt x="7" y="59"/>
                    <a:pt x="8" y="60"/>
                  </a:cubicBezTo>
                  <a:cubicBezTo>
                    <a:pt x="8" y="61"/>
                    <a:pt x="8" y="62"/>
                    <a:pt x="9" y="62"/>
                  </a:cubicBezTo>
                  <a:cubicBezTo>
                    <a:pt x="9" y="63"/>
                    <a:pt x="11" y="63"/>
                    <a:pt x="11" y="63"/>
                  </a:cubicBezTo>
                  <a:cubicBezTo>
                    <a:pt x="12" y="64"/>
                    <a:pt x="11" y="65"/>
                    <a:pt x="12" y="66"/>
                  </a:cubicBezTo>
                  <a:cubicBezTo>
                    <a:pt x="13" y="67"/>
                    <a:pt x="14" y="67"/>
                    <a:pt x="15" y="66"/>
                  </a:cubicBezTo>
                  <a:cubicBezTo>
                    <a:pt x="15" y="66"/>
                    <a:pt x="15" y="66"/>
                    <a:pt x="15" y="66"/>
                  </a:cubicBezTo>
                  <a:cubicBezTo>
                    <a:pt x="17" y="65"/>
                    <a:pt x="17" y="61"/>
                    <a:pt x="19" y="60"/>
                  </a:cubicBezTo>
                  <a:cubicBezTo>
                    <a:pt x="22" y="60"/>
                    <a:pt x="20" y="63"/>
                    <a:pt x="24" y="63"/>
                  </a:cubicBezTo>
                  <a:cubicBezTo>
                    <a:pt x="27" y="62"/>
                    <a:pt x="25" y="56"/>
                    <a:pt x="29" y="55"/>
                  </a:cubicBezTo>
                  <a:cubicBezTo>
                    <a:pt x="31" y="56"/>
                    <a:pt x="31" y="60"/>
                    <a:pt x="35" y="58"/>
                  </a:cubicBezTo>
                  <a:cubicBezTo>
                    <a:pt x="37" y="56"/>
                    <a:pt x="35" y="55"/>
                    <a:pt x="37" y="53"/>
                  </a:cubicBezTo>
                  <a:cubicBezTo>
                    <a:pt x="38" y="52"/>
                    <a:pt x="41" y="54"/>
                    <a:pt x="44" y="52"/>
                  </a:cubicBezTo>
                  <a:cubicBezTo>
                    <a:pt x="45" y="50"/>
                    <a:pt x="43" y="48"/>
                    <a:pt x="44" y="47"/>
                  </a:cubicBezTo>
                  <a:cubicBezTo>
                    <a:pt x="44" y="46"/>
                    <a:pt x="45" y="46"/>
                    <a:pt x="46" y="45"/>
                  </a:cubicBezTo>
                  <a:cubicBezTo>
                    <a:pt x="46" y="43"/>
                    <a:pt x="43" y="42"/>
                    <a:pt x="45" y="39"/>
                  </a:cubicBezTo>
                  <a:cubicBezTo>
                    <a:pt x="48" y="36"/>
                    <a:pt x="50" y="37"/>
                    <a:pt x="51" y="36"/>
                  </a:cubicBezTo>
                  <a:cubicBezTo>
                    <a:pt x="52" y="34"/>
                    <a:pt x="58" y="31"/>
                    <a:pt x="60" y="29"/>
                  </a:cubicBezTo>
                  <a:cubicBezTo>
                    <a:pt x="60" y="27"/>
                    <a:pt x="60" y="26"/>
                    <a:pt x="62" y="24"/>
                  </a:cubicBezTo>
                  <a:cubicBezTo>
                    <a:pt x="63" y="22"/>
                    <a:pt x="63" y="24"/>
                    <a:pt x="66" y="18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5" y="18"/>
                    <a:pt x="64" y="18"/>
                    <a:pt x="64" y="18"/>
                  </a:cubicBezTo>
                  <a:cubicBezTo>
                    <a:pt x="60" y="18"/>
                    <a:pt x="57" y="14"/>
                    <a:pt x="53" y="13"/>
                  </a:cubicBezTo>
                  <a:cubicBezTo>
                    <a:pt x="51" y="13"/>
                    <a:pt x="50" y="14"/>
                    <a:pt x="48" y="14"/>
                  </a:cubicBezTo>
                  <a:cubicBezTo>
                    <a:pt x="47" y="14"/>
                    <a:pt x="47" y="13"/>
                    <a:pt x="46" y="13"/>
                  </a:cubicBezTo>
                  <a:cubicBezTo>
                    <a:pt x="45" y="13"/>
                    <a:pt x="45" y="13"/>
                    <a:pt x="44" y="13"/>
                  </a:cubicBezTo>
                  <a:cubicBezTo>
                    <a:pt x="43" y="13"/>
                    <a:pt x="42" y="11"/>
                    <a:pt x="41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0" y="11"/>
                    <a:pt x="40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8" y="12"/>
                  </a:cubicBezTo>
                  <a:cubicBezTo>
                    <a:pt x="36" y="10"/>
                    <a:pt x="37" y="8"/>
                    <a:pt x="35" y="7"/>
                  </a:cubicBezTo>
                  <a:cubicBezTo>
                    <a:pt x="34" y="6"/>
                    <a:pt x="33" y="8"/>
                    <a:pt x="32" y="7"/>
                  </a:cubicBezTo>
                  <a:cubicBezTo>
                    <a:pt x="32" y="6"/>
                    <a:pt x="33" y="5"/>
                    <a:pt x="33" y="5"/>
                  </a:cubicBezTo>
                  <a:cubicBezTo>
                    <a:pt x="32" y="4"/>
                    <a:pt x="30" y="1"/>
                    <a:pt x="30" y="1"/>
                  </a:cubicBezTo>
                  <a:cubicBezTo>
                    <a:pt x="27" y="2"/>
                    <a:pt x="27" y="1"/>
                    <a:pt x="27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5" y="1"/>
                    <a:pt x="25" y="0"/>
                    <a:pt x="24" y="0"/>
                  </a:cubicBezTo>
                  <a:cubicBezTo>
                    <a:pt x="23" y="0"/>
                    <a:pt x="22" y="1"/>
                    <a:pt x="22" y="2"/>
                  </a:cubicBezTo>
                  <a:cubicBezTo>
                    <a:pt x="22" y="4"/>
                    <a:pt x="24" y="6"/>
                    <a:pt x="22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2" y="11"/>
                    <a:pt x="27" y="11"/>
                    <a:pt x="26" y="14"/>
                  </a:cubicBezTo>
                  <a:cubicBezTo>
                    <a:pt x="24" y="20"/>
                    <a:pt x="22" y="15"/>
                    <a:pt x="18" y="19"/>
                  </a:cubicBezTo>
                  <a:cubicBezTo>
                    <a:pt x="15" y="22"/>
                    <a:pt x="19" y="22"/>
                    <a:pt x="18" y="24"/>
                  </a:cubicBezTo>
                  <a:cubicBezTo>
                    <a:pt x="18" y="25"/>
                    <a:pt x="15" y="25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51" name="Freeform 42"/>
            <p:cNvSpPr>
              <a:spLocks noEditPoints="1"/>
            </p:cNvSpPr>
            <p:nvPr/>
          </p:nvSpPr>
          <p:spPr bwMode="auto">
            <a:xfrm>
              <a:off x="3200400" y="3465513"/>
              <a:ext cx="1087438" cy="1446212"/>
            </a:xfrm>
            <a:custGeom>
              <a:avLst/>
              <a:gdLst>
                <a:gd name="T0" fmla="*/ 2147483647 w 117"/>
                <a:gd name="T1" fmla="*/ 2147483647 h 155"/>
                <a:gd name="T2" fmla="*/ 2147483647 w 117"/>
                <a:gd name="T3" fmla="*/ 2147483647 h 155"/>
                <a:gd name="T4" fmla="*/ 2147483647 w 117"/>
                <a:gd name="T5" fmla="*/ 2147483647 h 155"/>
                <a:gd name="T6" fmla="*/ 2147483647 w 117"/>
                <a:gd name="T7" fmla="*/ 2147483647 h 155"/>
                <a:gd name="T8" fmla="*/ 2147483647 w 117"/>
                <a:gd name="T9" fmla="*/ 2147483647 h 155"/>
                <a:gd name="T10" fmla="*/ 2147483647 w 117"/>
                <a:gd name="T11" fmla="*/ 2147483647 h 155"/>
                <a:gd name="T12" fmla="*/ 2147483647 w 117"/>
                <a:gd name="T13" fmla="*/ 2147483647 h 155"/>
                <a:gd name="T14" fmla="*/ 2147483647 w 117"/>
                <a:gd name="T15" fmla="*/ 2147483647 h 155"/>
                <a:gd name="T16" fmla="*/ 2147483647 w 117"/>
                <a:gd name="T17" fmla="*/ 2147483647 h 155"/>
                <a:gd name="T18" fmla="*/ 2147483647 w 117"/>
                <a:gd name="T19" fmla="*/ 2147483647 h 155"/>
                <a:gd name="T20" fmla="*/ 2147483647 w 117"/>
                <a:gd name="T21" fmla="*/ 2147483647 h 155"/>
                <a:gd name="T22" fmla="*/ 2147483647 w 117"/>
                <a:gd name="T23" fmla="*/ 2147483647 h 155"/>
                <a:gd name="T24" fmla="*/ 2147483647 w 117"/>
                <a:gd name="T25" fmla="*/ 2147483647 h 155"/>
                <a:gd name="T26" fmla="*/ 2147483647 w 117"/>
                <a:gd name="T27" fmla="*/ 2147483647 h 155"/>
                <a:gd name="T28" fmla="*/ 2147483647 w 117"/>
                <a:gd name="T29" fmla="*/ 2147483647 h 155"/>
                <a:gd name="T30" fmla="*/ 2147483647 w 117"/>
                <a:gd name="T31" fmla="*/ 2147483647 h 155"/>
                <a:gd name="T32" fmla="*/ 2147483647 w 117"/>
                <a:gd name="T33" fmla="*/ 2147483647 h 155"/>
                <a:gd name="T34" fmla="*/ 2147483647 w 117"/>
                <a:gd name="T35" fmla="*/ 2147483647 h 155"/>
                <a:gd name="T36" fmla="*/ 2147483647 w 117"/>
                <a:gd name="T37" fmla="*/ 2147483647 h 155"/>
                <a:gd name="T38" fmla="*/ 2147483647 w 117"/>
                <a:gd name="T39" fmla="*/ 2147483647 h 155"/>
                <a:gd name="T40" fmla="*/ 2147483647 w 117"/>
                <a:gd name="T41" fmla="*/ 2147483647 h 155"/>
                <a:gd name="T42" fmla="*/ 2147483647 w 117"/>
                <a:gd name="T43" fmla="*/ 2147483647 h 155"/>
                <a:gd name="T44" fmla="*/ 2147483647 w 117"/>
                <a:gd name="T45" fmla="*/ 2147483647 h 155"/>
                <a:gd name="T46" fmla="*/ 2147483647 w 117"/>
                <a:gd name="T47" fmla="*/ 2147483647 h 155"/>
                <a:gd name="T48" fmla="*/ 2147483647 w 117"/>
                <a:gd name="T49" fmla="*/ 2147483647 h 155"/>
                <a:gd name="T50" fmla="*/ 2147483647 w 117"/>
                <a:gd name="T51" fmla="*/ 2147483647 h 155"/>
                <a:gd name="T52" fmla="*/ 2147483647 w 117"/>
                <a:gd name="T53" fmla="*/ 2147483647 h 155"/>
                <a:gd name="T54" fmla="*/ 2147483647 w 117"/>
                <a:gd name="T55" fmla="*/ 2147483647 h 155"/>
                <a:gd name="T56" fmla="*/ 2147483647 w 117"/>
                <a:gd name="T57" fmla="*/ 2147483647 h 155"/>
                <a:gd name="T58" fmla="*/ 2147483647 w 117"/>
                <a:gd name="T59" fmla="*/ 2147483647 h 155"/>
                <a:gd name="T60" fmla="*/ 2147483647 w 117"/>
                <a:gd name="T61" fmla="*/ 2147483647 h 155"/>
                <a:gd name="T62" fmla="*/ 2147483647 w 117"/>
                <a:gd name="T63" fmla="*/ 2147483647 h 155"/>
                <a:gd name="T64" fmla="*/ 2147483647 w 117"/>
                <a:gd name="T65" fmla="*/ 2147483647 h 155"/>
                <a:gd name="T66" fmla="*/ 2147483647 w 117"/>
                <a:gd name="T67" fmla="*/ 2147483647 h 155"/>
                <a:gd name="T68" fmla="*/ 2147483647 w 117"/>
                <a:gd name="T69" fmla="*/ 2147483647 h 155"/>
                <a:gd name="T70" fmla="*/ 2147483647 w 117"/>
                <a:gd name="T71" fmla="*/ 2147483647 h 155"/>
                <a:gd name="T72" fmla="*/ 2147483647 w 117"/>
                <a:gd name="T73" fmla="*/ 2147483647 h 155"/>
                <a:gd name="T74" fmla="*/ 2147483647 w 117"/>
                <a:gd name="T75" fmla="*/ 2147483647 h 155"/>
                <a:gd name="T76" fmla="*/ 2147483647 w 117"/>
                <a:gd name="T77" fmla="*/ 2147483647 h 155"/>
                <a:gd name="T78" fmla="*/ 2147483647 w 117"/>
                <a:gd name="T79" fmla="*/ 2147483647 h 155"/>
                <a:gd name="T80" fmla="*/ 2147483647 w 117"/>
                <a:gd name="T81" fmla="*/ 2147483647 h 155"/>
                <a:gd name="T82" fmla="*/ 2147483647 w 117"/>
                <a:gd name="T83" fmla="*/ 2147483647 h 155"/>
                <a:gd name="T84" fmla="*/ 2147483647 w 117"/>
                <a:gd name="T85" fmla="*/ 2147483647 h 155"/>
                <a:gd name="T86" fmla="*/ 2147483647 w 117"/>
                <a:gd name="T87" fmla="*/ 2147483647 h 155"/>
                <a:gd name="T88" fmla="*/ 2147483647 w 117"/>
                <a:gd name="T89" fmla="*/ 2147483647 h 155"/>
                <a:gd name="T90" fmla="*/ 2147483647 w 117"/>
                <a:gd name="T91" fmla="*/ 2147483647 h 155"/>
                <a:gd name="T92" fmla="*/ 2147483647 w 117"/>
                <a:gd name="T93" fmla="*/ 2147483647 h 155"/>
                <a:gd name="T94" fmla="*/ 2147483647 w 117"/>
                <a:gd name="T95" fmla="*/ 2147483647 h 155"/>
                <a:gd name="T96" fmla="*/ 2147483647 w 117"/>
                <a:gd name="T97" fmla="*/ 2147483647 h 155"/>
                <a:gd name="T98" fmla="*/ 2147483647 w 117"/>
                <a:gd name="T99" fmla="*/ 2147483647 h 155"/>
                <a:gd name="T100" fmla="*/ 2147483647 w 117"/>
                <a:gd name="T101" fmla="*/ 2147483647 h 155"/>
                <a:gd name="T102" fmla="*/ 2147483647 w 117"/>
                <a:gd name="T103" fmla="*/ 2147483647 h 155"/>
                <a:gd name="T104" fmla="*/ 2147483647 w 117"/>
                <a:gd name="T105" fmla="*/ 2147483647 h 155"/>
                <a:gd name="T106" fmla="*/ 2147483647 w 117"/>
                <a:gd name="T107" fmla="*/ 2147483647 h 155"/>
                <a:gd name="T108" fmla="*/ 2147483647 w 117"/>
                <a:gd name="T109" fmla="*/ 2147483647 h 155"/>
                <a:gd name="T110" fmla="*/ 2147483647 w 117"/>
                <a:gd name="T111" fmla="*/ 2147483647 h 155"/>
                <a:gd name="T112" fmla="*/ 2147483647 w 117"/>
                <a:gd name="T113" fmla="*/ 2147483647 h 155"/>
                <a:gd name="T114" fmla="*/ 2147483647 w 117"/>
                <a:gd name="T115" fmla="*/ 2147483647 h 155"/>
                <a:gd name="T116" fmla="*/ 2147483647 w 117"/>
                <a:gd name="T117" fmla="*/ 2147483647 h 155"/>
                <a:gd name="T118" fmla="*/ 2147483647 w 117"/>
                <a:gd name="T119" fmla="*/ 2147483647 h 155"/>
                <a:gd name="T120" fmla="*/ 2147483647 w 117"/>
                <a:gd name="T121" fmla="*/ 2147483647 h 155"/>
                <a:gd name="T122" fmla="*/ 2147483647 w 117"/>
                <a:gd name="T123" fmla="*/ 2147483647 h 15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17"/>
                <a:gd name="T187" fmla="*/ 0 h 155"/>
                <a:gd name="T188" fmla="*/ 117 w 117"/>
                <a:gd name="T189" fmla="*/ 155 h 15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17" h="155">
                  <a:moveTo>
                    <a:pt x="109" y="23"/>
                  </a:moveTo>
                  <a:cubicBezTo>
                    <a:pt x="108" y="24"/>
                    <a:pt x="105" y="24"/>
                    <a:pt x="103" y="23"/>
                  </a:cubicBezTo>
                  <a:cubicBezTo>
                    <a:pt x="102" y="22"/>
                    <a:pt x="103" y="22"/>
                    <a:pt x="104" y="22"/>
                  </a:cubicBezTo>
                  <a:cubicBezTo>
                    <a:pt x="106" y="19"/>
                    <a:pt x="108" y="21"/>
                    <a:pt x="109" y="23"/>
                  </a:cubicBezTo>
                  <a:close/>
                  <a:moveTo>
                    <a:pt x="102" y="155"/>
                  </a:moveTo>
                  <a:cubicBezTo>
                    <a:pt x="102" y="154"/>
                    <a:pt x="102" y="154"/>
                    <a:pt x="102" y="154"/>
                  </a:cubicBezTo>
                  <a:cubicBezTo>
                    <a:pt x="103" y="153"/>
                    <a:pt x="105" y="153"/>
                    <a:pt x="106" y="150"/>
                  </a:cubicBezTo>
                  <a:cubicBezTo>
                    <a:pt x="107" y="149"/>
                    <a:pt x="108" y="147"/>
                    <a:pt x="108" y="146"/>
                  </a:cubicBezTo>
                  <a:cubicBezTo>
                    <a:pt x="109" y="145"/>
                    <a:pt x="111" y="143"/>
                    <a:pt x="111" y="142"/>
                  </a:cubicBezTo>
                  <a:cubicBezTo>
                    <a:pt x="111" y="140"/>
                    <a:pt x="107" y="140"/>
                    <a:pt x="108" y="138"/>
                  </a:cubicBezTo>
                  <a:cubicBezTo>
                    <a:pt x="109" y="137"/>
                    <a:pt x="109" y="140"/>
                    <a:pt x="110" y="135"/>
                  </a:cubicBezTo>
                  <a:cubicBezTo>
                    <a:pt x="111" y="134"/>
                    <a:pt x="114" y="135"/>
                    <a:pt x="115" y="134"/>
                  </a:cubicBezTo>
                  <a:cubicBezTo>
                    <a:pt x="116" y="133"/>
                    <a:pt x="115" y="131"/>
                    <a:pt x="115" y="130"/>
                  </a:cubicBezTo>
                  <a:cubicBezTo>
                    <a:pt x="115" y="128"/>
                    <a:pt x="117" y="127"/>
                    <a:pt x="117" y="125"/>
                  </a:cubicBezTo>
                  <a:cubicBezTo>
                    <a:pt x="116" y="122"/>
                    <a:pt x="111" y="125"/>
                    <a:pt x="109" y="122"/>
                  </a:cubicBezTo>
                  <a:cubicBezTo>
                    <a:pt x="108" y="118"/>
                    <a:pt x="111" y="117"/>
                    <a:pt x="110" y="112"/>
                  </a:cubicBezTo>
                  <a:cubicBezTo>
                    <a:pt x="110" y="109"/>
                    <a:pt x="107" y="110"/>
                    <a:pt x="106" y="107"/>
                  </a:cubicBezTo>
                  <a:cubicBezTo>
                    <a:pt x="105" y="104"/>
                    <a:pt x="107" y="105"/>
                    <a:pt x="107" y="103"/>
                  </a:cubicBezTo>
                  <a:cubicBezTo>
                    <a:pt x="108" y="101"/>
                    <a:pt x="106" y="101"/>
                    <a:pt x="106" y="99"/>
                  </a:cubicBezTo>
                  <a:cubicBezTo>
                    <a:pt x="106" y="98"/>
                    <a:pt x="109" y="98"/>
                    <a:pt x="108" y="95"/>
                  </a:cubicBezTo>
                  <a:cubicBezTo>
                    <a:pt x="108" y="93"/>
                    <a:pt x="105" y="92"/>
                    <a:pt x="105" y="90"/>
                  </a:cubicBezTo>
                  <a:cubicBezTo>
                    <a:pt x="105" y="88"/>
                    <a:pt x="107" y="87"/>
                    <a:pt x="107" y="86"/>
                  </a:cubicBezTo>
                  <a:cubicBezTo>
                    <a:pt x="106" y="84"/>
                    <a:pt x="105" y="82"/>
                    <a:pt x="105" y="80"/>
                  </a:cubicBezTo>
                  <a:cubicBezTo>
                    <a:pt x="106" y="80"/>
                    <a:pt x="107" y="82"/>
                    <a:pt x="109" y="81"/>
                  </a:cubicBezTo>
                  <a:cubicBezTo>
                    <a:pt x="110" y="81"/>
                    <a:pt x="109" y="79"/>
                    <a:pt x="109" y="79"/>
                  </a:cubicBezTo>
                  <a:cubicBezTo>
                    <a:pt x="110" y="78"/>
                    <a:pt x="111" y="78"/>
                    <a:pt x="112" y="77"/>
                  </a:cubicBezTo>
                  <a:cubicBezTo>
                    <a:pt x="112" y="77"/>
                    <a:pt x="112" y="77"/>
                    <a:pt x="112" y="76"/>
                  </a:cubicBezTo>
                  <a:cubicBezTo>
                    <a:pt x="113" y="75"/>
                    <a:pt x="113" y="73"/>
                    <a:pt x="112" y="71"/>
                  </a:cubicBezTo>
                  <a:cubicBezTo>
                    <a:pt x="112" y="69"/>
                    <a:pt x="113" y="67"/>
                    <a:pt x="112" y="64"/>
                  </a:cubicBezTo>
                  <a:cubicBezTo>
                    <a:pt x="110" y="63"/>
                    <a:pt x="105" y="66"/>
                    <a:pt x="103" y="64"/>
                  </a:cubicBezTo>
                  <a:cubicBezTo>
                    <a:pt x="102" y="58"/>
                    <a:pt x="99" y="58"/>
                    <a:pt x="100" y="55"/>
                  </a:cubicBezTo>
                  <a:cubicBezTo>
                    <a:pt x="101" y="52"/>
                    <a:pt x="104" y="55"/>
                    <a:pt x="107" y="49"/>
                  </a:cubicBezTo>
                  <a:cubicBezTo>
                    <a:pt x="109" y="49"/>
                    <a:pt x="109" y="50"/>
                    <a:pt x="110" y="49"/>
                  </a:cubicBezTo>
                  <a:cubicBezTo>
                    <a:pt x="111" y="48"/>
                    <a:pt x="111" y="46"/>
                    <a:pt x="111" y="45"/>
                  </a:cubicBezTo>
                  <a:cubicBezTo>
                    <a:pt x="112" y="39"/>
                    <a:pt x="108" y="38"/>
                    <a:pt x="107" y="35"/>
                  </a:cubicBezTo>
                  <a:cubicBezTo>
                    <a:pt x="108" y="32"/>
                    <a:pt x="113" y="35"/>
                    <a:pt x="113" y="28"/>
                  </a:cubicBezTo>
                  <a:cubicBezTo>
                    <a:pt x="110" y="27"/>
                    <a:pt x="108" y="26"/>
                    <a:pt x="109" y="24"/>
                  </a:cubicBezTo>
                  <a:cubicBezTo>
                    <a:pt x="107" y="24"/>
                    <a:pt x="106" y="25"/>
                    <a:pt x="105" y="25"/>
                  </a:cubicBezTo>
                  <a:cubicBezTo>
                    <a:pt x="105" y="26"/>
                    <a:pt x="106" y="27"/>
                    <a:pt x="107" y="28"/>
                  </a:cubicBezTo>
                  <a:cubicBezTo>
                    <a:pt x="107" y="30"/>
                    <a:pt x="106" y="31"/>
                    <a:pt x="105" y="31"/>
                  </a:cubicBezTo>
                  <a:cubicBezTo>
                    <a:pt x="102" y="30"/>
                    <a:pt x="103" y="28"/>
                    <a:pt x="102" y="27"/>
                  </a:cubicBezTo>
                  <a:cubicBezTo>
                    <a:pt x="102" y="26"/>
                    <a:pt x="101" y="26"/>
                    <a:pt x="100" y="27"/>
                  </a:cubicBezTo>
                  <a:cubicBezTo>
                    <a:pt x="99" y="27"/>
                    <a:pt x="98" y="26"/>
                    <a:pt x="98" y="27"/>
                  </a:cubicBezTo>
                  <a:cubicBezTo>
                    <a:pt x="97" y="32"/>
                    <a:pt x="98" y="33"/>
                    <a:pt x="99" y="34"/>
                  </a:cubicBezTo>
                  <a:cubicBezTo>
                    <a:pt x="100" y="35"/>
                    <a:pt x="101" y="36"/>
                    <a:pt x="103" y="36"/>
                  </a:cubicBezTo>
                  <a:cubicBezTo>
                    <a:pt x="104" y="37"/>
                    <a:pt x="103" y="39"/>
                    <a:pt x="104" y="40"/>
                  </a:cubicBezTo>
                  <a:cubicBezTo>
                    <a:pt x="104" y="41"/>
                    <a:pt x="107" y="41"/>
                    <a:pt x="106" y="42"/>
                  </a:cubicBezTo>
                  <a:cubicBezTo>
                    <a:pt x="106" y="42"/>
                    <a:pt x="104" y="43"/>
                    <a:pt x="102" y="41"/>
                  </a:cubicBezTo>
                  <a:cubicBezTo>
                    <a:pt x="101" y="40"/>
                    <a:pt x="101" y="38"/>
                    <a:pt x="100" y="37"/>
                  </a:cubicBezTo>
                  <a:cubicBezTo>
                    <a:pt x="99" y="37"/>
                    <a:pt x="97" y="37"/>
                    <a:pt x="96" y="37"/>
                  </a:cubicBezTo>
                  <a:cubicBezTo>
                    <a:pt x="95" y="34"/>
                    <a:pt x="92" y="34"/>
                    <a:pt x="94" y="31"/>
                  </a:cubicBezTo>
                  <a:cubicBezTo>
                    <a:pt x="96" y="29"/>
                    <a:pt x="94" y="27"/>
                    <a:pt x="95" y="25"/>
                  </a:cubicBezTo>
                  <a:cubicBezTo>
                    <a:pt x="96" y="24"/>
                    <a:pt x="97" y="23"/>
                    <a:pt x="99" y="22"/>
                  </a:cubicBezTo>
                  <a:cubicBezTo>
                    <a:pt x="97" y="19"/>
                    <a:pt x="101" y="15"/>
                    <a:pt x="98" y="14"/>
                  </a:cubicBezTo>
                  <a:cubicBezTo>
                    <a:pt x="98" y="16"/>
                    <a:pt x="97" y="16"/>
                    <a:pt x="97" y="17"/>
                  </a:cubicBezTo>
                  <a:cubicBezTo>
                    <a:pt x="98" y="19"/>
                    <a:pt x="95" y="23"/>
                    <a:pt x="92" y="24"/>
                  </a:cubicBezTo>
                  <a:cubicBezTo>
                    <a:pt x="91" y="24"/>
                    <a:pt x="89" y="24"/>
                    <a:pt x="88" y="24"/>
                  </a:cubicBezTo>
                  <a:cubicBezTo>
                    <a:pt x="88" y="25"/>
                    <a:pt x="87" y="26"/>
                    <a:pt x="86" y="26"/>
                  </a:cubicBezTo>
                  <a:cubicBezTo>
                    <a:pt x="86" y="27"/>
                    <a:pt x="84" y="27"/>
                    <a:pt x="84" y="28"/>
                  </a:cubicBezTo>
                  <a:cubicBezTo>
                    <a:pt x="84" y="29"/>
                    <a:pt x="86" y="31"/>
                    <a:pt x="85" y="32"/>
                  </a:cubicBezTo>
                  <a:cubicBezTo>
                    <a:pt x="85" y="33"/>
                    <a:pt x="85" y="34"/>
                    <a:pt x="84" y="35"/>
                  </a:cubicBezTo>
                  <a:cubicBezTo>
                    <a:pt x="85" y="37"/>
                    <a:pt x="85" y="38"/>
                    <a:pt x="85" y="40"/>
                  </a:cubicBezTo>
                  <a:cubicBezTo>
                    <a:pt x="83" y="42"/>
                    <a:pt x="82" y="42"/>
                    <a:pt x="80" y="44"/>
                  </a:cubicBezTo>
                  <a:cubicBezTo>
                    <a:pt x="80" y="44"/>
                    <a:pt x="80" y="45"/>
                    <a:pt x="80" y="46"/>
                  </a:cubicBezTo>
                  <a:cubicBezTo>
                    <a:pt x="79" y="47"/>
                    <a:pt x="78" y="48"/>
                    <a:pt x="77" y="49"/>
                  </a:cubicBezTo>
                  <a:cubicBezTo>
                    <a:pt x="78" y="53"/>
                    <a:pt x="77" y="54"/>
                    <a:pt x="76" y="55"/>
                  </a:cubicBezTo>
                  <a:cubicBezTo>
                    <a:pt x="75" y="56"/>
                    <a:pt x="78" y="56"/>
                    <a:pt x="79" y="56"/>
                  </a:cubicBezTo>
                  <a:cubicBezTo>
                    <a:pt x="81" y="60"/>
                    <a:pt x="81" y="56"/>
                    <a:pt x="84" y="57"/>
                  </a:cubicBezTo>
                  <a:cubicBezTo>
                    <a:pt x="86" y="58"/>
                    <a:pt x="85" y="59"/>
                    <a:pt x="86" y="59"/>
                  </a:cubicBezTo>
                  <a:cubicBezTo>
                    <a:pt x="89" y="60"/>
                    <a:pt x="88" y="61"/>
                    <a:pt x="88" y="62"/>
                  </a:cubicBezTo>
                  <a:cubicBezTo>
                    <a:pt x="92" y="64"/>
                    <a:pt x="92" y="65"/>
                    <a:pt x="91" y="67"/>
                  </a:cubicBezTo>
                  <a:cubicBezTo>
                    <a:pt x="91" y="70"/>
                    <a:pt x="92" y="70"/>
                    <a:pt x="91" y="71"/>
                  </a:cubicBezTo>
                  <a:cubicBezTo>
                    <a:pt x="90" y="72"/>
                    <a:pt x="90" y="72"/>
                    <a:pt x="90" y="73"/>
                  </a:cubicBezTo>
                  <a:cubicBezTo>
                    <a:pt x="88" y="73"/>
                    <a:pt x="88" y="73"/>
                    <a:pt x="88" y="75"/>
                  </a:cubicBezTo>
                  <a:cubicBezTo>
                    <a:pt x="86" y="79"/>
                    <a:pt x="87" y="79"/>
                    <a:pt x="91" y="81"/>
                  </a:cubicBezTo>
                  <a:cubicBezTo>
                    <a:pt x="91" y="81"/>
                    <a:pt x="92" y="81"/>
                    <a:pt x="92" y="83"/>
                  </a:cubicBezTo>
                  <a:cubicBezTo>
                    <a:pt x="93" y="84"/>
                    <a:pt x="95" y="87"/>
                    <a:pt x="93" y="88"/>
                  </a:cubicBezTo>
                  <a:cubicBezTo>
                    <a:pt x="92" y="87"/>
                    <a:pt x="92" y="84"/>
                    <a:pt x="90" y="83"/>
                  </a:cubicBezTo>
                  <a:cubicBezTo>
                    <a:pt x="89" y="81"/>
                    <a:pt x="85" y="81"/>
                    <a:pt x="85" y="80"/>
                  </a:cubicBezTo>
                  <a:cubicBezTo>
                    <a:pt x="84" y="79"/>
                    <a:pt x="84" y="75"/>
                    <a:pt x="86" y="74"/>
                  </a:cubicBezTo>
                  <a:cubicBezTo>
                    <a:pt x="88" y="71"/>
                    <a:pt x="88" y="71"/>
                    <a:pt x="87" y="66"/>
                  </a:cubicBezTo>
                  <a:cubicBezTo>
                    <a:pt x="86" y="61"/>
                    <a:pt x="88" y="62"/>
                    <a:pt x="82" y="62"/>
                  </a:cubicBezTo>
                  <a:cubicBezTo>
                    <a:pt x="81" y="62"/>
                    <a:pt x="80" y="61"/>
                    <a:pt x="79" y="61"/>
                  </a:cubicBezTo>
                  <a:cubicBezTo>
                    <a:pt x="77" y="61"/>
                    <a:pt x="77" y="62"/>
                    <a:pt x="77" y="63"/>
                  </a:cubicBezTo>
                  <a:cubicBezTo>
                    <a:pt x="76" y="63"/>
                    <a:pt x="75" y="64"/>
                    <a:pt x="75" y="65"/>
                  </a:cubicBezTo>
                  <a:cubicBezTo>
                    <a:pt x="75" y="67"/>
                    <a:pt x="76" y="70"/>
                    <a:pt x="75" y="72"/>
                  </a:cubicBezTo>
                  <a:cubicBezTo>
                    <a:pt x="74" y="73"/>
                    <a:pt x="72" y="74"/>
                    <a:pt x="70" y="75"/>
                  </a:cubicBezTo>
                  <a:cubicBezTo>
                    <a:pt x="69" y="76"/>
                    <a:pt x="68" y="79"/>
                    <a:pt x="65" y="81"/>
                  </a:cubicBezTo>
                  <a:cubicBezTo>
                    <a:pt x="54" y="83"/>
                    <a:pt x="56" y="85"/>
                    <a:pt x="53" y="85"/>
                  </a:cubicBezTo>
                  <a:cubicBezTo>
                    <a:pt x="51" y="83"/>
                    <a:pt x="49" y="83"/>
                    <a:pt x="47" y="82"/>
                  </a:cubicBezTo>
                  <a:cubicBezTo>
                    <a:pt x="43" y="79"/>
                    <a:pt x="42" y="76"/>
                    <a:pt x="42" y="74"/>
                  </a:cubicBezTo>
                  <a:cubicBezTo>
                    <a:pt x="44" y="74"/>
                    <a:pt x="44" y="77"/>
                    <a:pt x="45" y="78"/>
                  </a:cubicBezTo>
                  <a:cubicBezTo>
                    <a:pt x="46" y="78"/>
                    <a:pt x="45" y="75"/>
                    <a:pt x="46" y="75"/>
                  </a:cubicBezTo>
                  <a:cubicBezTo>
                    <a:pt x="47" y="76"/>
                    <a:pt x="47" y="79"/>
                    <a:pt x="48" y="79"/>
                  </a:cubicBezTo>
                  <a:cubicBezTo>
                    <a:pt x="49" y="80"/>
                    <a:pt x="52" y="80"/>
                    <a:pt x="53" y="79"/>
                  </a:cubicBezTo>
                  <a:cubicBezTo>
                    <a:pt x="54" y="78"/>
                    <a:pt x="54" y="77"/>
                    <a:pt x="54" y="77"/>
                  </a:cubicBezTo>
                  <a:cubicBezTo>
                    <a:pt x="61" y="76"/>
                    <a:pt x="59" y="76"/>
                    <a:pt x="63" y="71"/>
                  </a:cubicBezTo>
                  <a:cubicBezTo>
                    <a:pt x="63" y="71"/>
                    <a:pt x="65" y="71"/>
                    <a:pt x="66" y="71"/>
                  </a:cubicBezTo>
                  <a:cubicBezTo>
                    <a:pt x="68" y="70"/>
                    <a:pt x="67" y="66"/>
                    <a:pt x="68" y="65"/>
                  </a:cubicBezTo>
                  <a:cubicBezTo>
                    <a:pt x="68" y="64"/>
                    <a:pt x="69" y="64"/>
                    <a:pt x="70" y="63"/>
                  </a:cubicBezTo>
                  <a:cubicBezTo>
                    <a:pt x="74" y="62"/>
                    <a:pt x="72" y="61"/>
                    <a:pt x="70" y="57"/>
                  </a:cubicBezTo>
                  <a:cubicBezTo>
                    <a:pt x="70" y="54"/>
                    <a:pt x="70" y="53"/>
                    <a:pt x="72" y="51"/>
                  </a:cubicBezTo>
                  <a:cubicBezTo>
                    <a:pt x="73" y="49"/>
                    <a:pt x="73" y="46"/>
                    <a:pt x="75" y="44"/>
                  </a:cubicBezTo>
                  <a:cubicBezTo>
                    <a:pt x="76" y="44"/>
                    <a:pt x="76" y="41"/>
                    <a:pt x="76" y="40"/>
                  </a:cubicBezTo>
                  <a:cubicBezTo>
                    <a:pt x="78" y="38"/>
                    <a:pt x="79" y="40"/>
                    <a:pt x="80" y="33"/>
                  </a:cubicBezTo>
                  <a:cubicBezTo>
                    <a:pt x="80" y="30"/>
                    <a:pt x="79" y="30"/>
                    <a:pt x="79" y="27"/>
                  </a:cubicBezTo>
                  <a:cubicBezTo>
                    <a:pt x="79" y="25"/>
                    <a:pt x="81" y="25"/>
                    <a:pt x="83" y="25"/>
                  </a:cubicBezTo>
                  <a:cubicBezTo>
                    <a:pt x="85" y="20"/>
                    <a:pt x="89" y="19"/>
                    <a:pt x="89" y="12"/>
                  </a:cubicBezTo>
                  <a:cubicBezTo>
                    <a:pt x="88" y="9"/>
                    <a:pt x="85" y="8"/>
                    <a:pt x="81" y="7"/>
                  </a:cubicBezTo>
                  <a:cubicBezTo>
                    <a:pt x="81" y="7"/>
                    <a:pt x="81" y="5"/>
                    <a:pt x="80" y="5"/>
                  </a:cubicBezTo>
                  <a:cubicBezTo>
                    <a:pt x="78" y="6"/>
                    <a:pt x="76" y="8"/>
                    <a:pt x="75" y="9"/>
                  </a:cubicBezTo>
                  <a:cubicBezTo>
                    <a:pt x="75" y="11"/>
                    <a:pt x="72" y="12"/>
                    <a:pt x="70" y="15"/>
                  </a:cubicBezTo>
                  <a:cubicBezTo>
                    <a:pt x="66" y="19"/>
                    <a:pt x="62" y="19"/>
                    <a:pt x="58" y="20"/>
                  </a:cubicBezTo>
                  <a:cubicBezTo>
                    <a:pt x="56" y="21"/>
                    <a:pt x="59" y="22"/>
                    <a:pt x="58" y="23"/>
                  </a:cubicBezTo>
                  <a:cubicBezTo>
                    <a:pt x="55" y="24"/>
                    <a:pt x="59" y="25"/>
                    <a:pt x="58" y="26"/>
                  </a:cubicBezTo>
                  <a:cubicBezTo>
                    <a:pt x="58" y="27"/>
                    <a:pt x="57" y="27"/>
                    <a:pt x="56" y="28"/>
                  </a:cubicBezTo>
                  <a:cubicBezTo>
                    <a:pt x="56" y="29"/>
                    <a:pt x="56" y="31"/>
                    <a:pt x="55" y="31"/>
                  </a:cubicBezTo>
                  <a:cubicBezTo>
                    <a:pt x="53" y="34"/>
                    <a:pt x="51" y="34"/>
                    <a:pt x="51" y="35"/>
                  </a:cubicBezTo>
                  <a:cubicBezTo>
                    <a:pt x="51" y="36"/>
                    <a:pt x="52" y="37"/>
                    <a:pt x="52" y="38"/>
                  </a:cubicBezTo>
                  <a:cubicBezTo>
                    <a:pt x="53" y="40"/>
                    <a:pt x="52" y="40"/>
                    <a:pt x="54" y="41"/>
                  </a:cubicBezTo>
                  <a:cubicBezTo>
                    <a:pt x="55" y="42"/>
                    <a:pt x="52" y="43"/>
                    <a:pt x="52" y="44"/>
                  </a:cubicBezTo>
                  <a:cubicBezTo>
                    <a:pt x="52" y="46"/>
                    <a:pt x="52" y="47"/>
                    <a:pt x="53" y="49"/>
                  </a:cubicBezTo>
                  <a:cubicBezTo>
                    <a:pt x="54" y="53"/>
                    <a:pt x="54" y="52"/>
                    <a:pt x="51" y="53"/>
                  </a:cubicBezTo>
                  <a:cubicBezTo>
                    <a:pt x="49" y="54"/>
                    <a:pt x="49" y="56"/>
                    <a:pt x="47" y="55"/>
                  </a:cubicBezTo>
                  <a:cubicBezTo>
                    <a:pt x="47" y="54"/>
                    <a:pt x="48" y="54"/>
                    <a:pt x="48" y="53"/>
                  </a:cubicBezTo>
                  <a:cubicBezTo>
                    <a:pt x="47" y="52"/>
                    <a:pt x="46" y="52"/>
                    <a:pt x="46" y="52"/>
                  </a:cubicBezTo>
                  <a:cubicBezTo>
                    <a:pt x="46" y="51"/>
                    <a:pt x="47" y="50"/>
                    <a:pt x="47" y="49"/>
                  </a:cubicBezTo>
                  <a:cubicBezTo>
                    <a:pt x="46" y="48"/>
                    <a:pt x="45" y="48"/>
                    <a:pt x="45" y="47"/>
                  </a:cubicBezTo>
                  <a:cubicBezTo>
                    <a:pt x="45" y="46"/>
                    <a:pt x="44" y="45"/>
                    <a:pt x="42" y="42"/>
                  </a:cubicBezTo>
                  <a:cubicBezTo>
                    <a:pt x="42" y="42"/>
                    <a:pt x="42" y="41"/>
                    <a:pt x="42" y="40"/>
                  </a:cubicBezTo>
                  <a:cubicBezTo>
                    <a:pt x="41" y="40"/>
                    <a:pt x="40" y="40"/>
                    <a:pt x="40" y="40"/>
                  </a:cubicBezTo>
                  <a:cubicBezTo>
                    <a:pt x="39" y="46"/>
                    <a:pt x="36" y="46"/>
                    <a:pt x="35" y="49"/>
                  </a:cubicBezTo>
                  <a:cubicBezTo>
                    <a:pt x="34" y="51"/>
                    <a:pt x="37" y="53"/>
                    <a:pt x="37" y="56"/>
                  </a:cubicBezTo>
                  <a:cubicBezTo>
                    <a:pt x="36" y="57"/>
                    <a:pt x="35" y="56"/>
                    <a:pt x="35" y="56"/>
                  </a:cubicBezTo>
                  <a:cubicBezTo>
                    <a:pt x="34" y="57"/>
                    <a:pt x="35" y="58"/>
                    <a:pt x="34" y="58"/>
                  </a:cubicBezTo>
                  <a:cubicBezTo>
                    <a:pt x="33" y="59"/>
                    <a:pt x="31" y="59"/>
                    <a:pt x="28" y="59"/>
                  </a:cubicBezTo>
                  <a:cubicBezTo>
                    <a:pt x="27" y="60"/>
                    <a:pt x="26" y="62"/>
                    <a:pt x="24" y="62"/>
                  </a:cubicBezTo>
                  <a:cubicBezTo>
                    <a:pt x="22" y="62"/>
                    <a:pt x="19" y="60"/>
                    <a:pt x="16" y="61"/>
                  </a:cubicBezTo>
                  <a:cubicBezTo>
                    <a:pt x="12" y="62"/>
                    <a:pt x="12" y="65"/>
                    <a:pt x="10" y="66"/>
                  </a:cubicBezTo>
                  <a:cubicBezTo>
                    <a:pt x="8" y="67"/>
                    <a:pt x="7" y="66"/>
                    <a:pt x="5" y="66"/>
                  </a:cubicBezTo>
                  <a:cubicBezTo>
                    <a:pt x="6" y="68"/>
                    <a:pt x="6" y="71"/>
                    <a:pt x="6" y="73"/>
                  </a:cubicBezTo>
                  <a:cubicBezTo>
                    <a:pt x="5" y="77"/>
                    <a:pt x="0" y="79"/>
                    <a:pt x="0" y="81"/>
                  </a:cubicBezTo>
                  <a:cubicBezTo>
                    <a:pt x="0" y="82"/>
                    <a:pt x="2" y="81"/>
                    <a:pt x="3" y="82"/>
                  </a:cubicBezTo>
                  <a:cubicBezTo>
                    <a:pt x="3" y="83"/>
                    <a:pt x="3" y="85"/>
                    <a:pt x="5" y="86"/>
                  </a:cubicBezTo>
                  <a:cubicBezTo>
                    <a:pt x="9" y="88"/>
                    <a:pt x="14" y="85"/>
                    <a:pt x="19" y="91"/>
                  </a:cubicBezTo>
                  <a:cubicBezTo>
                    <a:pt x="21" y="93"/>
                    <a:pt x="16" y="93"/>
                    <a:pt x="17" y="94"/>
                  </a:cubicBezTo>
                  <a:cubicBezTo>
                    <a:pt x="21" y="97"/>
                    <a:pt x="21" y="101"/>
                    <a:pt x="23" y="100"/>
                  </a:cubicBezTo>
                  <a:cubicBezTo>
                    <a:pt x="24" y="100"/>
                    <a:pt x="25" y="98"/>
                    <a:pt x="26" y="98"/>
                  </a:cubicBezTo>
                  <a:cubicBezTo>
                    <a:pt x="26" y="98"/>
                    <a:pt x="27" y="99"/>
                    <a:pt x="28" y="99"/>
                  </a:cubicBezTo>
                  <a:cubicBezTo>
                    <a:pt x="29" y="98"/>
                    <a:pt x="28" y="96"/>
                    <a:pt x="29" y="96"/>
                  </a:cubicBezTo>
                  <a:cubicBezTo>
                    <a:pt x="31" y="95"/>
                    <a:pt x="30" y="100"/>
                    <a:pt x="34" y="103"/>
                  </a:cubicBezTo>
                  <a:cubicBezTo>
                    <a:pt x="35" y="104"/>
                    <a:pt x="34" y="108"/>
                    <a:pt x="34" y="110"/>
                  </a:cubicBezTo>
                  <a:cubicBezTo>
                    <a:pt x="34" y="112"/>
                    <a:pt x="36" y="114"/>
                    <a:pt x="37" y="115"/>
                  </a:cubicBezTo>
                  <a:cubicBezTo>
                    <a:pt x="37" y="117"/>
                    <a:pt x="36" y="119"/>
                    <a:pt x="39" y="119"/>
                  </a:cubicBezTo>
                  <a:cubicBezTo>
                    <a:pt x="41" y="119"/>
                    <a:pt x="42" y="119"/>
                    <a:pt x="44" y="120"/>
                  </a:cubicBezTo>
                  <a:cubicBezTo>
                    <a:pt x="46" y="122"/>
                    <a:pt x="48" y="124"/>
                    <a:pt x="52" y="126"/>
                  </a:cubicBezTo>
                  <a:cubicBezTo>
                    <a:pt x="53" y="127"/>
                    <a:pt x="56" y="126"/>
                    <a:pt x="57" y="127"/>
                  </a:cubicBezTo>
                  <a:cubicBezTo>
                    <a:pt x="59" y="128"/>
                    <a:pt x="58" y="131"/>
                    <a:pt x="59" y="132"/>
                  </a:cubicBezTo>
                  <a:cubicBezTo>
                    <a:pt x="60" y="133"/>
                    <a:pt x="63" y="131"/>
                    <a:pt x="64" y="133"/>
                  </a:cubicBezTo>
                  <a:cubicBezTo>
                    <a:pt x="65" y="134"/>
                    <a:pt x="64" y="138"/>
                    <a:pt x="66" y="139"/>
                  </a:cubicBezTo>
                  <a:cubicBezTo>
                    <a:pt x="68" y="140"/>
                    <a:pt x="69" y="139"/>
                    <a:pt x="75" y="141"/>
                  </a:cubicBezTo>
                  <a:cubicBezTo>
                    <a:pt x="78" y="142"/>
                    <a:pt x="83" y="138"/>
                    <a:pt x="85" y="138"/>
                  </a:cubicBezTo>
                  <a:cubicBezTo>
                    <a:pt x="87" y="139"/>
                    <a:pt x="87" y="142"/>
                    <a:pt x="89" y="144"/>
                  </a:cubicBezTo>
                  <a:cubicBezTo>
                    <a:pt x="91" y="143"/>
                    <a:pt x="92" y="144"/>
                    <a:pt x="95" y="149"/>
                  </a:cubicBezTo>
                  <a:cubicBezTo>
                    <a:pt x="95" y="151"/>
                    <a:pt x="98" y="148"/>
                    <a:pt x="99" y="148"/>
                  </a:cubicBezTo>
                  <a:cubicBezTo>
                    <a:pt x="101" y="150"/>
                    <a:pt x="101" y="153"/>
                    <a:pt x="102" y="155"/>
                  </a:cubicBezTo>
                  <a:close/>
                  <a:moveTo>
                    <a:pt x="104" y="13"/>
                  </a:moveTo>
                  <a:cubicBezTo>
                    <a:pt x="104" y="13"/>
                    <a:pt x="104" y="13"/>
                    <a:pt x="105" y="13"/>
                  </a:cubicBezTo>
                  <a:cubicBezTo>
                    <a:pt x="106" y="13"/>
                    <a:pt x="105" y="13"/>
                    <a:pt x="104" y="13"/>
                  </a:cubicBezTo>
                  <a:close/>
                  <a:moveTo>
                    <a:pt x="105" y="8"/>
                  </a:moveTo>
                  <a:cubicBezTo>
                    <a:pt x="105" y="9"/>
                    <a:pt x="106" y="10"/>
                    <a:pt x="106" y="10"/>
                  </a:cubicBezTo>
                  <a:cubicBezTo>
                    <a:pt x="107" y="10"/>
                    <a:pt x="106" y="8"/>
                    <a:pt x="105" y="8"/>
                  </a:cubicBezTo>
                  <a:close/>
                  <a:moveTo>
                    <a:pt x="102" y="8"/>
                  </a:moveTo>
                  <a:cubicBezTo>
                    <a:pt x="102" y="7"/>
                    <a:pt x="103" y="7"/>
                    <a:pt x="104" y="7"/>
                  </a:cubicBezTo>
                  <a:cubicBezTo>
                    <a:pt x="104" y="7"/>
                    <a:pt x="104" y="7"/>
                    <a:pt x="104" y="8"/>
                  </a:cubicBezTo>
                  <a:cubicBezTo>
                    <a:pt x="104" y="8"/>
                    <a:pt x="104" y="8"/>
                    <a:pt x="103" y="8"/>
                  </a:cubicBezTo>
                  <a:cubicBezTo>
                    <a:pt x="103" y="8"/>
                    <a:pt x="102" y="8"/>
                    <a:pt x="102" y="8"/>
                  </a:cubicBezTo>
                  <a:cubicBezTo>
                    <a:pt x="102" y="8"/>
                    <a:pt x="102" y="8"/>
                    <a:pt x="102" y="8"/>
                  </a:cubicBezTo>
                  <a:close/>
                  <a:moveTo>
                    <a:pt x="99" y="10"/>
                  </a:moveTo>
                  <a:cubicBezTo>
                    <a:pt x="99" y="12"/>
                    <a:pt x="98" y="11"/>
                    <a:pt x="97" y="12"/>
                  </a:cubicBezTo>
                  <a:cubicBezTo>
                    <a:pt x="96" y="12"/>
                    <a:pt x="96" y="10"/>
                    <a:pt x="99" y="10"/>
                  </a:cubicBezTo>
                  <a:close/>
                  <a:moveTo>
                    <a:pt x="81" y="4"/>
                  </a:moveTo>
                  <a:cubicBezTo>
                    <a:pt x="82" y="3"/>
                    <a:pt x="83" y="2"/>
                    <a:pt x="83" y="1"/>
                  </a:cubicBezTo>
                  <a:cubicBezTo>
                    <a:pt x="85" y="0"/>
                    <a:pt x="86" y="0"/>
                    <a:pt x="88" y="2"/>
                  </a:cubicBezTo>
                  <a:cubicBezTo>
                    <a:pt x="89" y="3"/>
                    <a:pt x="89" y="5"/>
                    <a:pt x="87" y="5"/>
                  </a:cubicBezTo>
                  <a:cubicBezTo>
                    <a:pt x="86" y="6"/>
                    <a:pt x="85" y="5"/>
                    <a:pt x="84" y="5"/>
                  </a:cubicBezTo>
                  <a:cubicBezTo>
                    <a:pt x="82" y="5"/>
                    <a:pt x="81" y="5"/>
                    <a:pt x="81" y="4"/>
                  </a:cubicBezTo>
                  <a:close/>
                </a:path>
              </a:pathLst>
            </a:custGeom>
            <a:solidFill>
              <a:srgbClr val="FFA7AD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52" name="Freeform 43"/>
            <p:cNvSpPr>
              <a:spLocks/>
            </p:cNvSpPr>
            <p:nvPr/>
          </p:nvSpPr>
          <p:spPr bwMode="auto">
            <a:xfrm>
              <a:off x="2894013" y="4081463"/>
              <a:ext cx="1309687" cy="1052512"/>
            </a:xfrm>
            <a:custGeom>
              <a:avLst/>
              <a:gdLst>
                <a:gd name="T0" fmla="*/ 2147483647 w 141"/>
                <a:gd name="T1" fmla="*/ 2147483647 h 113"/>
                <a:gd name="T2" fmla="*/ 2147483647 w 141"/>
                <a:gd name="T3" fmla="*/ 2147483647 h 113"/>
                <a:gd name="T4" fmla="*/ 2147483647 w 141"/>
                <a:gd name="T5" fmla="*/ 2147483647 h 113"/>
                <a:gd name="T6" fmla="*/ 2147483647 w 141"/>
                <a:gd name="T7" fmla="*/ 2147483647 h 113"/>
                <a:gd name="T8" fmla="*/ 2147483647 w 141"/>
                <a:gd name="T9" fmla="*/ 2147483647 h 113"/>
                <a:gd name="T10" fmla="*/ 2147483647 w 141"/>
                <a:gd name="T11" fmla="*/ 2147483647 h 113"/>
                <a:gd name="T12" fmla="*/ 2147483647 w 141"/>
                <a:gd name="T13" fmla="*/ 2147483647 h 113"/>
                <a:gd name="T14" fmla="*/ 2147483647 w 141"/>
                <a:gd name="T15" fmla="*/ 2147483647 h 113"/>
                <a:gd name="T16" fmla="*/ 2147483647 w 141"/>
                <a:gd name="T17" fmla="*/ 2147483647 h 113"/>
                <a:gd name="T18" fmla="*/ 2147483647 w 141"/>
                <a:gd name="T19" fmla="*/ 2147483647 h 113"/>
                <a:gd name="T20" fmla="*/ 2147483647 w 141"/>
                <a:gd name="T21" fmla="*/ 2147483647 h 113"/>
                <a:gd name="T22" fmla="*/ 2147483647 w 141"/>
                <a:gd name="T23" fmla="*/ 2147483647 h 113"/>
                <a:gd name="T24" fmla="*/ 2147483647 w 141"/>
                <a:gd name="T25" fmla="*/ 2147483647 h 113"/>
                <a:gd name="T26" fmla="*/ 2147483647 w 141"/>
                <a:gd name="T27" fmla="*/ 2147483647 h 113"/>
                <a:gd name="T28" fmla="*/ 2147483647 w 141"/>
                <a:gd name="T29" fmla="*/ 2147483647 h 113"/>
                <a:gd name="T30" fmla="*/ 2147483647 w 141"/>
                <a:gd name="T31" fmla="*/ 2147483647 h 113"/>
                <a:gd name="T32" fmla="*/ 2147483647 w 141"/>
                <a:gd name="T33" fmla="*/ 2147483647 h 113"/>
                <a:gd name="T34" fmla="*/ 2147483647 w 141"/>
                <a:gd name="T35" fmla="*/ 2147483647 h 113"/>
                <a:gd name="T36" fmla="*/ 2147483647 w 141"/>
                <a:gd name="T37" fmla="*/ 2147483647 h 113"/>
                <a:gd name="T38" fmla="*/ 2147483647 w 141"/>
                <a:gd name="T39" fmla="*/ 2147483647 h 113"/>
                <a:gd name="T40" fmla="*/ 2147483647 w 141"/>
                <a:gd name="T41" fmla="*/ 2147483647 h 113"/>
                <a:gd name="T42" fmla="*/ 2147483647 w 141"/>
                <a:gd name="T43" fmla="*/ 2147483647 h 113"/>
                <a:gd name="T44" fmla="*/ 2147483647 w 141"/>
                <a:gd name="T45" fmla="*/ 2147483647 h 113"/>
                <a:gd name="T46" fmla="*/ 2147483647 w 141"/>
                <a:gd name="T47" fmla="*/ 0 h 113"/>
                <a:gd name="T48" fmla="*/ 2147483647 w 141"/>
                <a:gd name="T49" fmla="*/ 2147483647 h 113"/>
                <a:gd name="T50" fmla="*/ 2147483647 w 141"/>
                <a:gd name="T51" fmla="*/ 2147483647 h 113"/>
                <a:gd name="T52" fmla="*/ 2147483647 w 141"/>
                <a:gd name="T53" fmla="*/ 2147483647 h 113"/>
                <a:gd name="T54" fmla="*/ 2147483647 w 141"/>
                <a:gd name="T55" fmla="*/ 2147483647 h 113"/>
                <a:gd name="T56" fmla="*/ 2147483647 w 141"/>
                <a:gd name="T57" fmla="*/ 2147483647 h 113"/>
                <a:gd name="T58" fmla="*/ 2147483647 w 141"/>
                <a:gd name="T59" fmla="*/ 2147483647 h 113"/>
                <a:gd name="T60" fmla="*/ 2147483647 w 141"/>
                <a:gd name="T61" fmla="*/ 2147483647 h 113"/>
                <a:gd name="T62" fmla="*/ 2147483647 w 141"/>
                <a:gd name="T63" fmla="*/ 2147483647 h 113"/>
                <a:gd name="T64" fmla="*/ 2147483647 w 141"/>
                <a:gd name="T65" fmla="*/ 2147483647 h 113"/>
                <a:gd name="T66" fmla="*/ 2147483647 w 141"/>
                <a:gd name="T67" fmla="*/ 2147483647 h 113"/>
                <a:gd name="T68" fmla="*/ 2147483647 w 141"/>
                <a:gd name="T69" fmla="*/ 2147483647 h 113"/>
                <a:gd name="T70" fmla="*/ 2147483647 w 141"/>
                <a:gd name="T71" fmla="*/ 2147483647 h 113"/>
                <a:gd name="T72" fmla="*/ 2147483647 w 141"/>
                <a:gd name="T73" fmla="*/ 2147483647 h 113"/>
                <a:gd name="T74" fmla="*/ 2147483647 w 141"/>
                <a:gd name="T75" fmla="*/ 2147483647 h 11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41"/>
                <a:gd name="T115" fmla="*/ 0 h 113"/>
                <a:gd name="T116" fmla="*/ 141 w 141"/>
                <a:gd name="T117" fmla="*/ 113 h 11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41" h="113">
                  <a:moveTo>
                    <a:pt x="67" y="113"/>
                  </a:moveTo>
                  <a:cubicBezTo>
                    <a:pt x="69" y="113"/>
                    <a:pt x="70" y="113"/>
                    <a:pt x="71" y="112"/>
                  </a:cubicBezTo>
                  <a:cubicBezTo>
                    <a:pt x="72" y="110"/>
                    <a:pt x="72" y="107"/>
                    <a:pt x="73" y="106"/>
                  </a:cubicBezTo>
                  <a:cubicBezTo>
                    <a:pt x="75" y="105"/>
                    <a:pt x="78" y="107"/>
                    <a:pt x="79" y="105"/>
                  </a:cubicBezTo>
                  <a:cubicBezTo>
                    <a:pt x="80" y="104"/>
                    <a:pt x="80" y="103"/>
                    <a:pt x="81" y="102"/>
                  </a:cubicBezTo>
                  <a:cubicBezTo>
                    <a:pt x="82" y="100"/>
                    <a:pt x="83" y="100"/>
                    <a:pt x="84" y="99"/>
                  </a:cubicBezTo>
                  <a:cubicBezTo>
                    <a:pt x="84" y="98"/>
                    <a:pt x="84" y="97"/>
                    <a:pt x="85" y="96"/>
                  </a:cubicBezTo>
                  <a:cubicBezTo>
                    <a:pt x="85" y="95"/>
                    <a:pt x="87" y="95"/>
                    <a:pt x="88" y="94"/>
                  </a:cubicBezTo>
                  <a:cubicBezTo>
                    <a:pt x="89" y="93"/>
                    <a:pt x="89" y="92"/>
                    <a:pt x="90" y="92"/>
                  </a:cubicBezTo>
                  <a:cubicBezTo>
                    <a:pt x="92" y="93"/>
                    <a:pt x="93" y="95"/>
                    <a:pt x="94" y="95"/>
                  </a:cubicBezTo>
                  <a:cubicBezTo>
                    <a:pt x="97" y="97"/>
                    <a:pt x="98" y="96"/>
                    <a:pt x="99" y="96"/>
                  </a:cubicBezTo>
                  <a:cubicBezTo>
                    <a:pt x="100" y="97"/>
                    <a:pt x="100" y="98"/>
                    <a:pt x="102" y="99"/>
                  </a:cubicBezTo>
                  <a:cubicBezTo>
                    <a:pt x="106" y="101"/>
                    <a:pt x="108" y="99"/>
                    <a:pt x="109" y="100"/>
                  </a:cubicBezTo>
                  <a:cubicBezTo>
                    <a:pt x="110" y="100"/>
                    <a:pt x="109" y="102"/>
                    <a:pt x="111" y="102"/>
                  </a:cubicBezTo>
                  <a:cubicBezTo>
                    <a:pt x="112" y="103"/>
                    <a:pt x="114" y="102"/>
                    <a:pt x="115" y="103"/>
                  </a:cubicBezTo>
                  <a:cubicBezTo>
                    <a:pt x="116" y="103"/>
                    <a:pt x="116" y="105"/>
                    <a:pt x="117" y="105"/>
                  </a:cubicBezTo>
                  <a:cubicBezTo>
                    <a:pt x="118" y="104"/>
                    <a:pt x="122" y="102"/>
                    <a:pt x="124" y="102"/>
                  </a:cubicBezTo>
                  <a:cubicBezTo>
                    <a:pt x="126" y="102"/>
                    <a:pt x="127" y="104"/>
                    <a:pt x="129" y="104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32" y="102"/>
                    <a:pt x="138" y="103"/>
                    <a:pt x="139" y="100"/>
                  </a:cubicBezTo>
                  <a:cubicBezTo>
                    <a:pt x="141" y="95"/>
                    <a:pt x="135" y="96"/>
                    <a:pt x="134" y="94"/>
                  </a:cubicBezTo>
                  <a:cubicBezTo>
                    <a:pt x="133" y="92"/>
                    <a:pt x="134" y="91"/>
                    <a:pt x="135" y="89"/>
                  </a:cubicBezTo>
                  <a:cubicBezTo>
                    <a:pt x="134" y="87"/>
                    <a:pt x="134" y="84"/>
                    <a:pt x="132" y="82"/>
                  </a:cubicBezTo>
                  <a:cubicBezTo>
                    <a:pt x="131" y="82"/>
                    <a:pt x="128" y="85"/>
                    <a:pt x="128" y="83"/>
                  </a:cubicBezTo>
                  <a:cubicBezTo>
                    <a:pt x="125" y="78"/>
                    <a:pt x="124" y="77"/>
                    <a:pt x="122" y="78"/>
                  </a:cubicBezTo>
                  <a:cubicBezTo>
                    <a:pt x="120" y="76"/>
                    <a:pt x="120" y="73"/>
                    <a:pt x="118" y="72"/>
                  </a:cubicBezTo>
                  <a:cubicBezTo>
                    <a:pt x="116" y="72"/>
                    <a:pt x="111" y="76"/>
                    <a:pt x="108" y="75"/>
                  </a:cubicBezTo>
                  <a:cubicBezTo>
                    <a:pt x="102" y="73"/>
                    <a:pt x="101" y="74"/>
                    <a:pt x="99" y="73"/>
                  </a:cubicBezTo>
                  <a:cubicBezTo>
                    <a:pt x="97" y="72"/>
                    <a:pt x="98" y="68"/>
                    <a:pt x="97" y="67"/>
                  </a:cubicBezTo>
                  <a:cubicBezTo>
                    <a:pt x="96" y="65"/>
                    <a:pt x="93" y="67"/>
                    <a:pt x="92" y="66"/>
                  </a:cubicBezTo>
                  <a:cubicBezTo>
                    <a:pt x="91" y="65"/>
                    <a:pt x="92" y="62"/>
                    <a:pt x="90" y="61"/>
                  </a:cubicBezTo>
                  <a:cubicBezTo>
                    <a:pt x="89" y="60"/>
                    <a:pt x="86" y="61"/>
                    <a:pt x="85" y="60"/>
                  </a:cubicBezTo>
                  <a:cubicBezTo>
                    <a:pt x="81" y="58"/>
                    <a:pt x="79" y="56"/>
                    <a:pt x="77" y="54"/>
                  </a:cubicBezTo>
                  <a:cubicBezTo>
                    <a:pt x="75" y="53"/>
                    <a:pt x="74" y="53"/>
                    <a:pt x="72" y="53"/>
                  </a:cubicBezTo>
                  <a:cubicBezTo>
                    <a:pt x="69" y="53"/>
                    <a:pt x="70" y="51"/>
                    <a:pt x="70" y="49"/>
                  </a:cubicBezTo>
                  <a:cubicBezTo>
                    <a:pt x="69" y="48"/>
                    <a:pt x="67" y="46"/>
                    <a:pt x="67" y="44"/>
                  </a:cubicBezTo>
                  <a:cubicBezTo>
                    <a:pt x="67" y="42"/>
                    <a:pt x="68" y="38"/>
                    <a:pt x="67" y="37"/>
                  </a:cubicBezTo>
                  <a:cubicBezTo>
                    <a:pt x="63" y="34"/>
                    <a:pt x="64" y="29"/>
                    <a:pt x="62" y="30"/>
                  </a:cubicBezTo>
                  <a:cubicBezTo>
                    <a:pt x="61" y="30"/>
                    <a:pt x="62" y="32"/>
                    <a:pt x="61" y="33"/>
                  </a:cubicBezTo>
                  <a:cubicBezTo>
                    <a:pt x="60" y="33"/>
                    <a:pt x="59" y="32"/>
                    <a:pt x="59" y="32"/>
                  </a:cubicBezTo>
                  <a:cubicBezTo>
                    <a:pt x="58" y="32"/>
                    <a:pt x="57" y="34"/>
                    <a:pt x="56" y="34"/>
                  </a:cubicBezTo>
                  <a:cubicBezTo>
                    <a:pt x="54" y="35"/>
                    <a:pt x="54" y="31"/>
                    <a:pt x="50" y="28"/>
                  </a:cubicBezTo>
                  <a:cubicBezTo>
                    <a:pt x="49" y="27"/>
                    <a:pt x="54" y="27"/>
                    <a:pt x="52" y="25"/>
                  </a:cubicBezTo>
                  <a:cubicBezTo>
                    <a:pt x="47" y="19"/>
                    <a:pt x="42" y="22"/>
                    <a:pt x="38" y="20"/>
                  </a:cubicBezTo>
                  <a:cubicBezTo>
                    <a:pt x="36" y="19"/>
                    <a:pt x="36" y="17"/>
                    <a:pt x="36" y="16"/>
                  </a:cubicBezTo>
                  <a:cubicBezTo>
                    <a:pt x="35" y="15"/>
                    <a:pt x="33" y="16"/>
                    <a:pt x="33" y="15"/>
                  </a:cubicBezTo>
                  <a:cubicBezTo>
                    <a:pt x="33" y="13"/>
                    <a:pt x="38" y="11"/>
                    <a:pt x="39" y="7"/>
                  </a:cubicBezTo>
                  <a:cubicBezTo>
                    <a:pt x="39" y="5"/>
                    <a:pt x="39" y="2"/>
                    <a:pt x="38" y="0"/>
                  </a:cubicBezTo>
                  <a:cubicBezTo>
                    <a:pt x="38" y="0"/>
                    <a:pt x="37" y="0"/>
                    <a:pt x="36" y="0"/>
                  </a:cubicBezTo>
                  <a:cubicBezTo>
                    <a:pt x="32" y="2"/>
                    <a:pt x="31" y="5"/>
                    <a:pt x="26" y="6"/>
                  </a:cubicBezTo>
                  <a:cubicBezTo>
                    <a:pt x="25" y="5"/>
                    <a:pt x="26" y="1"/>
                    <a:pt x="24" y="1"/>
                  </a:cubicBezTo>
                  <a:cubicBezTo>
                    <a:pt x="24" y="1"/>
                    <a:pt x="22" y="2"/>
                    <a:pt x="21" y="3"/>
                  </a:cubicBezTo>
                  <a:cubicBezTo>
                    <a:pt x="20" y="4"/>
                    <a:pt x="23" y="5"/>
                    <a:pt x="17" y="6"/>
                  </a:cubicBezTo>
                  <a:cubicBezTo>
                    <a:pt x="17" y="8"/>
                    <a:pt x="17" y="11"/>
                    <a:pt x="16" y="13"/>
                  </a:cubicBezTo>
                  <a:cubicBezTo>
                    <a:pt x="14" y="15"/>
                    <a:pt x="11" y="17"/>
                    <a:pt x="9" y="19"/>
                  </a:cubicBezTo>
                  <a:cubicBezTo>
                    <a:pt x="6" y="24"/>
                    <a:pt x="4" y="25"/>
                    <a:pt x="5" y="27"/>
                  </a:cubicBezTo>
                  <a:cubicBezTo>
                    <a:pt x="4" y="30"/>
                    <a:pt x="2" y="31"/>
                    <a:pt x="0" y="32"/>
                  </a:cubicBezTo>
                  <a:cubicBezTo>
                    <a:pt x="1" y="35"/>
                    <a:pt x="0" y="37"/>
                    <a:pt x="5" y="39"/>
                  </a:cubicBezTo>
                  <a:cubicBezTo>
                    <a:pt x="6" y="39"/>
                    <a:pt x="6" y="41"/>
                    <a:pt x="8" y="42"/>
                  </a:cubicBezTo>
                  <a:cubicBezTo>
                    <a:pt x="10" y="44"/>
                    <a:pt x="11" y="51"/>
                    <a:pt x="11" y="53"/>
                  </a:cubicBezTo>
                  <a:cubicBezTo>
                    <a:pt x="11" y="54"/>
                    <a:pt x="8" y="55"/>
                    <a:pt x="8" y="56"/>
                  </a:cubicBezTo>
                  <a:cubicBezTo>
                    <a:pt x="8" y="57"/>
                    <a:pt x="9" y="57"/>
                    <a:pt x="9" y="58"/>
                  </a:cubicBezTo>
                  <a:cubicBezTo>
                    <a:pt x="9" y="59"/>
                    <a:pt x="8" y="61"/>
                    <a:pt x="8" y="62"/>
                  </a:cubicBezTo>
                  <a:cubicBezTo>
                    <a:pt x="8" y="63"/>
                    <a:pt x="9" y="64"/>
                    <a:pt x="9" y="66"/>
                  </a:cubicBezTo>
                  <a:cubicBezTo>
                    <a:pt x="9" y="68"/>
                    <a:pt x="6" y="70"/>
                    <a:pt x="7" y="72"/>
                  </a:cubicBezTo>
                  <a:cubicBezTo>
                    <a:pt x="7" y="74"/>
                    <a:pt x="11" y="75"/>
                    <a:pt x="11" y="77"/>
                  </a:cubicBezTo>
                  <a:cubicBezTo>
                    <a:pt x="12" y="81"/>
                    <a:pt x="9" y="84"/>
                    <a:pt x="12" y="89"/>
                  </a:cubicBezTo>
                  <a:cubicBezTo>
                    <a:pt x="16" y="91"/>
                    <a:pt x="19" y="90"/>
                    <a:pt x="23" y="89"/>
                  </a:cubicBezTo>
                  <a:cubicBezTo>
                    <a:pt x="26" y="88"/>
                    <a:pt x="29" y="89"/>
                    <a:pt x="32" y="89"/>
                  </a:cubicBezTo>
                  <a:cubicBezTo>
                    <a:pt x="36" y="88"/>
                    <a:pt x="36" y="84"/>
                    <a:pt x="38" y="85"/>
                  </a:cubicBezTo>
                  <a:cubicBezTo>
                    <a:pt x="40" y="85"/>
                    <a:pt x="39" y="89"/>
                    <a:pt x="41" y="89"/>
                  </a:cubicBezTo>
                  <a:cubicBezTo>
                    <a:pt x="43" y="89"/>
                    <a:pt x="47" y="87"/>
                    <a:pt x="51" y="90"/>
                  </a:cubicBezTo>
                  <a:cubicBezTo>
                    <a:pt x="52" y="92"/>
                    <a:pt x="53" y="93"/>
                    <a:pt x="53" y="99"/>
                  </a:cubicBezTo>
                  <a:cubicBezTo>
                    <a:pt x="54" y="101"/>
                    <a:pt x="55" y="101"/>
                    <a:pt x="56" y="103"/>
                  </a:cubicBezTo>
                  <a:cubicBezTo>
                    <a:pt x="56" y="103"/>
                    <a:pt x="54" y="104"/>
                    <a:pt x="55" y="106"/>
                  </a:cubicBezTo>
                  <a:cubicBezTo>
                    <a:pt x="56" y="107"/>
                    <a:pt x="59" y="107"/>
                    <a:pt x="60" y="107"/>
                  </a:cubicBezTo>
                  <a:cubicBezTo>
                    <a:pt x="63" y="109"/>
                    <a:pt x="61" y="111"/>
                    <a:pt x="67" y="113"/>
                  </a:cubicBezTo>
                  <a:close/>
                </a:path>
              </a:pathLst>
            </a:custGeom>
            <a:solidFill>
              <a:srgbClr val="FFA7AD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53" name="Freeform 44"/>
            <p:cNvSpPr>
              <a:spLocks/>
            </p:cNvSpPr>
            <p:nvPr/>
          </p:nvSpPr>
          <p:spPr bwMode="auto">
            <a:xfrm>
              <a:off x="2820988" y="4862513"/>
              <a:ext cx="695325" cy="533400"/>
            </a:xfrm>
            <a:custGeom>
              <a:avLst/>
              <a:gdLst>
                <a:gd name="T0" fmla="*/ 2147483647 w 75"/>
                <a:gd name="T1" fmla="*/ 2147483647 h 57"/>
                <a:gd name="T2" fmla="*/ 2147483647 w 75"/>
                <a:gd name="T3" fmla="*/ 2147483647 h 57"/>
                <a:gd name="T4" fmla="*/ 2147483647 w 75"/>
                <a:gd name="T5" fmla="*/ 2147483647 h 57"/>
                <a:gd name="T6" fmla="*/ 2147483647 w 75"/>
                <a:gd name="T7" fmla="*/ 2147483647 h 57"/>
                <a:gd name="T8" fmla="*/ 2147483647 w 75"/>
                <a:gd name="T9" fmla="*/ 2147483647 h 57"/>
                <a:gd name="T10" fmla="*/ 2147483647 w 75"/>
                <a:gd name="T11" fmla="*/ 2147483647 h 57"/>
                <a:gd name="T12" fmla="*/ 2147483647 w 75"/>
                <a:gd name="T13" fmla="*/ 2147483647 h 57"/>
                <a:gd name="T14" fmla="*/ 2147483647 w 75"/>
                <a:gd name="T15" fmla="*/ 2147483647 h 57"/>
                <a:gd name="T16" fmla="*/ 2147483647 w 75"/>
                <a:gd name="T17" fmla="*/ 2147483647 h 57"/>
                <a:gd name="T18" fmla="*/ 2147483647 w 75"/>
                <a:gd name="T19" fmla="*/ 2147483647 h 57"/>
                <a:gd name="T20" fmla="*/ 2147483647 w 75"/>
                <a:gd name="T21" fmla="*/ 2147483647 h 57"/>
                <a:gd name="T22" fmla="*/ 2147483647 w 75"/>
                <a:gd name="T23" fmla="*/ 2147483647 h 57"/>
                <a:gd name="T24" fmla="*/ 2147483647 w 75"/>
                <a:gd name="T25" fmla="*/ 2147483647 h 57"/>
                <a:gd name="T26" fmla="*/ 2147483647 w 75"/>
                <a:gd name="T27" fmla="*/ 2147483647 h 57"/>
                <a:gd name="T28" fmla="*/ 2147483647 w 75"/>
                <a:gd name="T29" fmla="*/ 2147483647 h 57"/>
                <a:gd name="T30" fmla="*/ 2147483647 w 75"/>
                <a:gd name="T31" fmla="*/ 2147483647 h 57"/>
                <a:gd name="T32" fmla="*/ 2147483647 w 75"/>
                <a:gd name="T33" fmla="*/ 2147483647 h 57"/>
                <a:gd name="T34" fmla="*/ 2147483647 w 75"/>
                <a:gd name="T35" fmla="*/ 2147483647 h 57"/>
                <a:gd name="T36" fmla="*/ 2147483647 w 75"/>
                <a:gd name="T37" fmla="*/ 2147483647 h 57"/>
                <a:gd name="T38" fmla="*/ 2147483647 w 75"/>
                <a:gd name="T39" fmla="*/ 2147483647 h 57"/>
                <a:gd name="T40" fmla="*/ 2147483647 w 75"/>
                <a:gd name="T41" fmla="*/ 2147483647 h 57"/>
                <a:gd name="T42" fmla="*/ 2147483647 w 75"/>
                <a:gd name="T43" fmla="*/ 2147483647 h 57"/>
                <a:gd name="T44" fmla="*/ 2147483647 w 75"/>
                <a:gd name="T45" fmla="*/ 2147483647 h 57"/>
                <a:gd name="T46" fmla="*/ 2147483647 w 75"/>
                <a:gd name="T47" fmla="*/ 2147483647 h 57"/>
                <a:gd name="T48" fmla="*/ 2147483647 w 75"/>
                <a:gd name="T49" fmla="*/ 2147483647 h 57"/>
                <a:gd name="T50" fmla="*/ 2147483647 w 75"/>
                <a:gd name="T51" fmla="*/ 2147483647 h 57"/>
                <a:gd name="T52" fmla="*/ 2147483647 w 75"/>
                <a:gd name="T53" fmla="*/ 2147483647 h 57"/>
                <a:gd name="T54" fmla="*/ 2147483647 w 75"/>
                <a:gd name="T55" fmla="*/ 2147483647 h 57"/>
                <a:gd name="T56" fmla="*/ 2147483647 w 75"/>
                <a:gd name="T57" fmla="*/ 2147483647 h 57"/>
                <a:gd name="T58" fmla="*/ 2147483647 w 75"/>
                <a:gd name="T59" fmla="*/ 2147483647 h 57"/>
                <a:gd name="T60" fmla="*/ 2147483647 w 75"/>
                <a:gd name="T61" fmla="*/ 2147483647 h 57"/>
                <a:gd name="T62" fmla="*/ 2147483647 w 75"/>
                <a:gd name="T63" fmla="*/ 2147483647 h 57"/>
                <a:gd name="T64" fmla="*/ 2147483647 w 75"/>
                <a:gd name="T65" fmla="*/ 2147483647 h 57"/>
                <a:gd name="T66" fmla="*/ 2147483647 w 75"/>
                <a:gd name="T67" fmla="*/ 2147483647 h 57"/>
                <a:gd name="T68" fmla="*/ 2147483647 w 75"/>
                <a:gd name="T69" fmla="*/ 2147483647 h 57"/>
                <a:gd name="T70" fmla="*/ 2147483647 w 75"/>
                <a:gd name="T71" fmla="*/ 2147483647 h 57"/>
                <a:gd name="T72" fmla="*/ 2147483647 w 75"/>
                <a:gd name="T73" fmla="*/ 2147483647 h 57"/>
                <a:gd name="T74" fmla="*/ 0 w 75"/>
                <a:gd name="T75" fmla="*/ 2147483647 h 57"/>
                <a:gd name="T76" fmla="*/ 2147483647 w 75"/>
                <a:gd name="T77" fmla="*/ 2147483647 h 57"/>
                <a:gd name="T78" fmla="*/ 2147483647 w 75"/>
                <a:gd name="T79" fmla="*/ 2147483647 h 57"/>
                <a:gd name="T80" fmla="*/ 2147483647 w 75"/>
                <a:gd name="T81" fmla="*/ 2147483647 h 57"/>
                <a:gd name="T82" fmla="*/ 2147483647 w 75"/>
                <a:gd name="T83" fmla="*/ 2147483647 h 57"/>
                <a:gd name="T84" fmla="*/ 2147483647 w 75"/>
                <a:gd name="T85" fmla="*/ 2147483647 h 57"/>
                <a:gd name="T86" fmla="*/ 2147483647 w 75"/>
                <a:gd name="T87" fmla="*/ 2147483647 h 57"/>
                <a:gd name="T88" fmla="*/ 2147483647 w 75"/>
                <a:gd name="T89" fmla="*/ 2147483647 h 57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75"/>
                <a:gd name="T136" fmla="*/ 0 h 57"/>
                <a:gd name="T137" fmla="*/ 75 w 75"/>
                <a:gd name="T138" fmla="*/ 57 h 57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75" h="57">
                  <a:moveTo>
                    <a:pt x="18" y="51"/>
                  </a:moveTo>
                  <a:cubicBezTo>
                    <a:pt x="19" y="51"/>
                    <a:pt x="22" y="52"/>
                    <a:pt x="22" y="53"/>
                  </a:cubicBezTo>
                  <a:cubicBezTo>
                    <a:pt x="25" y="57"/>
                    <a:pt x="27" y="57"/>
                    <a:pt x="30" y="57"/>
                  </a:cubicBezTo>
                  <a:cubicBezTo>
                    <a:pt x="31" y="56"/>
                    <a:pt x="31" y="55"/>
                    <a:pt x="31" y="54"/>
                  </a:cubicBezTo>
                  <a:cubicBezTo>
                    <a:pt x="32" y="53"/>
                    <a:pt x="32" y="51"/>
                    <a:pt x="32" y="50"/>
                  </a:cubicBezTo>
                  <a:cubicBezTo>
                    <a:pt x="33" y="49"/>
                    <a:pt x="35" y="49"/>
                    <a:pt x="34" y="48"/>
                  </a:cubicBezTo>
                  <a:cubicBezTo>
                    <a:pt x="35" y="47"/>
                    <a:pt x="36" y="49"/>
                    <a:pt x="37" y="48"/>
                  </a:cubicBezTo>
                  <a:cubicBezTo>
                    <a:pt x="37" y="47"/>
                    <a:pt x="36" y="46"/>
                    <a:pt x="37" y="45"/>
                  </a:cubicBezTo>
                  <a:cubicBezTo>
                    <a:pt x="37" y="44"/>
                    <a:pt x="38" y="45"/>
                    <a:pt x="38" y="44"/>
                  </a:cubicBezTo>
                  <a:cubicBezTo>
                    <a:pt x="39" y="44"/>
                    <a:pt x="39" y="43"/>
                    <a:pt x="39" y="43"/>
                  </a:cubicBezTo>
                  <a:cubicBezTo>
                    <a:pt x="40" y="44"/>
                    <a:pt x="41" y="44"/>
                    <a:pt x="42" y="43"/>
                  </a:cubicBezTo>
                  <a:cubicBezTo>
                    <a:pt x="43" y="43"/>
                    <a:pt x="45" y="42"/>
                    <a:pt x="42" y="32"/>
                  </a:cubicBezTo>
                  <a:cubicBezTo>
                    <a:pt x="42" y="30"/>
                    <a:pt x="41" y="28"/>
                    <a:pt x="42" y="26"/>
                  </a:cubicBezTo>
                  <a:cubicBezTo>
                    <a:pt x="45" y="21"/>
                    <a:pt x="48" y="20"/>
                    <a:pt x="49" y="21"/>
                  </a:cubicBezTo>
                  <a:cubicBezTo>
                    <a:pt x="50" y="23"/>
                    <a:pt x="46" y="25"/>
                    <a:pt x="47" y="27"/>
                  </a:cubicBezTo>
                  <a:cubicBezTo>
                    <a:pt x="48" y="28"/>
                    <a:pt x="50" y="27"/>
                    <a:pt x="51" y="27"/>
                  </a:cubicBezTo>
                  <a:cubicBezTo>
                    <a:pt x="54" y="28"/>
                    <a:pt x="55" y="31"/>
                    <a:pt x="57" y="31"/>
                  </a:cubicBezTo>
                  <a:cubicBezTo>
                    <a:pt x="59" y="31"/>
                    <a:pt x="60" y="30"/>
                    <a:pt x="61" y="30"/>
                  </a:cubicBezTo>
                  <a:cubicBezTo>
                    <a:pt x="63" y="30"/>
                    <a:pt x="64" y="32"/>
                    <a:pt x="66" y="32"/>
                  </a:cubicBezTo>
                  <a:cubicBezTo>
                    <a:pt x="70" y="32"/>
                    <a:pt x="73" y="31"/>
                    <a:pt x="75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69" y="27"/>
                    <a:pt x="71" y="25"/>
                    <a:pt x="68" y="23"/>
                  </a:cubicBezTo>
                  <a:cubicBezTo>
                    <a:pt x="67" y="23"/>
                    <a:pt x="64" y="23"/>
                    <a:pt x="63" y="22"/>
                  </a:cubicBezTo>
                  <a:cubicBezTo>
                    <a:pt x="62" y="20"/>
                    <a:pt x="64" y="19"/>
                    <a:pt x="64" y="19"/>
                  </a:cubicBezTo>
                  <a:cubicBezTo>
                    <a:pt x="63" y="17"/>
                    <a:pt x="62" y="17"/>
                    <a:pt x="61" y="15"/>
                  </a:cubicBezTo>
                  <a:cubicBezTo>
                    <a:pt x="61" y="9"/>
                    <a:pt x="60" y="8"/>
                    <a:pt x="59" y="6"/>
                  </a:cubicBezTo>
                  <a:cubicBezTo>
                    <a:pt x="55" y="3"/>
                    <a:pt x="51" y="5"/>
                    <a:pt x="49" y="5"/>
                  </a:cubicBezTo>
                  <a:cubicBezTo>
                    <a:pt x="47" y="5"/>
                    <a:pt x="48" y="1"/>
                    <a:pt x="46" y="1"/>
                  </a:cubicBezTo>
                  <a:cubicBezTo>
                    <a:pt x="44" y="0"/>
                    <a:pt x="44" y="4"/>
                    <a:pt x="40" y="5"/>
                  </a:cubicBezTo>
                  <a:cubicBezTo>
                    <a:pt x="37" y="5"/>
                    <a:pt x="34" y="4"/>
                    <a:pt x="31" y="5"/>
                  </a:cubicBezTo>
                  <a:cubicBezTo>
                    <a:pt x="27" y="6"/>
                    <a:pt x="24" y="7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9" y="6"/>
                    <a:pt x="18" y="8"/>
                    <a:pt x="18" y="10"/>
                  </a:cubicBezTo>
                  <a:cubicBezTo>
                    <a:pt x="18" y="11"/>
                    <a:pt x="19" y="11"/>
                    <a:pt x="18" y="12"/>
                  </a:cubicBezTo>
                  <a:cubicBezTo>
                    <a:pt x="16" y="12"/>
                    <a:pt x="15" y="12"/>
                    <a:pt x="13" y="13"/>
                  </a:cubicBezTo>
                  <a:cubicBezTo>
                    <a:pt x="11" y="14"/>
                    <a:pt x="9" y="10"/>
                    <a:pt x="6" y="14"/>
                  </a:cubicBezTo>
                  <a:cubicBezTo>
                    <a:pt x="5" y="16"/>
                    <a:pt x="5" y="18"/>
                    <a:pt x="4" y="20"/>
                  </a:cubicBezTo>
                  <a:cubicBezTo>
                    <a:pt x="2" y="22"/>
                    <a:pt x="0" y="24"/>
                    <a:pt x="0" y="26"/>
                  </a:cubicBezTo>
                  <a:cubicBezTo>
                    <a:pt x="0" y="27"/>
                    <a:pt x="2" y="29"/>
                    <a:pt x="4" y="31"/>
                  </a:cubicBezTo>
                  <a:cubicBezTo>
                    <a:pt x="5" y="32"/>
                    <a:pt x="6" y="33"/>
                    <a:pt x="7" y="35"/>
                  </a:cubicBezTo>
                  <a:cubicBezTo>
                    <a:pt x="7" y="36"/>
                    <a:pt x="9" y="36"/>
                    <a:pt x="10" y="36"/>
                  </a:cubicBezTo>
                  <a:cubicBezTo>
                    <a:pt x="11" y="38"/>
                    <a:pt x="10" y="40"/>
                    <a:pt x="12" y="42"/>
                  </a:cubicBezTo>
                  <a:cubicBezTo>
                    <a:pt x="13" y="43"/>
                    <a:pt x="15" y="43"/>
                    <a:pt x="16" y="44"/>
                  </a:cubicBezTo>
                  <a:cubicBezTo>
                    <a:pt x="17" y="48"/>
                    <a:pt x="18" y="47"/>
                    <a:pt x="18" y="50"/>
                  </a:cubicBezTo>
                  <a:cubicBezTo>
                    <a:pt x="18" y="50"/>
                    <a:pt x="18" y="51"/>
                    <a:pt x="18" y="51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54" name="Freeform 45"/>
            <p:cNvSpPr>
              <a:spLocks/>
            </p:cNvSpPr>
            <p:nvPr/>
          </p:nvSpPr>
          <p:spPr bwMode="auto">
            <a:xfrm>
              <a:off x="2559050" y="5013325"/>
              <a:ext cx="430213" cy="361950"/>
            </a:xfrm>
            <a:custGeom>
              <a:avLst/>
              <a:gdLst>
                <a:gd name="T0" fmla="*/ 2147483647 w 46"/>
                <a:gd name="T1" fmla="*/ 2147483647 h 39"/>
                <a:gd name="T2" fmla="*/ 2147483647 w 46"/>
                <a:gd name="T3" fmla="*/ 2147483647 h 39"/>
                <a:gd name="T4" fmla="*/ 2147483647 w 46"/>
                <a:gd name="T5" fmla="*/ 2147483647 h 39"/>
                <a:gd name="T6" fmla="*/ 2147483647 w 46"/>
                <a:gd name="T7" fmla="*/ 2147483647 h 39"/>
                <a:gd name="T8" fmla="*/ 2147483647 w 46"/>
                <a:gd name="T9" fmla="*/ 2147483647 h 39"/>
                <a:gd name="T10" fmla="*/ 2147483647 w 46"/>
                <a:gd name="T11" fmla="*/ 2147483647 h 39"/>
                <a:gd name="T12" fmla="*/ 2147483647 w 46"/>
                <a:gd name="T13" fmla="*/ 2147483647 h 39"/>
                <a:gd name="T14" fmla="*/ 2147483647 w 46"/>
                <a:gd name="T15" fmla="*/ 2147483647 h 39"/>
                <a:gd name="T16" fmla="*/ 2147483647 w 46"/>
                <a:gd name="T17" fmla="*/ 2147483647 h 39"/>
                <a:gd name="T18" fmla="*/ 2147483647 w 46"/>
                <a:gd name="T19" fmla="*/ 2147483647 h 39"/>
                <a:gd name="T20" fmla="*/ 2147483647 w 46"/>
                <a:gd name="T21" fmla="*/ 2147483647 h 39"/>
                <a:gd name="T22" fmla="*/ 2147483647 w 46"/>
                <a:gd name="T23" fmla="*/ 2147483647 h 39"/>
                <a:gd name="T24" fmla="*/ 2147483647 w 46"/>
                <a:gd name="T25" fmla="*/ 2147483647 h 39"/>
                <a:gd name="T26" fmla="*/ 2147483647 w 46"/>
                <a:gd name="T27" fmla="*/ 2147483647 h 39"/>
                <a:gd name="T28" fmla="*/ 2147483647 w 46"/>
                <a:gd name="T29" fmla="*/ 2147483647 h 39"/>
                <a:gd name="T30" fmla="*/ 2147483647 w 46"/>
                <a:gd name="T31" fmla="*/ 0 h 39"/>
                <a:gd name="T32" fmla="*/ 2147483647 w 46"/>
                <a:gd name="T33" fmla="*/ 2147483647 h 39"/>
                <a:gd name="T34" fmla="*/ 2147483647 w 46"/>
                <a:gd name="T35" fmla="*/ 2147483647 h 39"/>
                <a:gd name="T36" fmla="*/ 2147483647 w 46"/>
                <a:gd name="T37" fmla="*/ 2147483647 h 39"/>
                <a:gd name="T38" fmla="*/ 2147483647 w 46"/>
                <a:gd name="T39" fmla="*/ 2147483647 h 39"/>
                <a:gd name="T40" fmla="*/ 2147483647 w 46"/>
                <a:gd name="T41" fmla="*/ 2147483647 h 39"/>
                <a:gd name="T42" fmla="*/ 2147483647 w 46"/>
                <a:gd name="T43" fmla="*/ 2147483647 h 39"/>
                <a:gd name="T44" fmla="*/ 2147483647 w 46"/>
                <a:gd name="T45" fmla="*/ 2147483647 h 3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46"/>
                <a:gd name="T70" fmla="*/ 0 h 39"/>
                <a:gd name="T71" fmla="*/ 46 w 46"/>
                <a:gd name="T72" fmla="*/ 39 h 39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46" h="39">
                  <a:moveTo>
                    <a:pt x="5" y="29"/>
                  </a:moveTo>
                  <a:cubicBezTo>
                    <a:pt x="9" y="30"/>
                    <a:pt x="13" y="32"/>
                    <a:pt x="17" y="33"/>
                  </a:cubicBezTo>
                  <a:cubicBezTo>
                    <a:pt x="19" y="34"/>
                    <a:pt x="20" y="31"/>
                    <a:pt x="25" y="33"/>
                  </a:cubicBezTo>
                  <a:cubicBezTo>
                    <a:pt x="27" y="34"/>
                    <a:pt x="39" y="39"/>
                    <a:pt x="41" y="36"/>
                  </a:cubicBezTo>
                  <a:cubicBezTo>
                    <a:pt x="43" y="36"/>
                    <a:pt x="44" y="36"/>
                    <a:pt x="45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5"/>
                    <a:pt x="46" y="34"/>
                    <a:pt x="46" y="34"/>
                  </a:cubicBezTo>
                  <a:cubicBezTo>
                    <a:pt x="46" y="31"/>
                    <a:pt x="45" y="32"/>
                    <a:pt x="44" y="28"/>
                  </a:cubicBezTo>
                  <a:cubicBezTo>
                    <a:pt x="43" y="27"/>
                    <a:pt x="41" y="27"/>
                    <a:pt x="40" y="26"/>
                  </a:cubicBezTo>
                  <a:cubicBezTo>
                    <a:pt x="38" y="24"/>
                    <a:pt x="39" y="22"/>
                    <a:pt x="38" y="20"/>
                  </a:cubicBezTo>
                  <a:cubicBezTo>
                    <a:pt x="37" y="20"/>
                    <a:pt x="35" y="20"/>
                    <a:pt x="35" y="19"/>
                  </a:cubicBezTo>
                  <a:cubicBezTo>
                    <a:pt x="34" y="17"/>
                    <a:pt x="33" y="16"/>
                    <a:pt x="32" y="15"/>
                  </a:cubicBezTo>
                  <a:cubicBezTo>
                    <a:pt x="30" y="13"/>
                    <a:pt x="28" y="11"/>
                    <a:pt x="28" y="10"/>
                  </a:cubicBezTo>
                  <a:cubicBezTo>
                    <a:pt x="28" y="8"/>
                    <a:pt x="29" y="7"/>
                    <a:pt x="31" y="5"/>
                  </a:cubicBezTo>
                  <a:cubicBezTo>
                    <a:pt x="29" y="5"/>
                    <a:pt x="27" y="5"/>
                    <a:pt x="24" y="6"/>
                  </a:cubicBezTo>
                  <a:cubicBezTo>
                    <a:pt x="22" y="6"/>
                    <a:pt x="17" y="0"/>
                    <a:pt x="14" y="0"/>
                  </a:cubicBezTo>
                  <a:cubicBezTo>
                    <a:pt x="13" y="1"/>
                    <a:pt x="11" y="1"/>
                    <a:pt x="10" y="2"/>
                  </a:cubicBezTo>
                  <a:cubicBezTo>
                    <a:pt x="11" y="4"/>
                    <a:pt x="9" y="7"/>
                    <a:pt x="9" y="10"/>
                  </a:cubicBezTo>
                  <a:cubicBezTo>
                    <a:pt x="9" y="11"/>
                    <a:pt x="7" y="11"/>
                    <a:pt x="6" y="12"/>
                  </a:cubicBezTo>
                  <a:cubicBezTo>
                    <a:pt x="5" y="12"/>
                    <a:pt x="6" y="14"/>
                    <a:pt x="4" y="14"/>
                  </a:cubicBezTo>
                  <a:cubicBezTo>
                    <a:pt x="1" y="15"/>
                    <a:pt x="0" y="16"/>
                    <a:pt x="2" y="18"/>
                  </a:cubicBezTo>
                  <a:cubicBezTo>
                    <a:pt x="5" y="21"/>
                    <a:pt x="5" y="24"/>
                    <a:pt x="5" y="26"/>
                  </a:cubicBezTo>
                  <a:cubicBezTo>
                    <a:pt x="5" y="27"/>
                    <a:pt x="5" y="28"/>
                    <a:pt x="5" y="29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55" name="Freeform 46"/>
            <p:cNvSpPr>
              <a:spLocks/>
            </p:cNvSpPr>
            <p:nvPr/>
          </p:nvSpPr>
          <p:spPr bwMode="auto">
            <a:xfrm>
              <a:off x="2225675" y="4919663"/>
              <a:ext cx="438150" cy="476250"/>
            </a:xfrm>
            <a:custGeom>
              <a:avLst/>
              <a:gdLst>
                <a:gd name="T0" fmla="*/ 2147483647 w 47"/>
                <a:gd name="T1" fmla="*/ 2147483647 h 51"/>
                <a:gd name="T2" fmla="*/ 2147483647 w 47"/>
                <a:gd name="T3" fmla="*/ 2147483647 h 51"/>
                <a:gd name="T4" fmla="*/ 2147483647 w 47"/>
                <a:gd name="T5" fmla="*/ 2147483647 h 51"/>
                <a:gd name="T6" fmla="*/ 2147483647 w 47"/>
                <a:gd name="T7" fmla="*/ 2147483647 h 51"/>
                <a:gd name="T8" fmla="*/ 2147483647 w 47"/>
                <a:gd name="T9" fmla="*/ 2147483647 h 51"/>
                <a:gd name="T10" fmla="*/ 2147483647 w 47"/>
                <a:gd name="T11" fmla="*/ 2147483647 h 51"/>
                <a:gd name="T12" fmla="*/ 2147483647 w 47"/>
                <a:gd name="T13" fmla="*/ 2147483647 h 51"/>
                <a:gd name="T14" fmla="*/ 2147483647 w 47"/>
                <a:gd name="T15" fmla="*/ 2147483647 h 51"/>
                <a:gd name="T16" fmla="*/ 2147483647 w 47"/>
                <a:gd name="T17" fmla="*/ 2147483647 h 51"/>
                <a:gd name="T18" fmla="*/ 2147483647 w 47"/>
                <a:gd name="T19" fmla="*/ 2147483647 h 51"/>
                <a:gd name="T20" fmla="*/ 2147483647 w 47"/>
                <a:gd name="T21" fmla="*/ 2147483647 h 51"/>
                <a:gd name="T22" fmla="*/ 2147483647 w 47"/>
                <a:gd name="T23" fmla="*/ 2147483647 h 51"/>
                <a:gd name="T24" fmla="*/ 2147483647 w 47"/>
                <a:gd name="T25" fmla="*/ 2147483647 h 51"/>
                <a:gd name="T26" fmla="*/ 2147483647 w 47"/>
                <a:gd name="T27" fmla="*/ 2147483647 h 51"/>
                <a:gd name="T28" fmla="*/ 2147483647 w 47"/>
                <a:gd name="T29" fmla="*/ 2147483647 h 51"/>
                <a:gd name="T30" fmla="*/ 2147483647 w 47"/>
                <a:gd name="T31" fmla="*/ 2147483647 h 51"/>
                <a:gd name="T32" fmla="*/ 2147483647 w 47"/>
                <a:gd name="T33" fmla="*/ 2147483647 h 51"/>
                <a:gd name="T34" fmla="*/ 2147483647 w 47"/>
                <a:gd name="T35" fmla="*/ 2147483647 h 51"/>
                <a:gd name="T36" fmla="*/ 2147483647 w 47"/>
                <a:gd name="T37" fmla="*/ 2147483647 h 51"/>
                <a:gd name="T38" fmla="*/ 2147483647 w 47"/>
                <a:gd name="T39" fmla="*/ 2147483647 h 51"/>
                <a:gd name="T40" fmla="*/ 2147483647 w 47"/>
                <a:gd name="T41" fmla="*/ 2147483647 h 51"/>
                <a:gd name="T42" fmla="*/ 2147483647 w 47"/>
                <a:gd name="T43" fmla="*/ 2147483647 h 51"/>
                <a:gd name="T44" fmla="*/ 2147483647 w 47"/>
                <a:gd name="T45" fmla="*/ 2147483647 h 51"/>
                <a:gd name="T46" fmla="*/ 2147483647 w 47"/>
                <a:gd name="T47" fmla="*/ 2147483647 h 51"/>
                <a:gd name="T48" fmla="*/ 2147483647 w 47"/>
                <a:gd name="T49" fmla="*/ 2147483647 h 51"/>
                <a:gd name="T50" fmla="*/ 2147483647 w 47"/>
                <a:gd name="T51" fmla="*/ 2147483647 h 51"/>
                <a:gd name="T52" fmla="*/ 2147483647 w 47"/>
                <a:gd name="T53" fmla="*/ 2147483647 h 51"/>
                <a:gd name="T54" fmla="*/ 2147483647 w 47"/>
                <a:gd name="T55" fmla="*/ 2147483647 h 51"/>
                <a:gd name="T56" fmla="*/ 2147483647 w 47"/>
                <a:gd name="T57" fmla="*/ 2147483647 h 51"/>
                <a:gd name="T58" fmla="*/ 2147483647 w 47"/>
                <a:gd name="T59" fmla="*/ 2147483647 h 51"/>
                <a:gd name="T60" fmla="*/ 2147483647 w 47"/>
                <a:gd name="T61" fmla="*/ 2147483647 h 51"/>
                <a:gd name="T62" fmla="*/ 2147483647 w 47"/>
                <a:gd name="T63" fmla="*/ 2147483647 h 51"/>
                <a:gd name="T64" fmla="*/ 2147483647 w 47"/>
                <a:gd name="T65" fmla="*/ 2147483647 h 51"/>
                <a:gd name="T66" fmla="*/ 2147483647 w 47"/>
                <a:gd name="T67" fmla="*/ 2147483647 h 51"/>
                <a:gd name="T68" fmla="*/ 2147483647 w 47"/>
                <a:gd name="T69" fmla="*/ 2147483647 h 51"/>
                <a:gd name="T70" fmla="*/ 2147483647 w 47"/>
                <a:gd name="T71" fmla="*/ 2147483647 h 51"/>
                <a:gd name="T72" fmla="*/ 2147483647 w 47"/>
                <a:gd name="T73" fmla="*/ 2147483647 h 51"/>
                <a:gd name="T74" fmla="*/ 2147483647 w 47"/>
                <a:gd name="T75" fmla="*/ 2147483647 h 51"/>
                <a:gd name="T76" fmla="*/ 2147483647 w 47"/>
                <a:gd name="T77" fmla="*/ 2147483647 h 51"/>
                <a:gd name="T78" fmla="*/ 2147483647 w 47"/>
                <a:gd name="T79" fmla="*/ 2147483647 h 51"/>
                <a:gd name="T80" fmla="*/ 2147483647 w 47"/>
                <a:gd name="T81" fmla="*/ 2147483647 h 51"/>
                <a:gd name="T82" fmla="*/ 2147483647 w 47"/>
                <a:gd name="T83" fmla="*/ 2147483647 h 51"/>
                <a:gd name="T84" fmla="*/ 2147483647 w 47"/>
                <a:gd name="T85" fmla="*/ 2147483647 h 51"/>
                <a:gd name="T86" fmla="*/ 2147483647 w 47"/>
                <a:gd name="T87" fmla="*/ 2147483647 h 51"/>
                <a:gd name="T88" fmla="*/ 2147483647 w 47"/>
                <a:gd name="T89" fmla="*/ 2147483647 h 51"/>
                <a:gd name="T90" fmla="*/ 2147483647 w 47"/>
                <a:gd name="T91" fmla="*/ 2147483647 h 51"/>
                <a:gd name="T92" fmla="*/ 0 w 47"/>
                <a:gd name="T93" fmla="*/ 2147483647 h 51"/>
                <a:gd name="T94" fmla="*/ 2147483647 w 47"/>
                <a:gd name="T95" fmla="*/ 2147483647 h 51"/>
                <a:gd name="T96" fmla="*/ 2147483647 w 47"/>
                <a:gd name="T97" fmla="*/ 2147483647 h 51"/>
                <a:gd name="T98" fmla="*/ 2147483647 w 47"/>
                <a:gd name="T99" fmla="*/ 2147483647 h 51"/>
                <a:gd name="T100" fmla="*/ 2147483647 w 47"/>
                <a:gd name="T101" fmla="*/ 2147483647 h 5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7"/>
                <a:gd name="T154" fmla="*/ 0 h 51"/>
                <a:gd name="T155" fmla="*/ 47 w 47"/>
                <a:gd name="T156" fmla="*/ 51 h 5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7" h="51">
                  <a:moveTo>
                    <a:pt x="5" y="48"/>
                  </a:moveTo>
                  <a:cubicBezTo>
                    <a:pt x="5" y="48"/>
                    <a:pt x="5" y="48"/>
                    <a:pt x="5" y="48"/>
                  </a:cubicBezTo>
                  <a:cubicBezTo>
                    <a:pt x="7" y="49"/>
                    <a:pt x="11" y="51"/>
                    <a:pt x="14" y="49"/>
                  </a:cubicBezTo>
                  <a:cubicBezTo>
                    <a:pt x="15" y="48"/>
                    <a:pt x="13" y="45"/>
                    <a:pt x="13" y="44"/>
                  </a:cubicBezTo>
                  <a:cubicBezTo>
                    <a:pt x="14" y="42"/>
                    <a:pt x="17" y="43"/>
                    <a:pt x="19" y="43"/>
                  </a:cubicBezTo>
                  <a:cubicBezTo>
                    <a:pt x="21" y="43"/>
                    <a:pt x="22" y="44"/>
                    <a:pt x="23" y="46"/>
                  </a:cubicBezTo>
                  <a:cubicBezTo>
                    <a:pt x="23" y="47"/>
                    <a:pt x="25" y="46"/>
                    <a:pt x="25" y="46"/>
                  </a:cubicBezTo>
                  <a:cubicBezTo>
                    <a:pt x="25" y="44"/>
                    <a:pt x="21" y="41"/>
                    <a:pt x="21" y="40"/>
                  </a:cubicBezTo>
                  <a:cubicBezTo>
                    <a:pt x="21" y="38"/>
                    <a:pt x="24" y="39"/>
                    <a:pt x="24" y="38"/>
                  </a:cubicBezTo>
                  <a:cubicBezTo>
                    <a:pt x="24" y="37"/>
                    <a:pt x="22" y="35"/>
                    <a:pt x="22" y="35"/>
                  </a:cubicBezTo>
                  <a:cubicBezTo>
                    <a:pt x="22" y="34"/>
                    <a:pt x="26" y="31"/>
                    <a:pt x="26" y="32"/>
                  </a:cubicBezTo>
                  <a:cubicBezTo>
                    <a:pt x="33" y="40"/>
                    <a:pt x="36" y="36"/>
                    <a:pt x="37" y="37"/>
                  </a:cubicBezTo>
                  <a:cubicBezTo>
                    <a:pt x="38" y="38"/>
                    <a:pt x="39" y="38"/>
                    <a:pt x="41" y="39"/>
                  </a:cubicBezTo>
                  <a:cubicBezTo>
                    <a:pt x="41" y="38"/>
                    <a:pt x="41" y="37"/>
                    <a:pt x="41" y="36"/>
                  </a:cubicBezTo>
                  <a:cubicBezTo>
                    <a:pt x="41" y="34"/>
                    <a:pt x="41" y="31"/>
                    <a:pt x="38" y="28"/>
                  </a:cubicBezTo>
                  <a:cubicBezTo>
                    <a:pt x="36" y="26"/>
                    <a:pt x="37" y="25"/>
                    <a:pt x="40" y="24"/>
                  </a:cubicBezTo>
                  <a:cubicBezTo>
                    <a:pt x="42" y="24"/>
                    <a:pt x="41" y="22"/>
                    <a:pt x="42" y="22"/>
                  </a:cubicBezTo>
                  <a:cubicBezTo>
                    <a:pt x="43" y="21"/>
                    <a:pt x="45" y="21"/>
                    <a:pt x="45" y="20"/>
                  </a:cubicBezTo>
                  <a:cubicBezTo>
                    <a:pt x="45" y="17"/>
                    <a:pt x="47" y="14"/>
                    <a:pt x="46" y="12"/>
                  </a:cubicBezTo>
                  <a:cubicBezTo>
                    <a:pt x="45" y="11"/>
                    <a:pt x="43" y="8"/>
                    <a:pt x="42" y="7"/>
                  </a:cubicBezTo>
                  <a:cubicBezTo>
                    <a:pt x="41" y="7"/>
                    <a:pt x="40" y="8"/>
                    <a:pt x="39" y="8"/>
                  </a:cubicBezTo>
                  <a:cubicBezTo>
                    <a:pt x="38" y="6"/>
                    <a:pt x="37" y="6"/>
                    <a:pt x="35" y="5"/>
                  </a:cubicBezTo>
                  <a:cubicBezTo>
                    <a:pt x="34" y="3"/>
                    <a:pt x="33" y="2"/>
                    <a:pt x="31" y="1"/>
                  </a:cubicBezTo>
                  <a:cubicBezTo>
                    <a:pt x="30" y="0"/>
                    <a:pt x="29" y="1"/>
                    <a:pt x="28" y="1"/>
                  </a:cubicBezTo>
                  <a:cubicBezTo>
                    <a:pt x="27" y="2"/>
                    <a:pt x="28" y="3"/>
                    <a:pt x="28" y="4"/>
                  </a:cubicBezTo>
                  <a:cubicBezTo>
                    <a:pt x="27" y="5"/>
                    <a:pt x="26" y="4"/>
                    <a:pt x="25" y="5"/>
                  </a:cubicBezTo>
                  <a:cubicBezTo>
                    <a:pt x="25" y="7"/>
                    <a:pt x="28" y="7"/>
                    <a:pt x="27" y="8"/>
                  </a:cubicBezTo>
                  <a:cubicBezTo>
                    <a:pt x="25" y="11"/>
                    <a:pt x="24" y="8"/>
                    <a:pt x="22" y="9"/>
                  </a:cubicBezTo>
                  <a:cubicBezTo>
                    <a:pt x="22" y="9"/>
                    <a:pt x="22" y="10"/>
                    <a:pt x="21" y="10"/>
                  </a:cubicBezTo>
                  <a:cubicBezTo>
                    <a:pt x="19" y="10"/>
                    <a:pt x="21" y="8"/>
                    <a:pt x="16" y="8"/>
                  </a:cubicBezTo>
                  <a:cubicBezTo>
                    <a:pt x="14" y="8"/>
                    <a:pt x="13" y="8"/>
                    <a:pt x="13" y="8"/>
                  </a:cubicBezTo>
                  <a:cubicBezTo>
                    <a:pt x="12" y="7"/>
                    <a:pt x="16" y="6"/>
                    <a:pt x="15" y="4"/>
                  </a:cubicBezTo>
                  <a:cubicBezTo>
                    <a:pt x="14" y="2"/>
                    <a:pt x="12" y="1"/>
                    <a:pt x="10" y="1"/>
                  </a:cubicBezTo>
                  <a:cubicBezTo>
                    <a:pt x="9" y="2"/>
                    <a:pt x="7" y="5"/>
                    <a:pt x="7" y="7"/>
                  </a:cubicBezTo>
                  <a:cubicBezTo>
                    <a:pt x="6" y="10"/>
                    <a:pt x="6" y="12"/>
                    <a:pt x="8" y="13"/>
                  </a:cubicBezTo>
                  <a:cubicBezTo>
                    <a:pt x="10" y="14"/>
                    <a:pt x="10" y="12"/>
                    <a:pt x="11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4" y="16"/>
                    <a:pt x="14" y="15"/>
                    <a:pt x="15" y="15"/>
                  </a:cubicBezTo>
                  <a:cubicBezTo>
                    <a:pt x="16" y="15"/>
                    <a:pt x="17" y="17"/>
                    <a:pt x="18" y="17"/>
                  </a:cubicBezTo>
                  <a:cubicBezTo>
                    <a:pt x="20" y="17"/>
                    <a:pt x="20" y="15"/>
                    <a:pt x="22" y="16"/>
                  </a:cubicBezTo>
                  <a:cubicBezTo>
                    <a:pt x="24" y="19"/>
                    <a:pt x="21" y="19"/>
                    <a:pt x="20" y="20"/>
                  </a:cubicBezTo>
                  <a:cubicBezTo>
                    <a:pt x="19" y="20"/>
                    <a:pt x="20" y="22"/>
                    <a:pt x="19" y="22"/>
                  </a:cubicBezTo>
                  <a:cubicBezTo>
                    <a:pt x="18" y="23"/>
                    <a:pt x="17" y="22"/>
                    <a:pt x="16" y="21"/>
                  </a:cubicBezTo>
                  <a:cubicBezTo>
                    <a:pt x="14" y="21"/>
                    <a:pt x="12" y="20"/>
                    <a:pt x="11" y="21"/>
                  </a:cubicBezTo>
                  <a:cubicBezTo>
                    <a:pt x="10" y="22"/>
                    <a:pt x="11" y="22"/>
                    <a:pt x="10" y="24"/>
                  </a:cubicBezTo>
                  <a:cubicBezTo>
                    <a:pt x="8" y="26"/>
                    <a:pt x="6" y="29"/>
                    <a:pt x="4" y="32"/>
                  </a:cubicBezTo>
                  <a:cubicBezTo>
                    <a:pt x="3" y="34"/>
                    <a:pt x="1" y="33"/>
                    <a:pt x="0" y="40"/>
                  </a:cubicBezTo>
                  <a:cubicBezTo>
                    <a:pt x="0" y="43"/>
                    <a:pt x="3" y="38"/>
                    <a:pt x="5" y="42"/>
                  </a:cubicBezTo>
                  <a:cubicBezTo>
                    <a:pt x="6" y="43"/>
                    <a:pt x="8" y="44"/>
                    <a:pt x="7" y="45"/>
                  </a:cubicBezTo>
                  <a:cubicBezTo>
                    <a:pt x="7" y="47"/>
                    <a:pt x="4" y="47"/>
                    <a:pt x="4" y="47"/>
                  </a:cubicBezTo>
                  <a:lnTo>
                    <a:pt x="5" y="48"/>
                  </a:ln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56" name="Freeform 47"/>
            <p:cNvSpPr>
              <a:spLocks/>
            </p:cNvSpPr>
            <p:nvPr/>
          </p:nvSpPr>
          <p:spPr bwMode="auto">
            <a:xfrm>
              <a:off x="1725613" y="4826000"/>
              <a:ext cx="595312" cy="728663"/>
            </a:xfrm>
            <a:custGeom>
              <a:avLst/>
              <a:gdLst>
                <a:gd name="T0" fmla="*/ 2147483647 w 64"/>
                <a:gd name="T1" fmla="*/ 2147483647 h 78"/>
                <a:gd name="T2" fmla="*/ 0 w 64"/>
                <a:gd name="T3" fmla="*/ 2147483647 h 78"/>
                <a:gd name="T4" fmla="*/ 2147483647 w 64"/>
                <a:gd name="T5" fmla="*/ 2147483647 h 78"/>
                <a:gd name="T6" fmla="*/ 2147483647 w 64"/>
                <a:gd name="T7" fmla="*/ 2147483647 h 78"/>
                <a:gd name="T8" fmla="*/ 2147483647 w 64"/>
                <a:gd name="T9" fmla="*/ 2147483647 h 78"/>
                <a:gd name="T10" fmla="*/ 2147483647 w 64"/>
                <a:gd name="T11" fmla="*/ 2147483647 h 78"/>
                <a:gd name="T12" fmla="*/ 2147483647 w 64"/>
                <a:gd name="T13" fmla="*/ 2147483647 h 78"/>
                <a:gd name="T14" fmla="*/ 2147483647 w 64"/>
                <a:gd name="T15" fmla="*/ 2147483647 h 78"/>
                <a:gd name="T16" fmla="*/ 2147483647 w 64"/>
                <a:gd name="T17" fmla="*/ 2147483647 h 78"/>
                <a:gd name="T18" fmla="*/ 2147483647 w 64"/>
                <a:gd name="T19" fmla="*/ 2147483647 h 78"/>
                <a:gd name="T20" fmla="*/ 2147483647 w 64"/>
                <a:gd name="T21" fmla="*/ 2147483647 h 78"/>
                <a:gd name="T22" fmla="*/ 2147483647 w 64"/>
                <a:gd name="T23" fmla="*/ 2147483647 h 78"/>
                <a:gd name="T24" fmla="*/ 2147483647 w 64"/>
                <a:gd name="T25" fmla="*/ 2147483647 h 78"/>
                <a:gd name="T26" fmla="*/ 2147483647 w 64"/>
                <a:gd name="T27" fmla="*/ 2147483647 h 78"/>
                <a:gd name="T28" fmla="*/ 2147483647 w 64"/>
                <a:gd name="T29" fmla="*/ 2147483647 h 78"/>
                <a:gd name="T30" fmla="*/ 2147483647 w 64"/>
                <a:gd name="T31" fmla="*/ 2147483647 h 78"/>
                <a:gd name="T32" fmla="*/ 2147483647 w 64"/>
                <a:gd name="T33" fmla="*/ 2147483647 h 78"/>
                <a:gd name="T34" fmla="*/ 2147483647 w 64"/>
                <a:gd name="T35" fmla="*/ 2147483647 h 78"/>
                <a:gd name="T36" fmla="*/ 2147483647 w 64"/>
                <a:gd name="T37" fmla="*/ 2147483647 h 78"/>
                <a:gd name="T38" fmla="*/ 2147483647 w 64"/>
                <a:gd name="T39" fmla="*/ 2147483647 h 78"/>
                <a:gd name="T40" fmla="*/ 2147483647 w 64"/>
                <a:gd name="T41" fmla="*/ 2147483647 h 78"/>
                <a:gd name="T42" fmla="*/ 2147483647 w 64"/>
                <a:gd name="T43" fmla="*/ 2147483647 h 78"/>
                <a:gd name="T44" fmla="*/ 2147483647 w 64"/>
                <a:gd name="T45" fmla="*/ 2147483647 h 78"/>
                <a:gd name="T46" fmla="*/ 2147483647 w 64"/>
                <a:gd name="T47" fmla="*/ 2147483647 h 78"/>
                <a:gd name="T48" fmla="*/ 2147483647 w 64"/>
                <a:gd name="T49" fmla="*/ 2147483647 h 78"/>
                <a:gd name="T50" fmla="*/ 2147483647 w 64"/>
                <a:gd name="T51" fmla="*/ 2147483647 h 78"/>
                <a:gd name="T52" fmla="*/ 2147483647 w 64"/>
                <a:gd name="T53" fmla="*/ 2147483647 h 78"/>
                <a:gd name="T54" fmla="*/ 2147483647 w 64"/>
                <a:gd name="T55" fmla="*/ 2147483647 h 78"/>
                <a:gd name="T56" fmla="*/ 2147483647 w 64"/>
                <a:gd name="T57" fmla="*/ 2147483647 h 78"/>
                <a:gd name="T58" fmla="*/ 2147483647 w 64"/>
                <a:gd name="T59" fmla="*/ 2147483647 h 78"/>
                <a:gd name="T60" fmla="*/ 2147483647 w 64"/>
                <a:gd name="T61" fmla="*/ 2147483647 h 78"/>
                <a:gd name="T62" fmla="*/ 2147483647 w 64"/>
                <a:gd name="T63" fmla="*/ 2147483647 h 78"/>
                <a:gd name="T64" fmla="*/ 2147483647 w 64"/>
                <a:gd name="T65" fmla="*/ 2147483647 h 78"/>
                <a:gd name="T66" fmla="*/ 2147483647 w 64"/>
                <a:gd name="T67" fmla="*/ 2147483647 h 78"/>
                <a:gd name="T68" fmla="*/ 2147483647 w 64"/>
                <a:gd name="T69" fmla="*/ 2147483647 h 78"/>
                <a:gd name="T70" fmla="*/ 2147483647 w 64"/>
                <a:gd name="T71" fmla="*/ 2147483647 h 78"/>
                <a:gd name="T72" fmla="*/ 2147483647 w 64"/>
                <a:gd name="T73" fmla="*/ 2147483647 h 78"/>
                <a:gd name="T74" fmla="*/ 2147483647 w 64"/>
                <a:gd name="T75" fmla="*/ 2147483647 h 78"/>
                <a:gd name="T76" fmla="*/ 2147483647 w 64"/>
                <a:gd name="T77" fmla="*/ 2147483647 h 78"/>
                <a:gd name="T78" fmla="*/ 2147483647 w 64"/>
                <a:gd name="T79" fmla="*/ 2147483647 h 78"/>
                <a:gd name="T80" fmla="*/ 2147483647 w 64"/>
                <a:gd name="T81" fmla="*/ 2147483647 h 78"/>
                <a:gd name="T82" fmla="*/ 2147483647 w 64"/>
                <a:gd name="T83" fmla="*/ 2147483647 h 78"/>
                <a:gd name="T84" fmla="*/ 2147483647 w 64"/>
                <a:gd name="T85" fmla="*/ 2147483647 h 78"/>
                <a:gd name="T86" fmla="*/ 2147483647 w 64"/>
                <a:gd name="T87" fmla="*/ 2147483647 h 78"/>
                <a:gd name="T88" fmla="*/ 2147483647 w 64"/>
                <a:gd name="T89" fmla="*/ 0 h 78"/>
                <a:gd name="T90" fmla="*/ 2147483647 w 64"/>
                <a:gd name="T91" fmla="*/ 2147483647 h 78"/>
                <a:gd name="T92" fmla="*/ 2147483647 w 64"/>
                <a:gd name="T93" fmla="*/ 2147483647 h 78"/>
                <a:gd name="T94" fmla="*/ 2147483647 w 64"/>
                <a:gd name="T95" fmla="*/ 2147483647 h 78"/>
                <a:gd name="T96" fmla="*/ 2147483647 w 64"/>
                <a:gd name="T97" fmla="*/ 2147483647 h 78"/>
                <a:gd name="T98" fmla="*/ 2147483647 w 64"/>
                <a:gd name="T99" fmla="*/ 2147483647 h 78"/>
                <a:gd name="T100" fmla="*/ 2147483647 w 64"/>
                <a:gd name="T101" fmla="*/ 2147483647 h 78"/>
                <a:gd name="T102" fmla="*/ 2147483647 w 64"/>
                <a:gd name="T103" fmla="*/ 2147483647 h 78"/>
                <a:gd name="T104" fmla="*/ 2147483647 w 64"/>
                <a:gd name="T105" fmla="*/ 2147483647 h 7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4"/>
                <a:gd name="T160" fmla="*/ 0 h 78"/>
                <a:gd name="T161" fmla="*/ 64 w 64"/>
                <a:gd name="T162" fmla="*/ 78 h 7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4" h="78">
                  <a:moveTo>
                    <a:pt x="1" y="17"/>
                  </a:moveTo>
                  <a:cubicBezTo>
                    <a:pt x="1" y="19"/>
                    <a:pt x="1" y="21"/>
                    <a:pt x="0" y="22"/>
                  </a:cubicBezTo>
                  <a:cubicBezTo>
                    <a:pt x="0" y="23"/>
                    <a:pt x="2" y="24"/>
                    <a:pt x="4" y="23"/>
                  </a:cubicBezTo>
                  <a:cubicBezTo>
                    <a:pt x="6" y="23"/>
                    <a:pt x="7" y="23"/>
                    <a:pt x="8" y="23"/>
                  </a:cubicBezTo>
                  <a:cubicBezTo>
                    <a:pt x="10" y="24"/>
                    <a:pt x="7" y="27"/>
                    <a:pt x="8" y="29"/>
                  </a:cubicBezTo>
                  <a:cubicBezTo>
                    <a:pt x="9" y="30"/>
                    <a:pt x="11" y="31"/>
                    <a:pt x="13" y="32"/>
                  </a:cubicBezTo>
                  <a:cubicBezTo>
                    <a:pt x="13" y="35"/>
                    <a:pt x="13" y="38"/>
                    <a:pt x="13" y="40"/>
                  </a:cubicBezTo>
                  <a:cubicBezTo>
                    <a:pt x="14" y="42"/>
                    <a:pt x="11" y="44"/>
                    <a:pt x="13" y="47"/>
                  </a:cubicBezTo>
                  <a:cubicBezTo>
                    <a:pt x="15" y="49"/>
                    <a:pt x="15" y="45"/>
                    <a:pt x="16" y="43"/>
                  </a:cubicBezTo>
                  <a:cubicBezTo>
                    <a:pt x="17" y="42"/>
                    <a:pt x="17" y="42"/>
                    <a:pt x="18" y="42"/>
                  </a:cubicBezTo>
                  <a:cubicBezTo>
                    <a:pt x="19" y="45"/>
                    <a:pt x="18" y="47"/>
                    <a:pt x="18" y="49"/>
                  </a:cubicBezTo>
                  <a:cubicBezTo>
                    <a:pt x="17" y="51"/>
                    <a:pt x="20" y="53"/>
                    <a:pt x="23" y="54"/>
                  </a:cubicBezTo>
                  <a:cubicBezTo>
                    <a:pt x="25" y="54"/>
                    <a:pt x="27" y="53"/>
                    <a:pt x="30" y="53"/>
                  </a:cubicBezTo>
                  <a:cubicBezTo>
                    <a:pt x="34" y="53"/>
                    <a:pt x="33" y="58"/>
                    <a:pt x="34" y="59"/>
                  </a:cubicBezTo>
                  <a:cubicBezTo>
                    <a:pt x="36" y="60"/>
                    <a:pt x="39" y="56"/>
                    <a:pt x="41" y="60"/>
                  </a:cubicBezTo>
                  <a:cubicBezTo>
                    <a:pt x="41" y="62"/>
                    <a:pt x="41" y="65"/>
                    <a:pt x="42" y="67"/>
                  </a:cubicBezTo>
                  <a:cubicBezTo>
                    <a:pt x="42" y="68"/>
                    <a:pt x="44" y="68"/>
                    <a:pt x="45" y="70"/>
                  </a:cubicBezTo>
                  <a:cubicBezTo>
                    <a:pt x="44" y="72"/>
                    <a:pt x="47" y="71"/>
                    <a:pt x="49" y="70"/>
                  </a:cubicBezTo>
                  <a:cubicBezTo>
                    <a:pt x="52" y="77"/>
                    <a:pt x="57" y="78"/>
                    <a:pt x="61" y="75"/>
                  </a:cubicBezTo>
                  <a:cubicBezTo>
                    <a:pt x="64" y="73"/>
                    <a:pt x="63" y="73"/>
                    <a:pt x="60" y="68"/>
                  </a:cubicBezTo>
                  <a:cubicBezTo>
                    <a:pt x="60" y="64"/>
                    <a:pt x="59" y="62"/>
                    <a:pt x="59" y="58"/>
                  </a:cubicBezTo>
                  <a:lnTo>
                    <a:pt x="58" y="57"/>
                  </a:lnTo>
                  <a:cubicBezTo>
                    <a:pt x="58" y="57"/>
                    <a:pt x="61" y="57"/>
                    <a:pt x="61" y="55"/>
                  </a:cubicBezTo>
                  <a:cubicBezTo>
                    <a:pt x="62" y="54"/>
                    <a:pt x="60" y="53"/>
                    <a:pt x="59" y="52"/>
                  </a:cubicBezTo>
                  <a:cubicBezTo>
                    <a:pt x="57" y="48"/>
                    <a:pt x="54" y="53"/>
                    <a:pt x="54" y="50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3" y="49"/>
                    <a:pt x="52" y="49"/>
                    <a:pt x="51" y="49"/>
                  </a:cubicBezTo>
                  <a:cubicBezTo>
                    <a:pt x="49" y="50"/>
                    <a:pt x="50" y="53"/>
                    <a:pt x="45" y="53"/>
                  </a:cubicBezTo>
                  <a:cubicBezTo>
                    <a:pt x="45" y="52"/>
                    <a:pt x="46" y="51"/>
                    <a:pt x="45" y="50"/>
                  </a:cubicBezTo>
                  <a:cubicBezTo>
                    <a:pt x="44" y="49"/>
                    <a:pt x="42" y="50"/>
                    <a:pt x="39" y="49"/>
                  </a:cubicBezTo>
                  <a:cubicBezTo>
                    <a:pt x="37" y="48"/>
                    <a:pt x="39" y="47"/>
                    <a:pt x="38" y="47"/>
                  </a:cubicBezTo>
                  <a:cubicBezTo>
                    <a:pt x="37" y="47"/>
                    <a:pt x="35" y="49"/>
                    <a:pt x="34" y="48"/>
                  </a:cubicBezTo>
                  <a:cubicBezTo>
                    <a:pt x="33" y="46"/>
                    <a:pt x="37" y="44"/>
                    <a:pt x="38" y="43"/>
                  </a:cubicBezTo>
                  <a:cubicBezTo>
                    <a:pt x="38" y="41"/>
                    <a:pt x="36" y="41"/>
                    <a:pt x="36" y="40"/>
                  </a:cubicBezTo>
                  <a:cubicBezTo>
                    <a:pt x="37" y="38"/>
                    <a:pt x="41" y="37"/>
                    <a:pt x="39" y="34"/>
                  </a:cubicBezTo>
                  <a:cubicBezTo>
                    <a:pt x="38" y="33"/>
                    <a:pt x="37" y="36"/>
                    <a:pt x="35" y="35"/>
                  </a:cubicBezTo>
                  <a:cubicBezTo>
                    <a:pt x="33" y="35"/>
                    <a:pt x="32" y="31"/>
                    <a:pt x="33" y="29"/>
                  </a:cubicBezTo>
                  <a:cubicBezTo>
                    <a:pt x="34" y="29"/>
                    <a:pt x="34" y="29"/>
                    <a:pt x="34" y="28"/>
                  </a:cubicBezTo>
                  <a:cubicBezTo>
                    <a:pt x="34" y="28"/>
                    <a:pt x="34" y="27"/>
                    <a:pt x="34" y="26"/>
                  </a:cubicBezTo>
                  <a:cubicBezTo>
                    <a:pt x="34" y="24"/>
                    <a:pt x="35" y="23"/>
                    <a:pt x="35" y="20"/>
                  </a:cubicBezTo>
                  <a:cubicBezTo>
                    <a:pt x="35" y="18"/>
                    <a:pt x="33" y="18"/>
                    <a:pt x="32" y="16"/>
                  </a:cubicBezTo>
                  <a:cubicBezTo>
                    <a:pt x="33" y="12"/>
                    <a:pt x="34" y="9"/>
                    <a:pt x="36" y="6"/>
                  </a:cubicBezTo>
                  <a:cubicBezTo>
                    <a:pt x="34" y="6"/>
                    <a:pt x="34" y="6"/>
                    <a:pt x="33" y="5"/>
                  </a:cubicBezTo>
                  <a:cubicBezTo>
                    <a:pt x="33" y="5"/>
                    <a:pt x="35" y="4"/>
                    <a:pt x="34" y="3"/>
                  </a:cubicBezTo>
                  <a:cubicBezTo>
                    <a:pt x="33" y="3"/>
                    <a:pt x="32" y="2"/>
                    <a:pt x="30" y="0"/>
                  </a:cubicBezTo>
                  <a:cubicBezTo>
                    <a:pt x="28" y="1"/>
                    <a:pt x="29" y="2"/>
                    <a:pt x="28" y="4"/>
                  </a:cubicBezTo>
                  <a:cubicBezTo>
                    <a:pt x="26" y="4"/>
                    <a:pt x="24" y="5"/>
                    <a:pt x="23" y="6"/>
                  </a:cubicBezTo>
                  <a:cubicBezTo>
                    <a:pt x="22" y="7"/>
                    <a:pt x="23" y="9"/>
                    <a:pt x="21" y="10"/>
                  </a:cubicBezTo>
                  <a:cubicBezTo>
                    <a:pt x="20" y="11"/>
                    <a:pt x="19" y="9"/>
                    <a:pt x="17" y="10"/>
                  </a:cubicBezTo>
                  <a:cubicBezTo>
                    <a:pt x="15" y="11"/>
                    <a:pt x="14" y="12"/>
                    <a:pt x="13" y="13"/>
                  </a:cubicBezTo>
                  <a:cubicBezTo>
                    <a:pt x="11" y="13"/>
                    <a:pt x="11" y="11"/>
                    <a:pt x="10" y="12"/>
                  </a:cubicBezTo>
                  <a:cubicBezTo>
                    <a:pt x="10" y="12"/>
                    <a:pt x="10" y="15"/>
                    <a:pt x="7" y="16"/>
                  </a:cubicBezTo>
                  <a:cubicBezTo>
                    <a:pt x="5" y="17"/>
                    <a:pt x="3" y="17"/>
                    <a:pt x="1" y="17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57" name="Freeform 48"/>
            <p:cNvSpPr>
              <a:spLocks/>
            </p:cNvSpPr>
            <p:nvPr/>
          </p:nvSpPr>
          <p:spPr bwMode="auto">
            <a:xfrm>
              <a:off x="2022475" y="4721225"/>
              <a:ext cx="463550" cy="598488"/>
            </a:xfrm>
            <a:custGeom>
              <a:avLst/>
              <a:gdLst>
                <a:gd name="T0" fmla="*/ 2147483647 w 50"/>
                <a:gd name="T1" fmla="*/ 2147483647 h 64"/>
                <a:gd name="T2" fmla="*/ 2147483647 w 50"/>
                <a:gd name="T3" fmla="*/ 2147483647 h 64"/>
                <a:gd name="T4" fmla="*/ 2147483647 w 50"/>
                <a:gd name="T5" fmla="*/ 2147483647 h 64"/>
                <a:gd name="T6" fmla="*/ 2147483647 w 50"/>
                <a:gd name="T7" fmla="*/ 2147483647 h 64"/>
                <a:gd name="T8" fmla="*/ 2147483647 w 50"/>
                <a:gd name="T9" fmla="*/ 2147483647 h 64"/>
                <a:gd name="T10" fmla="*/ 2147483647 w 50"/>
                <a:gd name="T11" fmla="*/ 2147483647 h 64"/>
                <a:gd name="T12" fmla="*/ 2147483647 w 50"/>
                <a:gd name="T13" fmla="*/ 2147483647 h 64"/>
                <a:gd name="T14" fmla="*/ 2147483647 w 50"/>
                <a:gd name="T15" fmla="*/ 2147483647 h 64"/>
                <a:gd name="T16" fmla="*/ 2147483647 w 50"/>
                <a:gd name="T17" fmla="*/ 0 h 64"/>
                <a:gd name="T18" fmla="*/ 2147483647 w 50"/>
                <a:gd name="T19" fmla="*/ 2147483647 h 64"/>
                <a:gd name="T20" fmla="*/ 2147483647 w 50"/>
                <a:gd name="T21" fmla="*/ 2147483647 h 64"/>
                <a:gd name="T22" fmla="*/ 2147483647 w 50"/>
                <a:gd name="T23" fmla="*/ 2147483647 h 64"/>
                <a:gd name="T24" fmla="*/ 2147483647 w 50"/>
                <a:gd name="T25" fmla="*/ 2147483647 h 64"/>
                <a:gd name="T26" fmla="*/ 2147483647 w 50"/>
                <a:gd name="T27" fmla="*/ 2147483647 h 64"/>
                <a:gd name="T28" fmla="*/ 2147483647 w 50"/>
                <a:gd name="T29" fmla="*/ 2147483647 h 64"/>
                <a:gd name="T30" fmla="*/ 2147483647 w 50"/>
                <a:gd name="T31" fmla="*/ 2147483647 h 64"/>
                <a:gd name="T32" fmla="*/ 2147483647 w 50"/>
                <a:gd name="T33" fmla="*/ 2147483647 h 64"/>
                <a:gd name="T34" fmla="*/ 0 w 50"/>
                <a:gd name="T35" fmla="*/ 2147483647 h 64"/>
                <a:gd name="T36" fmla="*/ 2147483647 w 50"/>
                <a:gd name="T37" fmla="*/ 2147483647 h 64"/>
                <a:gd name="T38" fmla="*/ 2147483647 w 50"/>
                <a:gd name="T39" fmla="*/ 2147483647 h 64"/>
                <a:gd name="T40" fmla="*/ 2147483647 w 50"/>
                <a:gd name="T41" fmla="*/ 2147483647 h 64"/>
                <a:gd name="T42" fmla="*/ 2147483647 w 50"/>
                <a:gd name="T43" fmla="*/ 2147483647 h 64"/>
                <a:gd name="T44" fmla="*/ 2147483647 w 50"/>
                <a:gd name="T45" fmla="*/ 2147483647 h 64"/>
                <a:gd name="T46" fmla="*/ 2147483647 w 50"/>
                <a:gd name="T47" fmla="*/ 2147483647 h 64"/>
                <a:gd name="T48" fmla="*/ 2147483647 w 50"/>
                <a:gd name="T49" fmla="*/ 2147483647 h 64"/>
                <a:gd name="T50" fmla="*/ 2147483647 w 50"/>
                <a:gd name="T51" fmla="*/ 2147483647 h 64"/>
                <a:gd name="T52" fmla="*/ 2147483647 w 50"/>
                <a:gd name="T53" fmla="*/ 2147483647 h 64"/>
                <a:gd name="T54" fmla="*/ 2147483647 w 50"/>
                <a:gd name="T55" fmla="*/ 2147483647 h 64"/>
                <a:gd name="T56" fmla="*/ 2147483647 w 50"/>
                <a:gd name="T57" fmla="*/ 2147483647 h 64"/>
                <a:gd name="T58" fmla="*/ 2147483647 w 50"/>
                <a:gd name="T59" fmla="*/ 2147483647 h 64"/>
                <a:gd name="T60" fmla="*/ 2147483647 w 50"/>
                <a:gd name="T61" fmla="*/ 2147483647 h 64"/>
                <a:gd name="T62" fmla="*/ 2147483647 w 50"/>
                <a:gd name="T63" fmla="*/ 2147483647 h 64"/>
                <a:gd name="T64" fmla="*/ 2147483647 w 50"/>
                <a:gd name="T65" fmla="*/ 2147483647 h 64"/>
                <a:gd name="T66" fmla="*/ 2147483647 w 50"/>
                <a:gd name="T67" fmla="*/ 2147483647 h 64"/>
                <a:gd name="T68" fmla="*/ 2147483647 w 50"/>
                <a:gd name="T69" fmla="*/ 2147483647 h 64"/>
                <a:gd name="T70" fmla="*/ 2147483647 w 50"/>
                <a:gd name="T71" fmla="*/ 2147483647 h 64"/>
                <a:gd name="T72" fmla="*/ 2147483647 w 50"/>
                <a:gd name="T73" fmla="*/ 2147483647 h 64"/>
                <a:gd name="T74" fmla="*/ 2147483647 w 50"/>
                <a:gd name="T75" fmla="*/ 2147483647 h 64"/>
                <a:gd name="T76" fmla="*/ 2147483647 w 50"/>
                <a:gd name="T77" fmla="*/ 2147483647 h 64"/>
                <a:gd name="T78" fmla="*/ 2147483647 w 50"/>
                <a:gd name="T79" fmla="*/ 2147483647 h 64"/>
                <a:gd name="T80" fmla="*/ 2147483647 w 50"/>
                <a:gd name="T81" fmla="*/ 2147483647 h 64"/>
                <a:gd name="T82" fmla="*/ 2147483647 w 50"/>
                <a:gd name="T83" fmla="*/ 2147483647 h 64"/>
                <a:gd name="T84" fmla="*/ 2147483647 w 50"/>
                <a:gd name="T85" fmla="*/ 2147483647 h 64"/>
                <a:gd name="T86" fmla="*/ 2147483647 w 50"/>
                <a:gd name="T87" fmla="*/ 2147483647 h 64"/>
                <a:gd name="T88" fmla="*/ 2147483647 w 50"/>
                <a:gd name="T89" fmla="*/ 2147483647 h 64"/>
                <a:gd name="T90" fmla="*/ 2147483647 w 50"/>
                <a:gd name="T91" fmla="*/ 2147483647 h 64"/>
                <a:gd name="T92" fmla="*/ 2147483647 w 50"/>
                <a:gd name="T93" fmla="*/ 2147483647 h 64"/>
                <a:gd name="T94" fmla="*/ 2147483647 w 50"/>
                <a:gd name="T95" fmla="*/ 2147483647 h 64"/>
                <a:gd name="T96" fmla="*/ 2147483647 w 50"/>
                <a:gd name="T97" fmla="*/ 2147483647 h 64"/>
                <a:gd name="T98" fmla="*/ 2147483647 w 50"/>
                <a:gd name="T99" fmla="*/ 2147483647 h 64"/>
                <a:gd name="T100" fmla="*/ 2147483647 w 50"/>
                <a:gd name="T101" fmla="*/ 2147483647 h 64"/>
                <a:gd name="T102" fmla="*/ 2147483647 w 50"/>
                <a:gd name="T103" fmla="*/ 2147483647 h 64"/>
                <a:gd name="T104" fmla="*/ 2147483647 w 50"/>
                <a:gd name="T105" fmla="*/ 2147483647 h 64"/>
                <a:gd name="T106" fmla="*/ 2147483647 w 50"/>
                <a:gd name="T107" fmla="*/ 2147483647 h 64"/>
                <a:gd name="T108" fmla="*/ 2147483647 w 50"/>
                <a:gd name="T109" fmla="*/ 2147483647 h 64"/>
                <a:gd name="T110" fmla="*/ 2147483647 w 50"/>
                <a:gd name="T111" fmla="*/ 2147483647 h 64"/>
                <a:gd name="T112" fmla="*/ 2147483647 w 50"/>
                <a:gd name="T113" fmla="*/ 2147483647 h 6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0"/>
                <a:gd name="T172" fmla="*/ 0 h 64"/>
                <a:gd name="T173" fmla="*/ 50 w 50"/>
                <a:gd name="T174" fmla="*/ 64 h 6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0" h="64">
                  <a:moveTo>
                    <a:pt x="50" y="22"/>
                  </a:moveTo>
                  <a:cubicBezTo>
                    <a:pt x="48" y="21"/>
                    <a:pt x="46" y="19"/>
                    <a:pt x="45" y="18"/>
                  </a:cubicBezTo>
                  <a:cubicBezTo>
                    <a:pt x="44" y="16"/>
                    <a:pt x="42" y="17"/>
                    <a:pt x="41" y="12"/>
                  </a:cubicBezTo>
                  <a:cubicBezTo>
                    <a:pt x="40" y="13"/>
                    <a:pt x="39" y="13"/>
                    <a:pt x="38" y="12"/>
                  </a:cubicBezTo>
                  <a:cubicBezTo>
                    <a:pt x="37" y="11"/>
                    <a:pt x="38" y="10"/>
                    <a:pt x="37" y="9"/>
                  </a:cubicBezTo>
                  <a:cubicBezTo>
                    <a:pt x="37" y="9"/>
                    <a:pt x="35" y="9"/>
                    <a:pt x="35" y="8"/>
                  </a:cubicBezTo>
                  <a:cubicBezTo>
                    <a:pt x="34" y="8"/>
                    <a:pt x="34" y="7"/>
                    <a:pt x="34" y="6"/>
                  </a:cubicBezTo>
                  <a:cubicBezTo>
                    <a:pt x="33" y="5"/>
                    <a:pt x="31" y="6"/>
                    <a:pt x="30" y="5"/>
                  </a:cubicBezTo>
                  <a:cubicBezTo>
                    <a:pt x="27" y="3"/>
                    <a:pt x="29" y="1"/>
                    <a:pt x="26" y="0"/>
                  </a:cubicBezTo>
                  <a:cubicBezTo>
                    <a:pt x="26" y="0"/>
                    <a:pt x="26" y="1"/>
                    <a:pt x="24" y="1"/>
                  </a:cubicBezTo>
                  <a:cubicBezTo>
                    <a:pt x="23" y="3"/>
                    <a:pt x="22" y="3"/>
                    <a:pt x="20" y="3"/>
                  </a:cubicBezTo>
                  <a:cubicBezTo>
                    <a:pt x="19" y="5"/>
                    <a:pt x="22" y="5"/>
                    <a:pt x="21" y="7"/>
                  </a:cubicBezTo>
                  <a:cubicBezTo>
                    <a:pt x="21" y="8"/>
                    <a:pt x="20" y="7"/>
                    <a:pt x="19" y="7"/>
                  </a:cubicBezTo>
                  <a:cubicBezTo>
                    <a:pt x="17" y="7"/>
                    <a:pt x="17" y="8"/>
                    <a:pt x="14" y="8"/>
                  </a:cubicBezTo>
                  <a:cubicBezTo>
                    <a:pt x="12" y="8"/>
                    <a:pt x="11" y="6"/>
                    <a:pt x="9" y="7"/>
                  </a:cubicBezTo>
                  <a:cubicBezTo>
                    <a:pt x="8" y="8"/>
                    <a:pt x="11" y="10"/>
                    <a:pt x="10" y="12"/>
                  </a:cubicBezTo>
                  <a:cubicBezTo>
                    <a:pt x="8" y="13"/>
                    <a:pt x="6" y="15"/>
                    <a:pt x="4" y="17"/>
                  </a:cubicBezTo>
                  <a:cubicBezTo>
                    <a:pt x="2" y="20"/>
                    <a:pt x="1" y="23"/>
                    <a:pt x="0" y="27"/>
                  </a:cubicBezTo>
                  <a:cubicBezTo>
                    <a:pt x="1" y="29"/>
                    <a:pt x="3" y="29"/>
                    <a:pt x="3" y="31"/>
                  </a:cubicBezTo>
                  <a:cubicBezTo>
                    <a:pt x="3" y="34"/>
                    <a:pt x="2" y="35"/>
                    <a:pt x="2" y="37"/>
                  </a:cubicBezTo>
                  <a:cubicBezTo>
                    <a:pt x="2" y="38"/>
                    <a:pt x="2" y="39"/>
                    <a:pt x="2" y="39"/>
                  </a:cubicBezTo>
                  <a:cubicBezTo>
                    <a:pt x="2" y="40"/>
                    <a:pt x="2" y="40"/>
                    <a:pt x="1" y="40"/>
                  </a:cubicBezTo>
                  <a:cubicBezTo>
                    <a:pt x="0" y="42"/>
                    <a:pt x="1" y="46"/>
                    <a:pt x="3" y="46"/>
                  </a:cubicBezTo>
                  <a:cubicBezTo>
                    <a:pt x="5" y="47"/>
                    <a:pt x="6" y="44"/>
                    <a:pt x="7" y="45"/>
                  </a:cubicBezTo>
                  <a:cubicBezTo>
                    <a:pt x="9" y="48"/>
                    <a:pt x="5" y="49"/>
                    <a:pt x="4" y="51"/>
                  </a:cubicBezTo>
                  <a:cubicBezTo>
                    <a:pt x="4" y="52"/>
                    <a:pt x="6" y="52"/>
                    <a:pt x="6" y="54"/>
                  </a:cubicBezTo>
                  <a:cubicBezTo>
                    <a:pt x="5" y="55"/>
                    <a:pt x="1" y="57"/>
                    <a:pt x="2" y="59"/>
                  </a:cubicBezTo>
                  <a:cubicBezTo>
                    <a:pt x="3" y="60"/>
                    <a:pt x="5" y="58"/>
                    <a:pt x="6" y="58"/>
                  </a:cubicBezTo>
                  <a:cubicBezTo>
                    <a:pt x="7" y="58"/>
                    <a:pt x="5" y="59"/>
                    <a:pt x="7" y="60"/>
                  </a:cubicBezTo>
                  <a:cubicBezTo>
                    <a:pt x="10" y="61"/>
                    <a:pt x="12" y="60"/>
                    <a:pt x="13" y="61"/>
                  </a:cubicBezTo>
                  <a:cubicBezTo>
                    <a:pt x="14" y="62"/>
                    <a:pt x="13" y="63"/>
                    <a:pt x="13" y="64"/>
                  </a:cubicBezTo>
                  <a:cubicBezTo>
                    <a:pt x="18" y="64"/>
                    <a:pt x="17" y="61"/>
                    <a:pt x="19" y="60"/>
                  </a:cubicBezTo>
                  <a:cubicBezTo>
                    <a:pt x="20" y="60"/>
                    <a:pt x="21" y="60"/>
                    <a:pt x="22" y="60"/>
                  </a:cubicBezTo>
                  <a:cubicBezTo>
                    <a:pt x="23" y="54"/>
                    <a:pt x="25" y="55"/>
                    <a:pt x="26" y="53"/>
                  </a:cubicBezTo>
                  <a:cubicBezTo>
                    <a:pt x="28" y="50"/>
                    <a:pt x="30" y="47"/>
                    <a:pt x="32" y="45"/>
                  </a:cubicBezTo>
                  <a:cubicBezTo>
                    <a:pt x="33" y="43"/>
                    <a:pt x="32" y="43"/>
                    <a:pt x="33" y="42"/>
                  </a:cubicBezTo>
                  <a:cubicBezTo>
                    <a:pt x="34" y="41"/>
                    <a:pt x="36" y="42"/>
                    <a:pt x="38" y="42"/>
                  </a:cubicBezTo>
                  <a:cubicBezTo>
                    <a:pt x="39" y="43"/>
                    <a:pt x="40" y="44"/>
                    <a:pt x="41" y="43"/>
                  </a:cubicBezTo>
                  <a:cubicBezTo>
                    <a:pt x="42" y="43"/>
                    <a:pt x="41" y="41"/>
                    <a:pt x="42" y="41"/>
                  </a:cubicBezTo>
                  <a:cubicBezTo>
                    <a:pt x="43" y="40"/>
                    <a:pt x="46" y="40"/>
                    <a:pt x="44" y="37"/>
                  </a:cubicBezTo>
                  <a:cubicBezTo>
                    <a:pt x="42" y="36"/>
                    <a:pt x="42" y="38"/>
                    <a:pt x="40" y="38"/>
                  </a:cubicBezTo>
                  <a:cubicBezTo>
                    <a:pt x="39" y="38"/>
                    <a:pt x="38" y="36"/>
                    <a:pt x="37" y="36"/>
                  </a:cubicBezTo>
                  <a:cubicBezTo>
                    <a:pt x="36" y="36"/>
                    <a:pt x="36" y="37"/>
                    <a:pt x="35" y="37"/>
                  </a:cubicBezTo>
                  <a:cubicBezTo>
                    <a:pt x="34" y="36"/>
                    <a:pt x="34" y="34"/>
                    <a:pt x="33" y="34"/>
                  </a:cubicBezTo>
                  <a:cubicBezTo>
                    <a:pt x="32" y="33"/>
                    <a:pt x="32" y="35"/>
                    <a:pt x="30" y="34"/>
                  </a:cubicBezTo>
                  <a:cubicBezTo>
                    <a:pt x="28" y="33"/>
                    <a:pt x="28" y="31"/>
                    <a:pt x="29" y="28"/>
                  </a:cubicBezTo>
                  <a:cubicBezTo>
                    <a:pt x="29" y="26"/>
                    <a:pt x="31" y="23"/>
                    <a:pt x="32" y="22"/>
                  </a:cubicBezTo>
                  <a:cubicBezTo>
                    <a:pt x="34" y="22"/>
                    <a:pt x="36" y="23"/>
                    <a:pt x="37" y="25"/>
                  </a:cubicBezTo>
                  <a:cubicBezTo>
                    <a:pt x="38" y="27"/>
                    <a:pt x="34" y="28"/>
                    <a:pt x="35" y="29"/>
                  </a:cubicBezTo>
                  <a:cubicBezTo>
                    <a:pt x="35" y="29"/>
                    <a:pt x="36" y="29"/>
                    <a:pt x="38" y="29"/>
                  </a:cubicBezTo>
                  <a:cubicBezTo>
                    <a:pt x="43" y="29"/>
                    <a:pt x="41" y="31"/>
                    <a:pt x="43" y="31"/>
                  </a:cubicBezTo>
                  <a:cubicBezTo>
                    <a:pt x="44" y="31"/>
                    <a:pt x="44" y="30"/>
                    <a:pt x="44" y="30"/>
                  </a:cubicBezTo>
                  <a:cubicBezTo>
                    <a:pt x="46" y="29"/>
                    <a:pt x="47" y="32"/>
                    <a:pt x="49" y="29"/>
                  </a:cubicBezTo>
                  <a:cubicBezTo>
                    <a:pt x="50" y="28"/>
                    <a:pt x="47" y="28"/>
                    <a:pt x="47" y="26"/>
                  </a:cubicBezTo>
                  <a:cubicBezTo>
                    <a:pt x="48" y="25"/>
                    <a:pt x="49" y="26"/>
                    <a:pt x="50" y="25"/>
                  </a:cubicBezTo>
                  <a:cubicBezTo>
                    <a:pt x="50" y="24"/>
                    <a:pt x="50" y="23"/>
                    <a:pt x="50" y="22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58" name="Freeform 49"/>
            <p:cNvSpPr>
              <a:spLocks/>
            </p:cNvSpPr>
            <p:nvPr/>
          </p:nvSpPr>
          <p:spPr bwMode="auto">
            <a:xfrm>
              <a:off x="1947863" y="4016375"/>
              <a:ext cx="566737" cy="595313"/>
            </a:xfrm>
            <a:custGeom>
              <a:avLst/>
              <a:gdLst>
                <a:gd name="T0" fmla="*/ 2147483647 w 61"/>
                <a:gd name="T1" fmla="*/ 2147483647 h 64"/>
                <a:gd name="T2" fmla="*/ 2147483647 w 61"/>
                <a:gd name="T3" fmla="*/ 2147483647 h 64"/>
                <a:gd name="T4" fmla="*/ 2147483647 w 61"/>
                <a:gd name="T5" fmla="*/ 2147483647 h 64"/>
                <a:gd name="T6" fmla="*/ 2147483647 w 61"/>
                <a:gd name="T7" fmla="*/ 2147483647 h 64"/>
                <a:gd name="T8" fmla="*/ 2147483647 w 61"/>
                <a:gd name="T9" fmla="*/ 2147483647 h 64"/>
                <a:gd name="T10" fmla="*/ 2147483647 w 61"/>
                <a:gd name="T11" fmla="*/ 2147483647 h 64"/>
                <a:gd name="T12" fmla="*/ 2147483647 w 61"/>
                <a:gd name="T13" fmla="*/ 2147483647 h 64"/>
                <a:gd name="T14" fmla="*/ 0 w 61"/>
                <a:gd name="T15" fmla="*/ 2147483647 h 64"/>
                <a:gd name="T16" fmla="*/ 2147483647 w 61"/>
                <a:gd name="T17" fmla="*/ 2147483647 h 64"/>
                <a:gd name="T18" fmla="*/ 2147483647 w 61"/>
                <a:gd name="T19" fmla="*/ 2147483647 h 64"/>
                <a:gd name="T20" fmla="*/ 2147483647 w 61"/>
                <a:gd name="T21" fmla="*/ 2147483647 h 64"/>
                <a:gd name="T22" fmla="*/ 2147483647 w 61"/>
                <a:gd name="T23" fmla="*/ 2147483647 h 64"/>
                <a:gd name="T24" fmla="*/ 2147483647 w 61"/>
                <a:gd name="T25" fmla="*/ 2147483647 h 64"/>
                <a:gd name="T26" fmla="*/ 2147483647 w 61"/>
                <a:gd name="T27" fmla="*/ 2147483647 h 64"/>
                <a:gd name="T28" fmla="*/ 2147483647 w 61"/>
                <a:gd name="T29" fmla="*/ 2147483647 h 64"/>
                <a:gd name="T30" fmla="*/ 2147483647 w 61"/>
                <a:gd name="T31" fmla="*/ 2147483647 h 64"/>
                <a:gd name="T32" fmla="*/ 2147483647 w 61"/>
                <a:gd name="T33" fmla="*/ 2147483647 h 64"/>
                <a:gd name="T34" fmla="*/ 2147483647 w 61"/>
                <a:gd name="T35" fmla="*/ 2147483647 h 64"/>
                <a:gd name="T36" fmla="*/ 2147483647 w 61"/>
                <a:gd name="T37" fmla="*/ 2147483647 h 64"/>
                <a:gd name="T38" fmla="*/ 2147483647 w 61"/>
                <a:gd name="T39" fmla="*/ 2147483647 h 64"/>
                <a:gd name="T40" fmla="*/ 2147483647 w 61"/>
                <a:gd name="T41" fmla="*/ 2147483647 h 64"/>
                <a:gd name="T42" fmla="*/ 2147483647 w 61"/>
                <a:gd name="T43" fmla="*/ 2147483647 h 64"/>
                <a:gd name="T44" fmla="*/ 2147483647 w 61"/>
                <a:gd name="T45" fmla="*/ 2147483647 h 64"/>
                <a:gd name="T46" fmla="*/ 2147483647 w 61"/>
                <a:gd name="T47" fmla="*/ 2147483647 h 64"/>
                <a:gd name="T48" fmla="*/ 2147483647 w 61"/>
                <a:gd name="T49" fmla="*/ 2147483647 h 64"/>
                <a:gd name="T50" fmla="*/ 2147483647 w 61"/>
                <a:gd name="T51" fmla="*/ 2147483647 h 64"/>
                <a:gd name="T52" fmla="*/ 2147483647 w 61"/>
                <a:gd name="T53" fmla="*/ 2147483647 h 64"/>
                <a:gd name="T54" fmla="*/ 2147483647 w 61"/>
                <a:gd name="T55" fmla="*/ 2147483647 h 64"/>
                <a:gd name="T56" fmla="*/ 2147483647 w 61"/>
                <a:gd name="T57" fmla="*/ 2147483647 h 64"/>
                <a:gd name="T58" fmla="*/ 2147483647 w 61"/>
                <a:gd name="T59" fmla="*/ 2147483647 h 64"/>
                <a:gd name="T60" fmla="*/ 2147483647 w 61"/>
                <a:gd name="T61" fmla="*/ 2147483647 h 64"/>
                <a:gd name="T62" fmla="*/ 2147483647 w 61"/>
                <a:gd name="T63" fmla="*/ 2147483647 h 64"/>
                <a:gd name="T64" fmla="*/ 2147483647 w 61"/>
                <a:gd name="T65" fmla="*/ 2147483647 h 64"/>
                <a:gd name="T66" fmla="*/ 2147483647 w 61"/>
                <a:gd name="T67" fmla="*/ 2147483647 h 64"/>
                <a:gd name="T68" fmla="*/ 2147483647 w 61"/>
                <a:gd name="T69" fmla="*/ 2147483647 h 64"/>
                <a:gd name="T70" fmla="*/ 2147483647 w 61"/>
                <a:gd name="T71" fmla="*/ 2147483647 h 64"/>
                <a:gd name="T72" fmla="*/ 2147483647 w 61"/>
                <a:gd name="T73" fmla="*/ 2147483647 h 64"/>
                <a:gd name="T74" fmla="*/ 2147483647 w 61"/>
                <a:gd name="T75" fmla="*/ 2147483647 h 64"/>
                <a:gd name="T76" fmla="*/ 2147483647 w 61"/>
                <a:gd name="T77" fmla="*/ 2147483647 h 64"/>
                <a:gd name="T78" fmla="*/ 2147483647 w 61"/>
                <a:gd name="T79" fmla="*/ 2147483647 h 64"/>
                <a:gd name="T80" fmla="*/ 2147483647 w 61"/>
                <a:gd name="T81" fmla="*/ 2147483647 h 64"/>
                <a:gd name="T82" fmla="*/ 2147483647 w 61"/>
                <a:gd name="T83" fmla="*/ 2147483647 h 64"/>
                <a:gd name="T84" fmla="*/ 2147483647 w 61"/>
                <a:gd name="T85" fmla="*/ 2147483647 h 64"/>
                <a:gd name="T86" fmla="*/ 2147483647 w 61"/>
                <a:gd name="T87" fmla="*/ 2147483647 h 64"/>
                <a:gd name="T88" fmla="*/ 2147483647 w 61"/>
                <a:gd name="T89" fmla="*/ 2147483647 h 6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61"/>
                <a:gd name="T136" fmla="*/ 0 h 64"/>
                <a:gd name="T137" fmla="*/ 61 w 61"/>
                <a:gd name="T138" fmla="*/ 64 h 64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61" h="64">
                  <a:moveTo>
                    <a:pt x="36" y="1"/>
                  </a:moveTo>
                  <a:cubicBezTo>
                    <a:pt x="36" y="2"/>
                    <a:pt x="35" y="3"/>
                    <a:pt x="34" y="4"/>
                  </a:cubicBezTo>
                  <a:cubicBezTo>
                    <a:pt x="28" y="7"/>
                    <a:pt x="26" y="3"/>
                    <a:pt x="25" y="5"/>
                  </a:cubicBezTo>
                  <a:cubicBezTo>
                    <a:pt x="24" y="8"/>
                    <a:pt x="27" y="8"/>
                    <a:pt x="27" y="9"/>
                  </a:cubicBezTo>
                  <a:cubicBezTo>
                    <a:pt x="27" y="10"/>
                    <a:pt x="26" y="10"/>
                    <a:pt x="26" y="10"/>
                  </a:cubicBezTo>
                  <a:cubicBezTo>
                    <a:pt x="26" y="11"/>
                    <a:pt x="27" y="12"/>
                    <a:pt x="26" y="13"/>
                  </a:cubicBezTo>
                  <a:cubicBezTo>
                    <a:pt x="24" y="14"/>
                    <a:pt x="22" y="15"/>
                    <a:pt x="23" y="17"/>
                  </a:cubicBezTo>
                  <a:cubicBezTo>
                    <a:pt x="23" y="18"/>
                    <a:pt x="23" y="19"/>
                    <a:pt x="23" y="20"/>
                  </a:cubicBezTo>
                  <a:cubicBezTo>
                    <a:pt x="23" y="22"/>
                    <a:pt x="21" y="19"/>
                    <a:pt x="15" y="21"/>
                  </a:cubicBezTo>
                  <a:cubicBezTo>
                    <a:pt x="12" y="20"/>
                    <a:pt x="12" y="21"/>
                    <a:pt x="11" y="22"/>
                  </a:cubicBezTo>
                  <a:cubicBezTo>
                    <a:pt x="10" y="22"/>
                    <a:pt x="9" y="23"/>
                    <a:pt x="9" y="23"/>
                  </a:cubicBezTo>
                  <a:cubicBezTo>
                    <a:pt x="9" y="24"/>
                    <a:pt x="12" y="28"/>
                    <a:pt x="11" y="30"/>
                  </a:cubicBezTo>
                  <a:cubicBezTo>
                    <a:pt x="11" y="31"/>
                    <a:pt x="10" y="31"/>
                    <a:pt x="9" y="31"/>
                  </a:cubicBezTo>
                  <a:cubicBezTo>
                    <a:pt x="8" y="31"/>
                    <a:pt x="8" y="32"/>
                    <a:pt x="7" y="32"/>
                  </a:cubicBezTo>
                  <a:cubicBezTo>
                    <a:pt x="6" y="32"/>
                    <a:pt x="5" y="30"/>
                    <a:pt x="4" y="30"/>
                  </a:cubicBezTo>
                  <a:cubicBezTo>
                    <a:pt x="3" y="30"/>
                    <a:pt x="3" y="33"/>
                    <a:pt x="0" y="35"/>
                  </a:cubicBezTo>
                  <a:cubicBezTo>
                    <a:pt x="3" y="40"/>
                    <a:pt x="6" y="41"/>
                    <a:pt x="9" y="41"/>
                  </a:cubicBezTo>
                  <a:cubicBezTo>
                    <a:pt x="11" y="41"/>
                    <a:pt x="11" y="42"/>
                    <a:pt x="12" y="43"/>
                  </a:cubicBezTo>
                  <a:cubicBezTo>
                    <a:pt x="13" y="44"/>
                    <a:pt x="13" y="42"/>
                    <a:pt x="14" y="42"/>
                  </a:cubicBezTo>
                  <a:cubicBezTo>
                    <a:pt x="15" y="43"/>
                    <a:pt x="14" y="44"/>
                    <a:pt x="13" y="45"/>
                  </a:cubicBezTo>
                  <a:cubicBezTo>
                    <a:pt x="13" y="46"/>
                    <a:pt x="15" y="46"/>
                    <a:pt x="15" y="47"/>
                  </a:cubicBezTo>
                  <a:cubicBezTo>
                    <a:pt x="15" y="49"/>
                    <a:pt x="14" y="50"/>
                    <a:pt x="14" y="52"/>
                  </a:cubicBezTo>
                  <a:cubicBezTo>
                    <a:pt x="13" y="53"/>
                    <a:pt x="14" y="54"/>
                    <a:pt x="15" y="55"/>
                  </a:cubicBezTo>
                  <a:cubicBezTo>
                    <a:pt x="15" y="57"/>
                    <a:pt x="13" y="57"/>
                    <a:pt x="14" y="60"/>
                  </a:cubicBezTo>
                  <a:cubicBezTo>
                    <a:pt x="13" y="63"/>
                    <a:pt x="14" y="64"/>
                    <a:pt x="16" y="64"/>
                  </a:cubicBezTo>
                  <a:cubicBezTo>
                    <a:pt x="17" y="64"/>
                    <a:pt x="19" y="64"/>
                    <a:pt x="18" y="59"/>
                  </a:cubicBezTo>
                  <a:cubicBezTo>
                    <a:pt x="18" y="59"/>
                    <a:pt x="19" y="59"/>
                    <a:pt x="20" y="59"/>
                  </a:cubicBezTo>
                  <a:cubicBezTo>
                    <a:pt x="21" y="60"/>
                    <a:pt x="23" y="59"/>
                    <a:pt x="23" y="59"/>
                  </a:cubicBezTo>
                  <a:cubicBezTo>
                    <a:pt x="25" y="56"/>
                    <a:pt x="21" y="54"/>
                    <a:pt x="24" y="52"/>
                  </a:cubicBezTo>
                  <a:cubicBezTo>
                    <a:pt x="27" y="50"/>
                    <a:pt x="26" y="54"/>
                    <a:pt x="29" y="54"/>
                  </a:cubicBezTo>
                  <a:cubicBezTo>
                    <a:pt x="34" y="52"/>
                    <a:pt x="32" y="49"/>
                    <a:pt x="34" y="46"/>
                  </a:cubicBezTo>
                  <a:cubicBezTo>
                    <a:pt x="35" y="45"/>
                    <a:pt x="37" y="44"/>
                    <a:pt x="38" y="44"/>
                  </a:cubicBezTo>
                  <a:cubicBezTo>
                    <a:pt x="41" y="44"/>
                    <a:pt x="40" y="48"/>
                    <a:pt x="41" y="48"/>
                  </a:cubicBezTo>
                  <a:cubicBezTo>
                    <a:pt x="43" y="49"/>
                    <a:pt x="44" y="47"/>
                    <a:pt x="45" y="47"/>
                  </a:cubicBezTo>
                  <a:cubicBezTo>
                    <a:pt x="45" y="52"/>
                    <a:pt x="46" y="52"/>
                    <a:pt x="48" y="52"/>
                  </a:cubicBezTo>
                  <a:cubicBezTo>
                    <a:pt x="49" y="51"/>
                    <a:pt x="49" y="51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49"/>
                    <a:pt x="50" y="49"/>
                    <a:pt x="50" y="48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50" y="47"/>
                    <a:pt x="52" y="47"/>
                    <a:pt x="52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3" y="44"/>
                    <a:pt x="49" y="44"/>
                    <a:pt x="52" y="41"/>
                  </a:cubicBezTo>
                  <a:cubicBezTo>
                    <a:pt x="56" y="37"/>
                    <a:pt x="58" y="42"/>
                    <a:pt x="60" y="36"/>
                  </a:cubicBezTo>
                  <a:cubicBezTo>
                    <a:pt x="61" y="33"/>
                    <a:pt x="56" y="33"/>
                    <a:pt x="55" y="29"/>
                  </a:cubicBezTo>
                  <a:cubicBezTo>
                    <a:pt x="54" y="28"/>
                    <a:pt x="54" y="27"/>
                    <a:pt x="53" y="27"/>
                  </a:cubicBezTo>
                  <a:cubicBezTo>
                    <a:pt x="51" y="27"/>
                    <a:pt x="50" y="30"/>
                    <a:pt x="49" y="30"/>
                  </a:cubicBezTo>
                  <a:cubicBezTo>
                    <a:pt x="47" y="29"/>
                    <a:pt x="48" y="27"/>
                    <a:pt x="47" y="27"/>
                  </a:cubicBezTo>
                  <a:cubicBezTo>
                    <a:pt x="46" y="26"/>
                    <a:pt x="44" y="27"/>
                    <a:pt x="43" y="26"/>
                  </a:cubicBezTo>
                  <a:cubicBezTo>
                    <a:pt x="42" y="25"/>
                    <a:pt x="41" y="25"/>
                    <a:pt x="39" y="25"/>
                  </a:cubicBezTo>
                  <a:cubicBezTo>
                    <a:pt x="38" y="25"/>
                    <a:pt x="38" y="25"/>
                    <a:pt x="37" y="25"/>
                  </a:cubicBezTo>
                  <a:cubicBezTo>
                    <a:pt x="36" y="26"/>
                    <a:pt x="37" y="29"/>
                    <a:pt x="34" y="28"/>
                  </a:cubicBezTo>
                  <a:cubicBezTo>
                    <a:pt x="31" y="25"/>
                    <a:pt x="34" y="24"/>
                    <a:pt x="34" y="23"/>
                  </a:cubicBezTo>
                  <a:cubicBezTo>
                    <a:pt x="34" y="21"/>
                    <a:pt x="31" y="21"/>
                    <a:pt x="31" y="19"/>
                  </a:cubicBezTo>
                  <a:cubicBezTo>
                    <a:pt x="31" y="18"/>
                    <a:pt x="33" y="18"/>
                    <a:pt x="34" y="17"/>
                  </a:cubicBezTo>
                  <a:cubicBezTo>
                    <a:pt x="34" y="16"/>
                    <a:pt x="34" y="15"/>
                    <a:pt x="34" y="15"/>
                  </a:cubicBezTo>
                  <a:cubicBezTo>
                    <a:pt x="35" y="14"/>
                    <a:pt x="37" y="14"/>
                    <a:pt x="38" y="13"/>
                  </a:cubicBezTo>
                  <a:cubicBezTo>
                    <a:pt x="39" y="12"/>
                    <a:pt x="39" y="11"/>
                    <a:pt x="39" y="10"/>
                  </a:cubicBezTo>
                  <a:cubicBezTo>
                    <a:pt x="40" y="9"/>
                    <a:pt x="41" y="8"/>
                    <a:pt x="41" y="7"/>
                  </a:cubicBezTo>
                  <a:cubicBezTo>
                    <a:pt x="40" y="7"/>
                    <a:pt x="40" y="6"/>
                    <a:pt x="40" y="4"/>
                  </a:cubicBezTo>
                  <a:cubicBezTo>
                    <a:pt x="41" y="0"/>
                    <a:pt x="38" y="0"/>
                    <a:pt x="36" y="1"/>
                  </a:cubicBezTo>
                  <a:cubicBezTo>
                    <a:pt x="36" y="1"/>
                    <a:pt x="36" y="1"/>
                    <a:pt x="36" y="1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59" name="Freeform 50"/>
            <p:cNvSpPr>
              <a:spLocks/>
            </p:cNvSpPr>
            <p:nvPr/>
          </p:nvSpPr>
          <p:spPr bwMode="auto">
            <a:xfrm>
              <a:off x="2087563" y="4425950"/>
              <a:ext cx="306387" cy="325438"/>
            </a:xfrm>
            <a:custGeom>
              <a:avLst/>
              <a:gdLst>
                <a:gd name="T0" fmla="*/ 2147483647 w 33"/>
                <a:gd name="T1" fmla="*/ 2147483647 h 35"/>
                <a:gd name="T2" fmla="*/ 2147483647 w 33"/>
                <a:gd name="T3" fmla="*/ 2147483647 h 35"/>
                <a:gd name="T4" fmla="*/ 2147483647 w 33"/>
                <a:gd name="T5" fmla="*/ 2147483647 h 35"/>
                <a:gd name="T6" fmla="*/ 2147483647 w 33"/>
                <a:gd name="T7" fmla="*/ 2147483647 h 35"/>
                <a:gd name="T8" fmla="*/ 2147483647 w 33"/>
                <a:gd name="T9" fmla="*/ 2147483647 h 35"/>
                <a:gd name="T10" fmla="*/ 2147483647 w 33"/>
                <a:gd name="T11" fmla="*/ 2147483647 h 35"/>
                <a:gd name="T12" fmla="*/ 2147483647 w 33"/>
                <a:gd name="T13" fmla="*/ 2147483647 h 35"/>
                <a:gd name="T14" fmla="*/ 2147483647 w 33"/>
                <a:gd name="T15" fmla="*/ 2147483647 h 35"/>
                <a:gd name="T16" fmla="*/ 2147483647 w 33"/>
                <a:gd name="T17" fmla="*/ 2147483647 h 35"/>
                <a:gd name="T18" fmla="*/ 2147483647 w 33"/>
                <a:gd name="T19" fmla="*/ 2147483647 h 35"/>
                <a:gd name="T20" fmla="*/ 2147483647 w 33"/>
                <a:gd name="T21" fmla="*/ 2147483647 h 35"/>
                <a:gd name="T22" fmla="*/ 2147483647 w 33"/>
                <a:gd name="T23" fmla="*/ 2147483647 h 35"/>
                <a:gd name="T24" fmla="*/ 2147483647 w 33"/>
                <a:gd name="T25" fmla="*/ 0 h 35"/>
                <a:gd name="T26" fmla="*/ 2147483647 w 33"/>
                <a:gd name="T27" fmla="*/ 2147483647 h 35"/>
                <a:gd name="T28" fmla="*/ 2147483647 w 33"/>
                <a:gd name="T29" fmla="*/ 2147483647 h 35"/>
                <a:gd name="T30" fmla="*/ 2147483647 w 33"/>
                <a:gd name="T31" fmla="*/ 2147483647 h 35"/>
                <a:gd name="T32" fmla="*/ 2147483647 w 33"/>
                <a:gd name="T33" fmla="*/ 2147483647 h 35"/>
                <a:gd name="T34" fmla="*/ 2147483647 w 33"/>
                <a:gd name="T35" fmla="*/ 2147483647 h 35"/>
                <a:gd name="T36" fmla="*/ 2147483647 w 33"/>
                <a:gd name="T37" fmla="*/ 2147483647 h 35"/>
                <a:gd name="T38" fmla="*/ 2147483647 w 33"/>
                <a:gd name="T39" fmla="*/ 2147483647 h 35"/>
                <a:gd name="T40" fmla="*/ 2147483647 w 33"/>
                <a:gd name="T41" fmla="*/ 2147483647 h 35"/>
                <a:gd name="T42" fmla="*/ 0 w 33"/>
                <a:gd name="T43" fmla="*/ 2147483647 h 35"/>
                <a:gd name="T44" fmla="*/ 2147483647 w 33"/>
                <a:gd name="T45" fmla="*/ 2147483647 h 35"/>
                <a:gd name="T46" fmla="*/ 2147483647 w 33"/>
                <a:gd name="T47" fmla="*/ 2147483647 h 35"/>
                <a:gd name="T48" fmla="*/ 2147483647 w 33"/>
                <a:gd name="T49" fmla="*/ 2147483647 h 35"/>
                <a:gd name="T50" fmla="*/ 2147483647 w 33"/>
                <a:gd name="T51" fmla="*/ 2147483647 h 35"/>
                <a:gd name="T52" fmla="*/ 2147483647 w 33"/>
                <a:gd name="T53" fmla="*/ 2147483647 h 35"/>
                <a:gd name="T54" fmla="*/ 2147483647 w 33"/>
                <a:gd name="T55" fmla="*/ 2147483647 h 35"/>
                <a:gd name="T56" fmla="*/ 2147483647 w 33"/>
                <a:gd name="T57" fmla="*/ 2147483647 h 35"/>
                <a:gd name="T58" fmla="*/ 2147483647 w 33"/>
                <a:gd name="T59" fmla="*/ 2147483647 h 35"/>
                <a:gd name="T60" fmla="*/ 2147483647 w 33"/>
                <a:gd name="T61" fmla="*/ 2147483647 h 35"/>
                <a:gd name="T62" fmla="*/ 2147483647 w 33"/>
                <a:gd name="T63" fmla="*/ 2147483647 h 35"/>
                <a:gd name="T64" fmla="*/ 2147483647 w 33"/>
                <a:gd name="T65" fmla="*/ 2147483647 h 35"/>
                <a:gd name="T66" fmla="*/ 2147483647 w 33"/>
                <a:gd name="T67" fmla="*/ 2147483647 h 3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3"/>
                <a:gd name="T103" fmla="*/ 0 h 35"/>
                <a:gd name="T104" fmla="*/ 33 w 33"/>
                <a:gd name="T105" fmla="*/ 35 h 3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3" h="35">
                  <a:moveTo>
                    <a:pt x="13" y="35"/>
                  </a:moveTo>
                  <a:cubicBezTo>
                    <a:pt x="15" y="35"/>
                    <a:pt x="16" y="35"/>
                    <a:pt x="17" y="33"/>
                  </a:cubicBezTo>
                  <a:cubicBezTo>
                    <a:pt x="19" y="33"/>
                    <a:pt x="19" y="32"/>
                    <a:pt x="19" y="32"/>
                  </a:cubicBezTo>
                  <a:cubicBezTo>
                    <a:pt x="19" y="31"/>
                    <a:pt x="19" y="29"/>
                    <a:pt x="20" y="28"/>
                  </a:cubicBezTo>
                  <a:cubicBezTo>
                    <a:pt x="21" y="26"/>
                    <a:pt x="23" y="25"/>
                    <a:pt x="24" y="26"/>
                  </a:cubicBezTo>
                  <a:cubicBezTo>
                    <a:pt x="24" y="23"/>
                    <a:pt x="25" y="20"/>
                    <a:pt x="26" y="18"/>
                  </a:cubicBezTo>
                  <a:cubicBezTo>
                    <a:pt x="27" y="16"/>
                    <a:pt x="30" y="16"/>
                    <a:pt x="30" y="14"/>
                  </a:cubicBezTo>
                  <a:cubicBezTo>
                    <a:pt x="30" y="12"/>
                    <a:pt x="31" y="11"/>
                    <a:pt x="32" y="10"/>
                  </a:cubicBezTo>
                  <a:cubicBezTo>
                    <a:pt x="32" y="9"/>
                    <a:pt x="33" y="8"/>
                    <a:pt x="33" y="8"/>
                  </a:cubicBezTo>
                  <a:cubicBezTo>
                    <a:pt x="31" y="8"/>
                    <a:pt x="30" y="8"/>
                    <a:pt x="30" y="3"/>
                  </a:cubicBezTo>
                  <a:cubicBezTo>
                    <a:pt x="29" y="3"/>
                    <a:pt x="28" y="5"/>
                    <a:pt x="26" y="4"/>
                  </a:cubicBezTo>
                  <a:cubicBezTo>
                    <a:pt x="25" y="4"/>
                    <a:pt x="26" y="0"/>
                    <a:pt x="23" y="0"/>
                  </a:cubicBezTo>
                  <a:cubicBezTo>
                    <a:pt x="22" y="0"/>
                    <a:pt x="20" y="1"/>
                    <a:pt x="19" y="2"/>
                  </a:cubicBezTo>
                  <a:cubicBezTo>
                    <a:pt x="17" y="5"/>
                    <a:pt x="19" y="8"/>
                    <a:pt x="14" y="10"/>
                  </a:cubicBezTo>
                  <a:cubicBezTo>
                    <a:pt x="11" y="10"/>
                    <a:pt x="12" y="6"/>
                    <a:pt x="9" y="8"/>
                  </a:cubicBezTo>
                  <a:cubicBezTo>
                    <a:pt x="6" y="10"/>
                    <a:pt x="10" y="12"/>
                    <a:pt x="8" y="15"/>
                  </a:cubicBezTo>
                  <a:cubicBezTo>
                    <a:pt x="8" y="15"/>
                    <a:pt x="6" y="16"/>
                    <a:pt x="5" y="15"/>
                  </a:cubicBezTo>
                  <a:cubicBezTo>
                    <a:pt x="4" y="15"/>
                    <a:pt x="3" y="15"/>
                    <a:pt x="3" y="15"/>
                  </a:cubicBezTo>
                  <a:cubicBezTo>
                    <a:pt x="4" y="20"/>
                    <a:pt x="2" y="20"/>
                    <a:pt x="1" y="20"/>
                  </a:cubicBezTo>
                  <a:cubicBezTo>
                    <a:pt x="0" y="21"/>
                    <a:pt x="0" y="22"/>
                    <a:pt x="0" y="22"/>
                  </a:cubicBezTo>
                  <a:cubicBezTo>
                    <a:pt x="3" y="23"/>
                    <a:pt x="1" y="25"/>
                    <a:pt x="3" y="26"/>
                  </a:cubicBezTo>
                  <a:cubicBezTo>
                    <a:pt x="4" y="26"/>
                    <a:pt x="5" y="25"/>
                    <a:pt x="6" y="25"/>
                  </a:cubicBezTo>
                  <a:cubicBezTo>
                    <a:pt x="7" y="26"/>
                    <a:pt x="6" y="27"/>
                    <a:pt x="7" y="28"/>
                  </a:cubicBezTo>
                  <a:cubicBezTo>
                    <a:pt x="8" y="29"/>
                    <a:pt x="8" y="28"/>
                    <a:pt x="9" y="27"/>
                  </a:cubicBezTo>
                  <a:cubicBezTo>
                    <a:pt x="9" y="26"/>
                    <a:pt x="8" y="25"/>
                    <a:pt x="9" y="25"/>
                  </a:cubicBezTo>
                  <a:cubicBezTo>
                    <a:pt x="9" y="24"/>
                    <a:pt x="10" y="24"/>
                    <a:pt x="11" y="24"/>
                  </a:cubicBezTo>
                  <a:cubicBezTo>
                    <a:pt x="12" y="23"/>
                    <a:pt x="13" y="21"/>
                    <a:pt x="15" y="23"/>
                  </a:cubicBezTo>
                  <a:cubicBezTo>
                    <a:pt x="17" y="25"/>
                    <a:pt x="12" y="25"/>
                    <a:pt x="12" y="27"/>
                  </a:cubicBezTo>
                  <a:cubicBezTo>
                    <a:pt x="12" y="29"/>
                    <a:pt x="14" y="27"/>
                    <a:pt x="14" y="30"/>
                  </a:cubicBezTo>
                  <a:cubicBezTo>
                    <a:pt x="14" y="31"/>
                    <a:pt x="12" y="30"/>
                    <a:pt x="11" y="31"/>
                  </a:cubicBezTo>
                  <a:cubicBezTo>
                    <a:pt x="10" y="31"/>
                    <a:pt x="9" y="32"/>
                    <a:pt x="10" y="33"/>
                  </a:cubicBezTo>
                  <a:cubicBezTo>
                    <a:pt x="12" y="33"/>
                    <a:pt x="13" y="34"/>
                    <a:pt x="13" y="35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60" name="Freeform 51"/>
            <p:cNvSpPr>
              <a:spLocks/>
            </p:cNvSpPr>
            <p:nvPr/>
          </p:nvSpPr>
          <p:spPr bwMode="auto">
            <a:xfrm>
              <a:off x="1762125" y="4483100"/>
              <a:ext cx="484188" cy="400050"/>
            </a:xfrm>
            <a:custGeom>
              <a:avLst/>
              <a:gdLst>
                <a:gd name="T0" fmla="*/ 2147483647 w 52"/>
                <a:gd name="T1" fmla="*/ 2147483647 h 43"/>
                <a:gd name="T2" fmla="*/ 2147483647 w 52"/>
                <a:gd name="T3" fmla="*/ 2147483647 h 43"/>
                <a:gd name="T4" fmla="*/ 2147483647 w 52"/>
                <a:gd name="T5" fmla="*/ 2147483647 h 43"/>
                <a:gd name="T6" fmla="*/ 2147483647 w 52"/>
                <a:gd name="T7" fmla="*/ 2147483647 h 43"/>
                <a:gd name="T8" fmla="*/ 2147483647 w 52"/>
                <a:gd name="T9" fmla="*/ 2147483647 h 43"/>
                <a:gd name="T10" fmla="*/ 2147483647 w 52"/>
                <a:gd name="T11" fmla="*/ 2147483647 h 43"/>
                <a:gd name="T12" fmla="*/ 2147483647 w 52"/>
                <a:gd name="T13" fmla="*/ 2147483647 h 43"/>
                <a:gd name="T14" fmla="*/ 2147483647 w 52"/>
                <a:gd name="T15" fmla="*/ 2147483647 h 43"/>
                <a:gd name="T16" fmla="*/ 2147483647 w 52"/>
                <a:gd name="T17" fmla="*/ 2147483647 h 43"/>
                <a:gd name="T18" fmla="*/ 2147483647 w 52"/>
                <a:gd name="T19" fmla="*/ 2147483647 h 43"/>
                <a:gd name="T20" fmla="*/ 2147483647 w 52"/>
                <a:gd name="T21" fmla="*/ 2147483647 h 43"/>
                <a:gd name="T22" fmla="*/ 2147483647 w 52"/>
                <a:gd name="T23" fmla="*/ 2147483647 h 43"/>
                <a:gd name="T24" fmla="*/ 2147483647 w 52"/>
                <a:gd name="T25" fmla="*/ 2147483647 h 43"/>
                <a:gd name="T26" fmla="*/ 2147483647 w 52"/>
                <a:gd name="T27" fmla="*/ 2147483647 h 43"/>
                <a:gd name="T28" fmla="*/ 2147483647 w 52"/>
                <a:gd name="T29" fmla="*/ 2147483647 h 43"/>
                <a:gd name="T30" fmla="*/ 2147483647 w 52"/>
                <a:gd name="T31" fmla="*/ 2147483647 h 43"/>
                <a:gd name="T32" fmla="*/ 2147483647 w 52"/>
                <a:gd name="T33" fmla="*/ 2147483647 h 43"/>
                <a:gd name="T34" fmla="*/ 2147483647 w 52"/>
                <a:gd name="T35" fmla="*/ 2147483647 h 43"/>
                <a:gd name="T36" fmla="*/ 2147483647 w 52"/>
                <a:gd name="T37" fmla="*/ 2147483647 h 43"/>
                <a:gd name="T38" fmla="*/ 2147483647 w 52"/>
                <a:gd name="T39" fmla="*/ 2147483647 h 43"/>
                <a:gd name="T40" fmla="*/ 2147483647 w 52"/>
                <a:gd name="T41" fmla="*/ 0 h 43"/>
                <a:gd name="T42" fmla="*/ 2147483647 w 52"/>
                <a:gd name="T43" fmla="*/ 2147483647 h 43"/>
                <a:gd name="T44" fmla="*/ 2147483647 w 52"/>
                <a:gd name="T45" fmla="*/ 2147483647 h 43"/>
                <a:gd name="T46" fmla="*/ 2147483647 w 52"/>
                <a:gd name="T47" fmla="*/ 2147483647 h 43"/>
                <a:gd name="T48" fmla="*/ 2147483647 w 52"/>
                <a:gd name="T49" fmla="*/ 2147483647 h 43"/>
                <a:gd name="T50" fmla="*/ 2147483647 w 52"/>
                <a:gd name="T51" fmla="*/ 2147483647 h 43"/>
                <a:gd name="T52" fmla="*/ 2147483647 w 52"/>
                <a:gd name="T53" fmla="*/ 2147483647 h 43"/>
                <a:gd name="T54" fmla="*/ 2147483647 w 52"/>
                <a:gd name="T55" fmla="*/ 2147483647 h 43"/>
                <a:gd name="T56" fmla="*/ 2147483647 w 52"/>
                <a:gd name="T57" fmla="*/ 2147483647 h 43"/>
                <a:gd name="T58" fmla="*/ 2147483647 w 52"/>
                <a:gd name="T59" fmla="*/ 2147483647 h 43"/>
                <a:gd name="T60" fmla="*/ 2147483647 w 52"/>
                <a:gd name="T61" fmla="*/ 2147483647 h 43"/>
                <a:gd name="T62" fmla="*/ 2147483647 w 52"/>
                <a:gd name="T63" fmla="*/ 2147483647 h 43"/>
                <a:gd name="T64" fmla="*/ 2147483647 w 52"/>
                <a:gd name="T65" fmla="*/ 2147483647 h 43"/>
                <a:gd name="T66" fmla="*/ 2147483647 w 52"/>
                <a:gd name="T67" fmla="*/ 2147483647 h 43"/>
                <a:gd name="T68" fmla="*/ 2147483647 w 52"/>
                <a:gd name="T69" fmla="*/ 2147483647 h 43"/>
                <a:gd name="T70" fmla="*/ 2147483647 w 52"/>
                <a:gd name="T71" fmla="*/ 2147483647 h 43"/>
                <a:gd name="T72" fmla="*/ 2147483647 w 52"/>
                <a:gd name="T73" fmla="*/ 2147483647 h 43"/>
                <a:gd name="T74" fmla="*/ 2147483647 w 52"/>
                <a:gd name="T75" fmla="*/ 2147483647 h 43"/>
                <a:gd name="T76" fmla="*/ 2147483647 w 52"/>
                <a:gd name="T77" fmla="*/ 2147483647 h 43"/>
                <a:gd name="T78" fmla="*/ 2147483647 w 52"/>
                <a:gd name="T79" fmla="*/ 2147483647 h 43"/>
                <a:gd name="T80" fmla="*/ 2147483647 w 52"/>
                <a:gd name="T81" fmla="*/ 2147483647 h 43"/>
                <a:gd name="T82" fmla="*/ 2147483647 w 52"/>
                <a:gd name="T83" fmla="*/ 2147483647 h 43"/>
                <a:gd name="T84" fmla="*/ 2147483647 w 52"/>
                <a:gd name="T85" fmla="*/ 2147483647 h 43"/>
                <a:gd name="T86" fmla="*/ 2147483647 w 52"/>
                <a:gd name="T87" fmla="*/ 2147483647 h 43"/>
                <a:gd name="T88" fmla="*/ 2147483647 w 52"/>
                <a:gd name="T89" fmla="*/ 2147483647 h 43"/>
                <a:gd name="T90" fmla="*/ 2147483647 w 52"/>
                <a:gd name="T91" fmla="*/ 2147483647 h 43"/>
                <a:gd name="T92" fmla="*/ 2147483647 w 52"/>
                <a:gd name="T93" fmla="*/ 2147483647 h 43"/>
                <a:gd name="T94" fmla="*/ 2147483647 w 52"/>
                <a:gd name="T95" fmla="*/ 2147483647 h 43"/>
                <a:gd name="T96" fmla="*/ 2147483647 w 52"/>
                <a:gd name="T97" fmla="*/ 2147483647 h 43"/>
                <a:gd name="T98" fmla="*/ 2147483647 w 52"/>
                <a:gd name="T99" fmla="*/ 2147483647 h 4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52"/>
                <a:gd name="T151" fmla="*/ 0 h 43"/>
                <a:gd name="T152" fmla="*/ 52 w 52"/>
                <a:gd name="T153" fmla="*/ 43 h 43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52" h="43">
                  <a:moveTo>
                    <a:pt x="45" y="27"/>
                  </a:moveTo>
                  <a:cubicBezTo>
                    <a:pt x="44" y="26"/>
                    <a:pt x="45" y="25"/>
                    <a:pt x="46" y="25"/>
                  </a:cubicBezTo>
                  <a:cubicBezTo>
                    <a:pt x="47" y="24"/>
                    <a:pt x="49" y="25"/>
                    <a:pt x="49" y="24"/>
                  </a:cubicBezTo>
                  <a:cubicBezTo>
                    <a:pt x="49" y="21"/>
                    <a:pt x="47" y="23"/>
                    <a:pt x="47" y="21"/>
                  </a:cubicBezTo>
                  <a:cubicBezTo>
                    <a:pt x="47" y="19"/>
                    <a:pt x="52" y="19"/>
                    <a:pt x="50" y="17"/>
                  </a:cubicBezTo>
                  <a:cubicBezTo>
                    <a:pt x="48" y="15"/>
                    <a:pt x="47" y="17"/>
                    <a:pt x="46" y="18"/>
                  </a:cubicBezTo>
                  <a:cubicBezTo>
                    <a:pt x="45" y="18"/>
                    <a:pt x="44" y="18"/>
                    <a:pt x="44" y="19"/>
                  </a:cubicBezTo>
                  <a:cubicBezTo>
                    <a:pt x="43" y="19"/>
                    <a:pt x="44" y="20"/>
                    <a:pt x="44" y="21"/>
                  </a:cubicBezTo>
                  <a:cubicBezTo>
                    <a:pt x="43" y="22"/>
                    <a:pt x="43" y="23"/>
                    <a:pt x="42" y="22"/>
                  </a:cubicBezTo>
                  <a:cubicBezTo>
                    <a:pt x="41" y="21"/>
                    <a:pt x="42" y="20"/>
                    <a:pt x="41" y="19"/>
                  </a:cubicBezTo>
                  <a:cubicBezTo>
                    <a:pt x="40" y="19"/>
                    <a:pt x="39" y="20"/>
                    <a:pt x="38" y="20"/>
                  </a:cubicBezTo>
                  <a:cubicBezTo>
                    <a:pt x="36" y="19"/>
                    <a:pt x="38" y="17"/>
                    <a:pt x="35" y="16"/>
                  </a:cubicBezTo>
                  <a:cubicBezTo>
                    <a:pt x="35" y="16"/>
                    <a:pt x="35" y="15"/>
                    <a:pt x="36" y="14"/>
                  </a:cubicBezTo>
                  <a:cubicBezTo>
                    <a:pt x="34" y="14"/>
                    <a:pt x="33" y="13"/>
                    <a:pt x="34" y="10"/>
                  </a:cubicBezTo>
                  <a:cubicBezTo>
                    <a:pt x="33" y="7"/>
                    <a:pt x="35" y="7"/>
                    <a:pt x="35" y="5"/>
                  </a:cubicBezTo>
                  <a:cubicBezTo>
                    <a:pt x="34" y="4"/>
                    <a:pt x="33" y="3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3" y="3"/>
                    <a:pt x="32" y="4"/>
                    <a:pt x="30" y="4"/>
                  </a:cubicBezTo>
                  <a:cubicBezTo>
                    <a:pt x="30" y="3"/>
                    <a:pt x="31" y="2"/>
                    <a:pt x="30" y="2"/>
                  </a:cubicBezTo>
                  <a:cubicBezTo>
                    <a:pt x="29" y="2"/>
                    <a:pt x="28" y="2"/>
                    <a:pt x="28" y="2"/>
                  </a:cubicBezTo>
                  <a:cubicBezTo>
                    <a:pt x="27" y="2"/>
                    <a:pt x="28" y="1"/>
                    <a:pt x="27" y="0"/>
                  </a:cubicBezTo>
                  <a:cubicBezTo>
                    <a:pt x="24" y="1"/>
                    <a:pt x="24" y="2"/>
                    <a:pt x="23" y="2"/>
                  </a:cubicBezTo>
                  <a:cubicBezTo>
                    <a:pt x="21" y="2"/>
                    <a:pt x="18" y="2"/>
                    <a:pt x="16" y="1"/>
                  </a:cubicBezTo>
                  <a:cubicBezTo>
                    <a:pt x="13" y="1"/>
                    <a:pt x="11" y="2"/>
                    <a:pt x="10" y="3"/>
                  </a:cubicBezTo>
                  <a:cubicBezTo>
                    <a:pt x="10" y="4"/>
                    <a:pt x="12" y="4"/>
                    <a:pt x="11" y="5"/>
                  </a:cubicBezTo>
                  <a:cubicBezTo>
                    <a:pt x="10" y="8"/>
                    <a:pt x="8" y="9"/>
                    <a:pt x="6" y="9"/>
                  </a:cubicBezTo>
                  <a:cubicBezTo>
                    <a:pt x="4" y="10"/>
                    <a:pt x="5" y="8"/>
                    <a:pt x="4" y="8"/>
                  </a:cubicBezTo>
                  <a:cubicBezTo>
                    <a:pt x="3" y="7"/>
                    <a:pt x="2" y="7"/>
                    <a:pt x="1" y="9"/>
                  </a:cubicBezTo>
                  <a:cubicBezTo>
                    <a:pt x="0" y="11"/>
                    <a:pt x="2" y="12"/>
                    <a:pt x="4" y="12"/>
                  </a:cubicBezTo>
                  <a:cubicBezTo>
                    <a:pt x="5" y="13"/>
                    <a:pt x="5" y="14"/>
                    <a:pt x="6" y="14"/>
                  </a:cubicBezTo>
                  <a:cubicBezTo>
                    <a:pt x="9" y="14"/>
                    <a:pt x="9" y="17"/>
                    <a:pt x="11" y="17"/>
                  </a:cubicBezTo>
                  <a:cubicBezTo>
                    <a:pt x="13" y="17"/>
                    <a:pt x="14" y="16"/>
                    <a:pt x="15" y="17"/>
                  </a:cubicBezTo>
                  <a:cubicBezTo>
                    <a:pt x="16" y="18"/>
                    <a:pt x="15" y="20"/>
                    <a:pt x="15" y="21"/>
                  </a:cubicBezTo>
                  <a:cubicBezTo>
                    <a:pt x="15" y="22"/>
                    <a:pt x="16" y="23"/>
                    <a:pt x="16" y="24"/>
                  </a:cubicBezTo>
                  <a:cubicBezTo>
                    <a:pt x="18" y="29"/>
                    <a:pt x="21" y="26"/>
                    <a:pt x="23" y="28"/>
                  </a:cubicBezTo>
                  <a:cubicBezTo>
                    <a:pt x="23" y="29"/>
                    <a:pt x="22" y="30"/>
                    <a:pt x="25" y="31"/>
                  </a:cubicBezTo>
                  <a:cubicBezTo>
                    <a:pt x="25" y="32"/>
                    <a:pt x="24" y="33"/>
                    <a:pt x="25" y="34"/>
                  </a:cubicBezTo>
                  <a:cubicBezTo>
                    <a:pt x="25" y="35"/>
                    <a:pt x="26" y="36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8" y="39"/>
                    <a:pt x="29" y="40"/>
                    <a:pt x="30" y="40"/>
                  </a:cubicBezTo>
                  <a:cubicBezTo>
                    <a:pt x="31" y="41"/>
                    <a:pt x="29" y="42"/>
                    <a:pt x="29" y="42"/>
                  </a:cubicBezTo>
                  <a:cubicBezTo>
                    <a:pt x="30" y="43"/>
                    <a:pt x="30" y="43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4" y="41"/>
                    <a:pt x="36" y="39"/>
                    <a:pt x="38" y="38"/>
                  </a:cubicBezTo>
                  <a:cubicBezTo>
                    <a:pt x="39" y="36"/>
                    <a:pt x="36" y="34"/>
                    <a:pt x="37" y="33"/>
                  </a:cubicBezTo>
                  <a:cubicBezTo>
                    <a:pt x="39" y="32"/>
                    <a:pt x="40" y="34"/>
                    <a:pt x="42" y="34"/>
                  </a:cubicBezTo>
                  <a:cubicBezTo>
                    <a:pt x="45" y="34"/>
                    <a:pt x="45" y="33"/>
                    <a:pt x="47" y="33"/>
                  </a:cubicBezTo>
                  <a:cubicBezTo>
                    <a:pt x="48" y="33"/>
                    <a:pt x="49" y="34"/>
                    <a:pt x="49" y="33"/>
                  </a:cubicBezTo>
                  <a:cubicBezTo>
                    <a:pt x="50" y="31"/>
                    <a:pt x="47" y="31"/>
                    <a:pt x="48" y="29"/>
                  </a:cubicBezTo>
                  <a:cubicBezTo>
                    <a:pt x="48" y="28"/>
                    <a:pt x="47" y="27"/>
                    <a:pt x="45" y="27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61" name="Freeform 52"/>
            <p:cNvSpPr>
              <a:spLocks/>
            </p:cNvSpPr>
            <p:nvPr/>
          </p:nvSpPr>
          <p:spPr bwMode="auto">
            <a:xfrm>
              <a:off x="1679575" y="4686300"/>
              <a:ext cx="325438" cy="298450"/>
            </a:xfrm>
            <a:custGeom>
              <a:avLst/>
              <a:gdLst>
                <a:gd name="T0" fmla="*/ 2147483647 w 35"/>
                <a:gd name="T1" fmla="*/ 2147483647 h 32"/>
                <a:gd name="T2" fmla="*/ 2147483647 w 35"/>
                <a:gd name="T3" fmla="*/ 2147483647 h 32"/>
                <a:gd name="T4" fmla="*/ 2147483647 w 35"/>
                <a:gd name="T5" fmla="*/ 2147483647 h 32"/>
                <a:gd name="T6" fmla="*/ 2147483647 w 35"/>
                <a:gd name="T7" fmla="*/ 2147483647 h 32"/>
                <a:gd name="T8" fmla="*/ 2147483647 w 35"/>
                <a:gd name="T9" fmla="*/ 2147483647 h 32"/>
                <a:gd name="T10" fmla="*/ 2147483647 w 35"/>
                <a:gd name="T11" fmla="*/ 2147483647 h 32"/>
                <a:gd name="T12" fmla="*/ 2147483647 w 35"/>
                <a:gd name="T13" fmla="*/ 2147483647 h 32"/>
                <a:gd name="T14" fmla="*/ 2147483647 w 35"/>
                <a:gd name="T15" fmla="*/ 2147483647 h 32"/>
                <a:gd name="T16" fmla="*/ 2147483647 w 35"/>
                <a:gd name="T17" fmla="*/ 2147483647 h 32"/>
                <a:gd name="T18" fmla="*/ 2147483647 w 35"/>
                <a:gd name="T19" fmla="*/ 2147483647 h 32"/>
                <a:gd name="T20" fmla="*/ 2147483647 w 35"/>
                <a:gd name="T21" fmla="*/ 2147483647 h 32"/>
                <a:gd name="T22" fmla="*/ 2147483647 w 35"/>
                <a:gd name="T23" fmla="*/ 2147483647 h 32"/>
                <a:gd name="T24" fmla="*/ 2147483647 w 35"/>
                <a:gd name="T25" fmla="*/ 2147483647 h 32"/>
                <a:gd name="T26" fmla="*/ 2147483647 w 35"/>
                <a:gd name="T27" fmla="*/ 2147483647 h 32"/>
                <a:gd name="T28" fmla="*/ 2147483647 w 35"/>
                <a:gd name="T29" fmla="*/ 2147483647 h 32"/>
                <a:gd name="T30" fmla="*/ 2147483647 w 35"/>
                <a:gd name="T31" fmla="*/ 2147483647 h 32"/>
                <a:gd name="T32" fmla="*/ 2147483647 w 35"/>
                <a:gd name="T33" fmla="*/ 2147483647 h 32"/>
                <a:gd name="T34" fmla="*/ 2147483647 w 35"/>
                <a:gd name="T35" fmla="*/ 2147483647 h 32"/>
                <a:gd name="T36" fmla="*/ 2147483647 w 35"/>
                <a:gd name="T37" fmla="*/ 2147483647 h 32"/>
                <a:gd name="T38" fmla="*/ 2147483647 w 35"/>
                <a:gd name="T39" fmla="*/ 2147483647 h 32"/>
                <a:gd name="T40" fmla="*/ 2147483647 w 35"/>
                <a:gd name="T41" fmla="*/ 0 h 32"/>
                <a:gd name="T42" fmla="*/ 2147483647 w 35"/>
                <a:gd name="T43" fmla="*/ 2147483647 h 32"/>
                <a:gd name="T44" fmla="*/ 2147483647 w 35"/>
                <a:gd name="T45" fmla="*/ 2147483647 h 32"/>
                <a:gd name="T46" fmla="*/ 2147483647 w 35"/>
                <a:gd name="T47" fmla="*/ 2147483647 h 32"/>
                <a:gd name="T48" fmla="*/ 0 w 35"/>
                <a:gd name="T49" fmla="*/ 2147483647 h 32"/>
                <a:gd name="T50" fmla="*/ 2147483647 w 35"/>
                <a:gd name="T51" fmla="*/ 2147483647 h 32"/>
                <a:gd name="T52" fmla="*/ 2147483647 w 35"/>
                <a:gd name="T53" fmla="*/ 2147483647 h 32"/>
                <a:gd name="T54" fmla="*/ 2147483647 w 35"/>
                <a:gd name="T55" fmla="*/ 2147483647 h 32"/>
                <a:gd name="T56" fmla="*/ 2147483647 w 35"/>
                <a:gd name="T57" fmla="*/ 2147483647 h 32"/>
                <a:gd name="T58" fmla="*/ 2147483647 w 35"/>
                <a:gd name="T59" fmla="*/ 2147483647 h 32"/>
                <a:gd name="T60" fmla="*/ 2147483647 w 35"/>
                <a:gd name="T61" fmla="*/ 2147483647 h 32"/>
                <a:gd name="T62" fmla="*/ 2147483647 w 35"/>
                <a:gd name="T63" fmla="*/ 2147483647 h 3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5"/>
                <a:gd name="T97" fmla="*/ 0 h 32"/>
                <a:gd name="T98" fmla="*/ 35 w 35"/>
                <a:gd name="T99" fmla="*/ 32 h 3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5" h="32">
                  <a:moveTo>
                    <a:pt x="4" y="32"/>
                  </a:moveTo>
                  <a:cubicBezTo>
                    <a:pt x="5" y="32"/>
                    <a:pt x="5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8" y="32"/>
                    <a:pt x="10" y="32"/>
                    <a:pt x="12" y="31"/>
                  </a:cubicBezTo>
                  <a:cubicBezTo>
                    <a:pt x="15" y="30"/>
                    <a:pt x="15" y="27"/>
                    <a:pt x="15" y="27"/>
                  </a:cubicBezTo>
                  <a:cubicBezTo>
                    <a:pt x="16" y="26"/>
                    <a:pt x="16" y="28"/>
                    <a:pt x="18" y="28"/>
                  </a:cubicBezTo>
                  <a:cubicBezTo>
                    <a:pt x="19" y="27"/>
                    <a:pt x="20" y="26"/>
                    <a:pt x="22" y="25"/>
                  </a:cubicBezTo>
                  <a:cubicBezTo>
                    <a:pt x="24" y="24"/>
                    <a:pt x="25" y="26"/>
                    <a:pt x="26" y="25"/>
                  </a:cubicBezTo>
                  <a:cubicBezTo>
                    <a:pt x="28" y="24"/>
                    <a:pt x="27" y="22"/>
                    <a:pt x="28" y="21"/>
                  </a:cubicBezTo>
                  <a:cubicBezTo>
                    <a:pt x="29" y="20"/>
                    <a:pt x="31" y="19"/>
                    <a:pt x="33" y="19"/>
                  </a:cubicBezTo>
                  <a:cubicBezTo>
                    <a:pt x="34" y="17"/>
                    <a:pt x="33" y="16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4"/>
                    <a:pt x="34" y="13"/>
                    <a:pt x="34" y="12"/>
                  </a:cubicBezTo>
                  <a:cubicBezTo>
                    <a:pt x="33" y="11"/>
                    <a:pt x="34" y="10"/>
                    <a:pt x="34" y="9"/>
                  </a:cubicBezTo>
                  <a:cubicBezTo>
                    <a:pt x="31" y="8"/>
                    <a:pt x="32" y="7"/>
                    <a:pt x="32" y="6"/>
                  </a:cubicBezTo>
                  <a:cubicBezTo>
                    <a:pt x="30" y="4"/>
                    <a:pt x="27" y="7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4"/>
                    <a:pt x="21" y="4"/>
                    <a:pt x="20" y="5"/>
                  </a:cubicBezTo>
                  <a:cubicBezTo>
                    <a:pt x="20" y="6"/>
                    <a:pt x="19" y="8"/>
                    <a:pt x="18" y="8"/>
                  </a:cubicBezTo>
                  <a:cubicBezTo>
                    <a:pt x="17" y="8"/>
                    <a:pt x="15" y="4"/>
                    <a:pt x="13" y="3"/>
                  </a:cubicBezTo>
                  <a:cubicBezTo>
                    <a:pt x="12" y="2"/>
                    <a:pt x="11" y="0"/>
                    <a:pt x="10" y="0"/>
                  </a:cubicBezTo>
                  <a:cubicBezTo>
                    <a:pt x="9" y="0"/>
                    <a:pt x="9" y="2"/>
                    <a:pt x="8" y="2"/>
                  </a:cubicBezTo>
                  <a:cubicBezTo>
                    <a:pt x="6" y="1"/>
                    <a:pt x="6" y="0"/>
                    <a:pt x="3" y="1"/>
                  </a:cubicBezTo>
                  <a:cubicBezTo>
                    <a:pt x="3" y="2"/>
                    <a:pt x="1" y="3"/>
                    <a:pt x="2" y="7"/>
                  </a:cubicBezTo>
                  <a:cubicBezTo>
                    <a:pt x="2" y="7"/>
                    <a:pt x="2" y="8"/>
                    <a:pt x="0" y="9"/>
                  </a:cubicBezTo>
                  <a:cubicBezTo>
                    <a:pt x="1" y="9"/>
                    <a:pt x="1" y="10"/>
                    <a:pt x="2" y="11"/>
                  </a:cubicBezTo>
                  <a:cubicBezTo>
                    <a:pt x="2" y="12"/>
                    <a:pt x="1" y="13"/>
                    <a:pt x="1" y="15"/>
                  </a:cubicBezTo>
                  <a:cubicBezTo>
                    <a:pt x="1" y="15"/>
                    <a:pt x="3" y="16"/>
                    <a:pt x="3" y="16"/>
                  </a:cubicBezTo>
                  <a:cubicBezTo>
                    <a:pt x="3" y="17"/>
                    <a:pt x="1" y="18"/>
                    <a:pt x="2" y="19"/>
                  </a:cubicBezTo>
                  <a:cubicBezTo>
                    <a:pt x="2" y="20"/>
                    <a:pt x="3" y="20"/>
                    <a:pt x="3" y="21"/>
                  </a:cubicBezTo>
                  <a:cubicBezTo>
                    <a:pt x="3" y="22"/>
                    <a:pt x="2" y="22"/>
                    <a:pt x="3" y="24"/>
                  </a:cubicBezTo>
                  <a:cubicBezTo>
                    <a:pt x="3" y="26"/>
                    <a:pt x="4" y="29"/>
                    <a:pt x="4" y="32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62" name="Freeform 53"/>
            <p:cNvSpPr>
              <a:spLocks/>
            </p:cNvSpPr>
            <p:nvPr/>
          </p:nvSpPr>
          <p:spPr bwMode="auto">
            <a:xfrm>
              <a:off x="1260475" y="4519613"/>
              <a:ext cx="455613" cy="531812"/>
            </a:xfrm>
            <a:custGeom>
              <a:avLst/>
              <a:gdLst>
                <a:gd name="T0" fmla="*/ 2147483647 w 49"/>
                <a:gd name="T1" fmla="*/ 2147483647 h 57"/>
                <a:gd name="T2" fmla="*/ 2147483647 w 49"/>
                <a:gd name="T3" fmla="*/ 2147483647 h 57"/>
                <a:gd name="T4" fmla="*/ 2147483647 w 49"/>
                <a:gd name="T5" fmla="*/ 2147483647 h 57"/>
                <a:gd name="T6" fmla="*/ 2147483647 w 49"/>
                <a:gd name="T7" fmla="*/ 2147483647 h 57"/>
                <a:gd name="T8" fmla="*/ 2147483647 w 49"/>
                <a:gd name="T9" fmla="*/ 2147483647 h 57"/>
                <a:gd name="T10" fmla="*/ 2147483647 w 49"/>
                <a:gd name="T11" fmla="*/ 2147483647 h 57"/>
                <a:gd name="T12" fmla="*/ 2147483647 w 49"/>
                <a:gd name="T13" fmla="*/ 2147483647 h 57"/>
                <a:gd name="T14" fmla="*/ 2147483647 w 49"/>
                <a:gd name="T15" fmla="*/ 2147483647 h 57"/>
                <a:gd name="T16" fmla="*/ 2147483647 w 49"/>
                <a:gd name="T17" fmla="*/ 2147483647 h 57"/>
                <a:gd name="T18" fmla="*/ 2147483647 w 49"/>
                <a:gd name="T19" fmla="*/ 2147483647 h 57"/>
                <a:gd name="T20" fmla="*/ 2147483647 w 49"/>
                <a:gd name="T21" fmla="*/ 2147483647 h 57"/>
                <a:gd name="T22" fmla="*/ 2147483647 w 49"/>
                <a:gd name="T23" fmla="*/ 2147483647 h 57"/>
                <a:gd name="T24" fmla="*/ 2147483647 w 49"/>
                <a:gd name="T25" fmla="*/ 2147483647 h 57"/>
                <a:gd name="T26" fmla="*/ 2147483647 w 49"/>
                <a:gd name="T27" fmla="*/ 2147483647 h 57"/>
                <a:gd name="T28" fmla="*/ 2147483647 w 49"/>
                <a:gd name="T29" fmla="*/ 2147483647 h 57"/>
                <a:gd name="T30" fmla="*/ 2147483647 w 49"/>
                <a:gd name="T31" fmla="*/ 2147483647 h 57"/>
                <a:gd name="T32" fmla="*/ 2147483647 w 49"/>
                <a:gd name="T33" fmla="*/ 2147483647 h 57"/>
                <a:gd name="T34" fmla="*/ 2147483647 w 49"/>
                <a:gd name="T35" fmla="*/ 2147483647 h 57"/>
                <a:gd name="T36" fmla="*/ 2147483647 w 49"/>
                <a:gd name="T37" fmla="*/ 2147483647 h 57"/>
                <a:gd name="T38" fmla="*/ 2147483647 w 49"/>
                <a:gd name="T39" fmla="*/ 2147483647 h 57"/>
                <a:gd name="T40" fmla="*/ 2147483647 w 49"/>
                <a:gd name="T41" fmla="*/ 2147483647 h 57"/>
                <a:gd name="T42" fmla="*/ 2147483647 w 49"/>
                <a:gd name="T43" fmla="*/ 2147483647 h 57"/>
                <a:gd name="T44" fmla="*/ 2147483647 w 49"/>
                <a:gd name="T45" fmla="*/ 2147483647 h 57"/>
                <a:gd name="T46" fmla="*/ 2147483647 w 49"/>
                <a:gd name="T47" fmla="*/ 2147483647 h 57"/>
                <a:gd name="T48" fmla="*/ 2147483647 w 49"/>
                <a:gd name="T49" fmla="*/ 2147483647 h 57"/>
                <a:gd name="T50" fmla="*/ 2147483647 w 49"/>
                <a:gd name="T51" fmla="*/ 2147483647 h 57"/>
                <a:gd name="T52" fmla="*/ 2147483647 w 49"/>
                <a:gd name="T53" fmla="*/ 0 h 57"/>
                <a:gd name="T54" fmla="*/ 2147483647 w 49"/>
                <a:gd name="T55" fmla="*/ 2147483647 h 57"/>
                <a:gd name="T56" fmla="*/ 2147483647 w 49"/>
                <a:gd name="T57" fmla="*/ 2147483647 h 57"/>
                <a:gd name="T58" fmla="*/ 2147483647 w 49"/>
                <a:gd name="T59" fmla="*/ 2147483647 h 57"/>
                <a:gd name="T60" fmla="*/ 0 w 49"/>
                <a:gd name="T61" fmla="*/ 2147483647 h 57"/>
                <a:gd name="T62" fmla="*/ 2147483647 w 49"/>
                <a:gd name="T63" fmla="*/ 2147483647 h 57"/>
                <a:gd name="T64" fmla="*/ 2147483647 w 49"/>
                <a:gd name="T65" fmla="*/ 2147483647 h 57"/>
                <a:gd name="T66" fmla="*/ 2147483647 w 49"/>
                <a:gd name="T67" fmla="*/ 2147483647 h 57"/>
                <a:gd name="T68" fmla="*/ 2147483647 w 49"/>
                <a:gd name="T69" fmla="*/ 2147483647 h 57"/>
                <a:gd name="T70" fmla="*/ 2147483647 w 49"/>
                <a:gd name="T71" fmla="*/ 2147483647 h 57"/>
                <a:gd name="T72" fmla="*/ 2147483647 w 49"/>
                <a:gd name="T73" fmla="*/ 2147483647 h 57"/>
                <a:gd name="T74" fmla="*/ 2147483647 w 49"/>
                <a:gd name="T75" fmla="*/ 2147483647 h 57"/>
                <a:gd name="T76" fmla="*/ 2147483647 w 49"/>
                <a:gd name="T77" fmla="*/ 2147483647 h 57"/>
                <a:gd name="T78" fmla="*/ 2147483647 w 49"/>
                <a:gd name="T79" fmla="*/ 2147483647 h 57"/>
                <a:gd name="T80" fmla="*/ 2147483647 w 49"/>
                <a:gd name="T81" fmla="*/ 2147483647 h 57"/>
                <a:gd name="T82" fmla="*/ 2147483647 w 49"/>
                <a:gd name="T83" fmla="*/ 2147483647 h 57"/>
                <a:gd name="T84" fmla="*/ 2147483647 w 49"/>
                <a:gd name="T85" fmla="*/ 2147483647 h 5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9"/>
                <a:gd name="T130" fmla="*/ 0 h 57"/>
                <a:gd name="T131" fmla="*/ 49 w 49"/>
                <a:gd name="T132" fmla="*/ 57 h 5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9" h="57">
                  <a:moveTo>
                    <a:pt x="18" y="45"/>
                  </a:moveTo>
                  <a:cubicBezTo>
                    <a:pt x="19" y="45"/>
                    <a:pt x="19" y="45"/>
                    <a:pt x="19" y="45"/>
                  </a:cubicBezTo>
                  <a:cubicBezTo>
                    <a:pt x="20" y="47"/>
                    <a:pt x="15" y="57"/>
                    <a:pt x="22" y="56"/>
                  </a:cubicBezTo>
                  <a:cubicBezTo>
                    <a:pt x="28" y="55"/>
                    <a:pt x="23" y="50"/>
                    <a:pt x="27" y="49"/>
                  </a:cubicBezTo>
                  <a:cubicBezTo>
                    <a:pt x="30" y="47"/>
                    <a:pt x="31" y="51"/>
                    <a:pt x="33" y="50"/>
                  </a:cubicBezTo>
                  <a:cubicBezTo>
                    <a:pt x="34" y="49"/>
                    <a:pt x="35" y="48"/>
                    <a:pt x="36" y="48"/>
                  </a:cubicBezTo>
                  <a:cubicBezTo>
                    <a:pt x="38" y="48"/>
                    <a:pt x="38" y="50"/>
                    <a:pt x="41" y="50"/>
                  </a:cubicBezTo>
                  <a:cubicBezTo>
                    <a:pt x="44" y="51"/>
                    <a:pt x="46" y="49"/>
                    <a:pt x="47" y="49"/>
                  </a:cubicBezTo>
                  <a:cubicBezTo>
                    <a:pt x="48" y="51"/>
                    <a:pt x="49" y="50"/>
                    <a:pt x="49" y="50"/>
                  </a:cubicBezTo>
                  <a:cubicBezTo>
                    <a:pt x="49" y="47"/>
                    <a:pt x="48" y="44"/>
                    <a:pt x="48" y="42"/>
                  </a:cubicBezTo>
                  <a:cubicBezTo>
                    <a:pt x="47" y="40"/>
                    <a:pt x="48" y="40"/>
                    <a:pt x="48" y="39"/>
                  </a:cubicBezTo>
                  <a:cubicBezTo>
                    <a:pt x="48" y="38"/>
                    <a:pt x="47" y="38"/>
                    <a:pt x="47" y="37"/>
                  </a:cubicBezTo>
                  <a:cubicBezTo>
                    <a:pt x="46" y="36"/>
                    <a:pt x="48" y="35"/>
                    <a:pt x="48" y="34"/>
                  </a:cubicBezTo>
                  <a:cubicBezTo>
                    <a:pt x="48" y="34"/>
                    <a:pt x="46" y="33"/>
                    <a:pt x="46" y="33"/>
                  </a:cubicBezTo>
                  <a:cubicBezTo>
                    <a:pt x="46" y="31"/>
                    <a:pt x="47" y="30"/>
                    <a:pt x="47" y="29"/>
                  </a:cubicBezTo>
                  <a:cubicBezTo>
                    <a:pt x="46" y="28"/>
                    <a:pt x="46" y="27"/>
                    <a:pt x="45" y="26"/>
                  </a:cubicBezTo>
                  <a:cubicBezTo>
                    <a:pt x="44" y="25"/>
                    <a:pt x="43" y="26"/>
                    <a:pt x="43" y="25"/>
                  </a:cubicBezTo>
                  <a:cubicBezTo>
                    <a:pt x="42" y="25"/>
                    <a:pt x="42" y="23"/>
                    <a:pt x="41" y="23"/>
                  </a:cubicBezTo>
                  <a:cubicBezTo>
                    <a:pt x="40" y="23"/>
                    <a:pt x="39" y="24"/>
                    <a:pt x="38" y="23"/>
                  </a:cubicBezTo>
                  <a:cubicBezTo>
                    <a:pt x="36" y="22"/>
                    <a:pt x="36" y="17"/>
                    <a:pt x="33" y="16"/>
                  </a:cubicBezTo>
                  <a:cubicBezTo>
                    <a:pt x="31" y="15"/>
                    <a:pt x="30" y="17"/>
                    <a:pt x="29" y="16"/>
                  </a:cubicBezTo>
                  <a:cubicBezTo>
                    <a:pt x="27" y="16"/>
                    <a:pt x="27" y="14"/>
                    <a:pt x="26" y="13"/>
                  </a:cubicBezTo>
                  <a:cubicBezTo>
                    <a:pt x="25" y="12"/>
                    <a:pt x="24" y="13"/>
                    <a:pt x="23" y="12"/>
                  </a:cubicBezTo>
                  <a:cubicBezTo>
                    <a:pt x="22" y="11"/>
                    <a:pt x="22" y="10"/>
                    <a:pt x="21" y="8"/>
                  </a:cubicBezTo>
                  <a:cubicBezTo>
                    <a:pt x="18" y="9"/>
                    <a:pt x="17" y="7"/>
                    <a:pt x="15" y="6"/>
                  </a:cubicBezTo>
                  <a:cubicBezTo>
                    <a:pt x="14" y="6"/>
                    <a:pt x="13" y="6"/>
                    <a:pt x="12" y="5"/>
                  </a:cubicBezTo>
                  <a:cubicBezTo>
                    <a:pt x="11" y="4"/>
                    <a:pt x="13" y="1"/>
                    <a:pt x="11" y="0"/>
                  </a:cubicBezTo>
                  <a:cubicBezTo>
                    <a:pt x="10" y="0"/>
                    <a:pt x="10" y="1"/>
                    <a:pt x="10" y="2"/>
                  </a:cubicBezTo>
                  <a:cubicBezTo>
                    <a:pt x="8" y="3"/>
                    <a:pt x="5" y="4"/>
                    <a:pt x="4" y="4"/>
                  </a:cubicBezTo>
                  <a:cubicBezTo>
                    <a:pt x="4" y="6"/>
                    <a:pt x="3" y="7"/>
                    <a:pt x="3" y="8"/>
                  </a:cubicBezTo>
                  <a:cubicBezTo>
                    <a:pt x="3" y="9"/>
                    <a:pt x="2" y="9"/>
                    <a:pt x="0" y="10"/>
                  </a:cubicBezTo>
                  <a:cubicBezTo>
                    <a:pt x="0" y="10"/>
                    <a:pt x="0" y="10"/>
                    <a:pt x="1" y="10"/>
                  </a:cubicBezTo>
                  <a:cubicBezTo>
                    <a:pt x="5" y="13"/>
                    <a:pt x="2" y="14"/>
                    <a:pt x="3" y="15"/>
                  </a:cubicBezTo>
                  <a:cubicBezTo>
                    <a:pt x="4" y="16"/>
                    <a:pt x="5" y="15"/>
                    <a:pt x="6" y="15"/>
                  </a:cubicBezTo>
                  <a:cubicBezTo>
                    <a:pt x="6" y="15"/>
                    <a:pt x="6" y="17"/>
                    <a:pt x="7" y="17"/>
                  </a:cubicBezTo>
                  <a:cubicBezTo>
                    <a:pt x="8" y="18"/>
                    <a:pt x="9" y="16"/>
                    <a:pt x="11" y="19"/>
                  </a:cubicBezTo>
                  <a:cubicBezTo>
                    <a:pt x="12" y="21"/>
                    <a:pt x="13" y="22"/>
                    <a:pt x="13" y="24"/>
                  </a:cubicBezTo>
                  <a:cubicBezTo>
                    <a:pt x="12" y="26"/>
                    <a:pt x="9" y="27"/>
                    <a:pt x="8" y="29"/>
                  </a:cubicBezTo>
                  <a:cubicBezTo>
                    <a:pt x="7" y="31"/>
                    <a:pt x="9" y="32"/>
                    <a:pt x="10" y="33"/>
                  </a:cubicBezTo>
                  <a:cubicBezTo>
                    <a:pt x="12" y="34"/>
                    <a:pt x="11" y="36"/>
                    <a:pt x="13" y="36"/>
                  </a:cubicBezTo>
                  <a:cubicBezTo>
                    <a:pt x="14" y="37"/>
                    <a:pt x="14" y="36"/>
                    <a:pt x="16" y="36"/>
                  </a:cubicBezTo>
                  <a:cubicBezTo>
                    <a:pt x="16" y="36"/>
                    <a:pt x="15" y="38"/>
                    <a:pt x="16" y="40"/>
                  </a:cubicBezTo>
                  <a:cubicBezTo>
                    <a:pt x="16" y="41"/>
                    <a:pt x="18" y="43"/>
                    <a:pt x="18" y="45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63" name="Freeform 54"/>
            <p:cNvSpPr>
              <a:spLocks/>
            </p:cNvSpPr>
            <p:nvPr/>
          </p:nvSpPr>
          <p:spPr bwMode="auto">
            <a:xfrm>
              <a:off x="1365250" y="4370388"/>
              <a:ext cx="304800" cy="334962"/>
            </a:xfrm>
            <a:custGeom>
              <a:avLst/>
              <a:gdLst>
                <a:gd name="T0" fmla="*/ 2147483647 w 33"/>
                <a:gd name="T1" fmla="*/ 2147483647 h 36"/>
                <a:gd name="T2" fmla="*/ 2147483647 w 33"/>
                <a:gd name="T3" fmla="*/ 2147483647 h 36"/>
                <a:gd name="T4" fmla="*/ 2147483647 w 33"/>
                <a:gd name="T5" fmla="*/ 2147483647 h 36"/>
                <a:gd name="T6" fmla="*/ 2147483647 w 33"/>
                <a:gd name="T7" fmla="*/ 2147483647 h 36"/>
                <a:gd name="T8" fmla="*/ 2147483647 w 33"/>
                <a:gd name="T9" fmla="*/ 2147483647 h 36"/>
                <a:gd name="T10" fmla="*/ 2147483647 w 33"/>
                <a:gd name="T11" fmla="*/ 2147483647 h 36"/>
                <a:gd name="T12" fmla="*/ 2147483647 w 33"/>
                <a:gd name="T13" fmla="*/ 2147483647 h 36"/>
                <a:gd name="T14" fmla="*/ 2147483647 w 33"/>
                <a:gd name="T15" fmla="*/ 2147483647 h 36"/>
                <a:gd name="T16" fmla="*/ 2147483647 w 33"/>
                <a:gd name="T17" fmla="*/ 2147483647 h 36"/>
                <a:gd name="T18" fmla="*/ 2147483647 w 33"/>
                <a:gd name="T19" fmla="*/ 2147483647 h 36"/>
                <a:gd name="T20" fmla="*/ 2147483647 w 33"/>
                <a:gd name="T21" fmla="*/ 2147483647 h 36"/>
                <a:gd name="T22" fmla="*/ 2147483647 w 33"/>
                <a:gd name="T23" fmla="*/ 0 h 36"/>
                <a:gd name="T24" fmla="*/ 2147483647 w 33"/>
                <a:gd name="T25" fmla="*/ 2147483647 h 36"/>
                <a:gd name="T26" fmla="*/ 2147483647 w 33"/>
                <a:gd name="T27" fmla="*/ 2147483647 h 36"/>
                <a:gd name="T28" fmla="*/ 2147483647 w 33"/>
                <a:gd name="T29" fmla="*/ 2147483647 h 36"/>
                <a:gd name="T30" fmla="*/ 0 w 33"/>
                <a:gd name="T31" fmla="*/ 2147483647 h 36"/>
                <a:gd name="T32" fmla="*/ 0 w 33"/>
                <a:gd name="T33" fmla="*/ 2147483647 h 36"/>
                <a:gd name="T34" fmla="*/ 2147483647 w 33"/>
                <a:gd name="T35" fmla="*/ 2147483647 h 36"/>
                <a:gd name="T36" fmla="*/ 2147483647 w 33"/>
                <a:gd name="T37" fmla="*/ 2147483647 h 36"/>
                <a:gd name="T38" fmla="*/ 2147483647 w 33"/>
                <a:gd name="T39" fmla="*/ 2147483647 h 36"/>
                <a:gd name="T40" fmla="*/ 2147483647 w 33"/>
                <a:gd name="T41" fmla="*/ 2147483647 h 36"/>
                <a:gd name="T42" fmla="*/ 2147483647 w 33"/>
                <a:gd name="T43" fmla="*/ 2147483647 h 36"/>
                <a:gd name="T44" fmla="*/ 2147483647 w 33"/>
                <a:gd name="T45" fmla="*/ 2147483647 h 36"/>
                <a:gd name="T46" fmla="*/ 2147483647 w 33"/>
                <a:gd name="T47" fmla="*/ 2147483647 h 36"/>
                <a:gd name="T48" fmla="*/ 2147483647 w 33"/>
                <a:gd name="T49" fmla="*/ 2147483647 h 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33"/>
                <a:gd name="T76" fmla="*/ 0 h 36"/>
                <a:gd name="T77" fmla="*/ 33 w 33"/>
                <a:gd name="T78" fmla="*/ 36 h 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33" h="36">
                  <a:moveTo>
                    <a:pt x="25" y="36"/>
                  </a:moveTo>
                  <a:cubicBezTo>
                    <a:pt x="25" y="35"/>
                    <a:pt x="26" y="34"/>
                    <a:pt x="27" y="32"/>
                  </a:cubicBezTo>
                  <a:cubicBezTo>
                    <a:pt x="28" y="32"/>
                    <a:pt x="30" y="32"/>
                    <a:pt x="31" y="31"/>
                  </a:cubicBezTo>
                  <a:cubicBezTo>
                    <a:pt x="32" y="28"/>
                    <a:pt x="30" y="25"/>
                    <a:pt x="31" y="23"/>
                  </a:cubicBezTo>
                  <a:cubicBezTo>
                    <a:pt x="31" y="22"/>
                    <a:pt x="33" y="22"/>
                    <a:pt x="33" y="21"/>
                  </a:cubicBezTo>
                  <a:cubicBezTo>
                    <a:pt x="33" y="21"/>
                    <a:pt x="33" y="20"/>
                    <a:pt x="32" y="19"/>
                  </a:cubicBezTo>
                  <a:cubicBezTo>
                    <a:pt x="30" y="18"/>
                    <a:pt x="29" y="19"/>
                    <a:pt x="27" y="18"/>
                  </a:cubicBezTo>
                  <a:cubicBezTo>
                    <a:pt x="26" y="17"/>
                    <a:pt x="27" y="15"/>
                    <a:pt x="26" y="13"/>
                  </a:cubicBezTo>
                  <a:cubicBezTo>
                    <a:pt x="24" y="12"/>
                    <a:pt x="24" y="14"/>
                    <a:pt x="23" y="14"/>
                  </a:cubicBezTo>
                  <a:cubicBezTo>
                    <a:pt x="19" y="13"/>
                    <a:pt x="21" y="9"/>
                    <a:pt x="19" y="7"/>
                  </a:cubicBezTo>
                  <a:cubicBezTo>
                    <a:pt x="17" y="5"/>
                    <a:pt x="15" y="5"/>
                    <a:pt x="14" y="4"/>
                  </a:cubicBezTo>
                  <a:cubicBezTo>
                    <a:pt x="13" y="2"/>
                    <a:pt x="12" y="1"/>
                    <a:pt x="10" y="0"/>
                  </a:cubicBezTo>
                  <a:cubicBezTo>
                    <a:pt x="7" y="1"/>
                    <a:pt x="9" y="5"/>
                    <a:pt x="8" y="7"/>
                  </a:cubicBezTo>
                  <a:cubicBezTo>
                    <a:pt x="8" y="9"/>
                    <a:pt x="6" y="7"/>
                    <a:pt x="6" y="11"/>
                  </a:cubicBezTo>
                  <a:cubicBezTo>
                    <a:pt x="6" y="12"/>
                    <a:pt x="7" y="15"/>
                    <a:pt x="5" y="16"/>
                  </a:cubicBezTo>
                  <a:cubicBezTo>
                    <a:pt x="4" y="16"/>
                    <a:pt x="1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7"/>
                    <a:pt x="0" y="20"/>
                    <a:pt x="1" y="21"/>
                  </a:cubicBezTo>
                  <a:cubicBezTo>
                    <a:pt x="2" y="22"/>
                    <a:pt x="3" y="22"/>
                    <a:pt x="4" y="22"/>
                  </a:cubicBezTo>
                  <a:cubicBezTo>
                    <a:pt x="6" y="23"/>
                    <a:pt x="7" y="25"/>
                    <a:pt x="10" y="24"/>
                  </a:cubicBezTo>
                  <a:cubicBezTo>
                    <a:pt x="11" y="26"/>
                    <a:pt x="11" y="27"/>
                    <a:pt x="12" y="28"/>
                  </a:cubicBezTo>
                  <a:cubicBezTo>
                    <a:pt x="13" y="29"/>
                    <a:pt x="14" y="28"/>
                    <a:pt x="15" y="29"/>
                  </a:cubicBezTo>
                  <a:cubicBezTo>
                    <a:pt x="16" y="30"/>
                    <a:pt x="16" y="32"/>
                    <a:pt x="18" y="32"/>
                  </a:cubicBezTo>
                  <a:cubicBezTo>
                    <a:pt x="19" y="33"/>
                    <a:pt x="20" y="31"/>
                    <a:pt x="22" y="32"/>
                  </a:cubicBezTo>
                  <a:cubicBezTo>
                    <a:pt x="23" y="32"/>
                    <a:pt x="24" y="34"/>
                    <a:pt x="25" y="36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64" name="Freeform 55"/>
            <p:cNvSpPr>
              <a:spLocks/>
            </p:cNvSpPr>
            <p:nvPr/>
          </p:nvSpPr>
          <p:spPr bwMode="auto">
            <a:xfrm>
              <a:off x="1595438" y="4529138"/>
              <a:ext cx="315912" cy="241300"/>
            </a:xfrm>
            <a:custGeom>
              <a:avLst/>
              <a:gdLst>
                <a:gd name="T0" fmla="*/ 2147483647 w 34"/>
                <a:gd name="T1" fmla="*/ 2147483647 h 26"/>
                <a:gd name="T2" fmla="*/ 2147483647 w 34"/>
                <a:gd name="T3" fmla="*/ 0 h 26"/>
                <a:gd name="T4" fmla="*/ 2147483647 w 34"/>
                <a:gd name="T5" fmla="*/ 2147483647 h 26"/>
                <a:gd name="T6" fmla="*/ 2147483647 w 34"/>
                <a:gd name="T7" fmla="*/ 2147483647 h 26"/>
                <a:gd name="T8" fmla="*/ 2147483647 w 34"/>
                <a:gd name="T9" fmla="*/ 2147483647 h 26"/>
                <a:gd name="T10" fmla="*/ 2147483647 w 34"/>
                <a:gd name="T11" fmla="*/ 2147483647 h 26"/>
                <a:gd name="T12" fmla="*/ 2147483647 w 34"/>
                <a:gd name="T13" fmla="*/ 2147483647 h 26"/>
                <a:gd name="T14" fmla="*/ 2147483647 w 34"/>
                <a:gd name="T15" fmla="*/ 2147483647 h 26"/>
                <a:gd name="T16" fmla="*/ 0 w 34"/>
                <a:gd name="T17" fmla="*/ 2147483647 h 26"/>
                <a:gd name="T18" fmla="*/ 2147483647 w 34"/>
                <a:gd name="T19" fmla="*/ 2147483647 h 26"/>
                <a:gd name="T20" fmla="*/ 2147483647 w 34"/>
                <a:gd name="T21" fmla="*/ 2147483647 h 26"/>
                <a:gd name="T22" fmla="*/ 2147483647 w 34"/>
                <a:gd name="T23" fmla="*/ 2147483647 h 26"/>
                <a:gd name="T24" fmla="*/ 2147483647 w 34"/>
                <a:gd name="T25" fmla="*/ 2147483647 h 26"/>
                <a:gd name="T26" fmla="*/ 2147483647 w 34"/>
                <a:gd name="T27" fmla="*/ 2147483647 h 26"/>
                <a:gd name="T28" fmla="*/ 2147483647 w 34"/>
                <a:gd name="T29" fmla="*/ 2147483647 h 26"/>
                <a:gd name="T30" fmla="*/ 2147483647 w 34"/>
                <a:gd name="T31" fmla="*/ 2147483647 h 26"/>
                <a:gd name="T32" fmla="*/ 2147483647 w 34"/>
                <a:gd name="T33" fmla="*/ 2147483647 h 26"/>
                <a:gd name="T34" fmla="*/ 2147483647 w 34"/>
                <a:gd name="T35" fmla="*/ 2147483647 h 26"/>
                <a:gd name="T36" fmla="*/ 2147483647 w 34"/>
                <a:gd name="T37" fmla="*/ 2147483647 h 26"/>
                <a:gd name="T38" fmla="*/ 2147483647 w 34"/>
                <a:gd name="T39" fmla="*/ 2147483647 h 26"/>
                <a:gd name="T40" fmla="*/ 2147483647 w 34"/>
                <a:gd name="T41" fmla="*/ 2147483647 h 26"/>
                <a:gd name="T42" fmla="*/ 2147483647 w 34"/>
                <a:gd name="T43" fmla="*/ 2147483647 h 26"/>
                <a:gd name="T44" fmla="*/ 2147483647 w 34"/>
                <a:gd name="T45" fmla="*/ 2147483647 h 26"/>
                <a:gd name="T46" fmla="*/ 2147483647 w 34"/>
                <a:gd name="T47" fmla="*/ 2147483647 h 26"/>
                <a:gd name="T48" fmla="*/ 2147483647 w 34"/>
                <a:gd name="T49" fmla="*/ 2147483647 h 26"/>
                <a:gd name="T50" fmla="*/ 2147483647 w 34"/>
                <a:gd name="T51" fmla="*/ 2147483647 h 26"/>
                <a:gd name="T52" fmla="*/ 2147483647 w 34"/>
                <a:gd name="T53" fmla="*/ 2147483647 h 26"/>
                <a:gd name="T54" fmla="*/ 2147483647 w 34"/>
                <a:gd name="T55" fmla="*/ 2147483647 h 2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34"/>
                <a:gd name="T85" fmla="*/ 0 h 26"/>
                <a:gd name="T86" fmla="*/ 34 w 34"/>
                <a:gd name="T87" fmla="*/ 26 h 2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34" h="26">
                  <a:moveTo>
                    <a:pt x="19" y="4"/>
                  </a:moveTo>
                  <a:cubicBezTo>
                    <a:pt x="19" y="3"/>
                    <a:pt x="19" y="1"/>
                    <a:pt x="18" y="0"/>
                  </a:cubicBezTo>
                  <a:cubicBezTo>
                    <a:pt x="15" y="0"/>
                    <a:pt x="14" y="2"/>
                    <a:pt x="14" y="4"/>
                  </a:cubicBezTo>
                  <a:cubicBezTo>
                    <a:pt x="12" y="4"/>
                    <a:pt x="10" y="3"/>
                    <a:pt x="7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5"/>
                    <a:pt x="6" y="5"/>
                    <a:pt x="6" y="6"/>
                  </a:cubicBezTo>
                  <a:cubicBezTo>
                    <a:pt x="5" y="8"/>
                    <a:pt x="7" y="11"/>
                    <a:pt x="6" y="14"/>
                  </a:cubicBezTo>
                  <a:cubicBezTo>
                    <a:pt x="5" y="15"/>
                    <a:pt x="3" y="15"/>
                    <a:pt x="2" y="15"/>
                  </a:cubicBezTo>
                  <a:cubicBezTo>
                    <a:pt x="1" y="17"/>
                    <a:pt x="0" y="18"/>
                    <a:pt x="0" y="19"/>
                  </a:cubicBezTo>
                  <a:cubicBezTo>
                    <a:pt x="0" y="20"/>
                    <a:pt x="1" y="22"/>
                    <a:pt x="2" y="22"/>
                  </a:cubicBezTo>
                  <a:cubicBezTo>
                    <a:pt x="3" y="23"/>
                    <a:pt x="4" y="22"/>
                    <a:pt x="5" y="22"/>
                  </a:cubicBezTo>
                  <a:cubicBezTo>
                    <a:pt x="6" y="22"/>
                    <a:pt x="6" y="24"/>
                    <a:pt x="7" y="24"/>
                  </a:cubicBezTo>
                  <a:cubicBezTo>
                    <a:pt x="7" y="25"/>
                    <a:pt x="8" y="24"/>
                    <a:pt x="9" y="25"/>
                  </a:cubicBezTo>
                  <a:cubicBezTo>
                    <a:pt x="9" y="25"/>
                    <a:pt x="9" y="25"/>
                    <a:pt x="9" y="26"/>
                  </a:cubicBezTo>
                  <a:cubicBezTo>
                    <a:pt x="11" y="25"/>
                    <a:pt x="11" y="24"/>
                    <a:pt x="11" y="24"/>
                  </a:cubicBezTo>
                  <a:cubicBezTo>
                    <a:pt x="10" y="20"/>
                    <a:pt x="12" y="19"/>
                    <a:pt x="12" y="18"/>
                  </a:cubicBezTo>
                  <a:cubicBezTo>
                    <a:pt x="15" y="17"/>
                    <a:pt x="15" y="18"/>
                    <a:pt x="17" y="19"/>
                  </a:cubicBezTo>
                  <a:cubicBezTo>
                    <a:pt x="18" y="19"/>
                    <a:pt x="18" y="17"/>
                    <a:pt x="19" y="17"/>
                  </a:cubicBezTo>
                  <a:cubicBezTo>
                    <a:pt x="20" y="17"/>
                    <a:pt x="21" y="19"/>
                    <a:pt x="22" y="20"/>
                  </a:cubicBezTo>
                  <a:cubicBezTo>
                    <a:pt x="24" y="21"/>
                    <a:pt x="26" y="25"/>
                    <a:pt x="27" y="25"/>
                  </a:cubicBezTo>
                  <a:cubicBezTo>
                    <a:pt x="28" y="25"/>
                    <a:pt x="29" y="23"/>
                    <a:pt x="29" y="22"/>
                  </a:cubicBezTo>
                  <a:cubicBezTo>
                    <a:pt x="30" y="21"/>
                    <a:pt x="33" y="21"/>
                    <a:pt x="34" y="19"/>
                  </a:cubicBezTo>
                  <a:cubicBezTo>
                    <a:pt x="34" y="18"/>
                    <a:pt x="33" y="17"/>
                    <a:pt x="33" y="16"/>
                  </a:cubicBezTo>
                  <a:cubicBezTo>
                    <a:pt x="33" y="15"/>
                    <a:pt x="34" y="13"/>
                    <a:pt x="33" y="12"/>
                  </a:cubicBezTo>
                  <a:cubicBezTo>
                    <a:pt x="32" y="11"/>
                    <a:pt x="31" y="12"/>
                    <a:pt x="29" y="12"/>
                  </a:cubicBezTo>
                  <a:cubicBezTo>
                    <a:pt x="27" y="12"/>
                    <a:pt x="27" y="9"/>
                    <a:pt x="24" y="9"/>
                  </a:cubicBezTo>
                  <a:cubicBezTo>
                    <a:pt x="23" y="9"/>
                    <a:pt x="23" y="8"/>
                    <a:pt x="22" y="7"/>
                  </a:cubicBezTo>
                  <a:cubicBezTo>
                    <a:pt x="20" y="7"/>
                    <a:pt x="19" y="6"/>
                    <a:pt x="19" y="4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65" name="Freeform 56"/>
            <p:cNvSpPr>
              <a:spLocks/>
            </p:cNvSpPr>
            <p:nvPr/>
          </p:nvSpPr>
          <p:spPr bwMode="auto">
            <a:xfrm>
              <a:off x="1476375" y="4303713"/>
              <a:ext cx="285750" cy="260350"/>
            </a:xfrm>
            <a:custGeom>
              <a:avLst/>
              <a:gdLst>
                <a:gd name="T0" fmla="*/ 0 w 31"/>
                <a:gd name="T1" fmla="*/ 2147483647 h 28"/>
                <a:gd name="T2" fmla="*/ 0 w 31"/>
                <a:gd name="T3" fmla="*/ 2147483647 h 28"/>
                <a:gd name="T4" fmla="*/ 2147483647 w 31"/>
                <a:gd name="T5" fmla="*/ 2147483647 h 28"/>
                <a:gd name="T6" fmla="*/ 2147483647 w 31"/>
                <a:gd name="T7" fmla="*/ 2147483647 h 28"/>
                <a:gd name="T8" fmla="*/ 2147483647 w 31"/>
                <a:gd name="T9" fmla="*/ 2147483647 h 28"/>
                <a:gd name="T10" fmla="*/ 2147483647 w 31"/>
                <a:gd name="T11" fmla="*/ 2147483647 h 28"/>
                <a:gd name="T12" fmla="*/ 2147483647 w 31"/>
                <a:gd name="T13" fmla="*/ 2147483647 h 28"/>
                <a:gd name="T14" fmla="*/ 2147483647 w 31"/>
                <a:gd name="T15" fmla="*/ 0 h 28"/>
                <a:gd name="T16" fmla="*/ 2147483647 w 31"/>
                <a:gd name="T17" fmla="*/ 2147483647 h 28"/>
                <a:gd name="T18" fmla="*/ 2147483647 w 31"/>
                <a:gd name="T19" fmla="*/ 2147483647 h 28"/>
                <a:gd name="T20" fmla="*/ 2147483647 w 31"/>
                <a:gd name="T21" fmla="*/ 2147483647 h 28"/>
                <a:gd name="T22" fmla="*/ 2147483647 w 31"/>
                <a:gd name="T23" fmla="*/ 2147483647 h 28"/>
                <a:gd name="T24" fmla="*/ 2147483647 w 31"/>
                <a:gd name="T25" fmla="*/ 2147483647 h 28"/>
                <a:gd name="T26" fmla="*/ 2147483647 w 31"/>
                <a:gd name="T27" fmla="*/ 2147483647 h 28"/>
                <a:gd name="T28" fmla="*/ 2147483647 w 31"/>
                <a:gd name="T29" fmla="*/ 2147483647 h 28"/>
                <a:gd name="T30" fmla="*/ 2147483647 w 31"/>
                <a:gd name="T31" fmla="*/ 2147483647 h 28"/>
                <a:gd name="T32" fmla="*/ 2147483647 w 31"/>
                <a:gd name="T33" fmla="*/ 2147483647 h 28"/>
                <a:gd name="T34" fmla="*/ 2147483647 w 31"/>
                <a:gd name="T35" fmla="*/ 2147483647 h 28"/>
                <a:gd name="T36" fmla="*/ 2147483647 w 31"/>
                <a:gd name="T37" fmla="*/ 2147483647 h 28"/>
                <a:gd name="T38" fmla="*/ 2147483647 w 31"/>
                <a:gd name="T39" fmla="*/ 2147483647 h 28"/>
                <a:gd name="T40" fmla="*/ 2147483647 w 31"/>
                <a:gd name="T41" fmla="*/ 2147483647 h 28"/>
                <a:gd name="T42" fmla="*/ 2147483647 w 31"/>
                <a:gd name="T43" fmla="*/ 2147483647 h 28"/>
                <a:gd name="T44" fmla="*/ 2147483647 w 31"/>
                <a:gd name="T45" fmla="*/ 2147483647 h 28"/>
                <a:gd name="T46" fmla="*/ 2147483647 w 31"/>
                <a:gd name="T47" fmla="*/ 2147483647 h 28"/>
                <a:gd name="T48" fmla="*/ 2147483647 w 31"/>
                <a:gd name="T49" fmla="*/ 2147483647 h 28"/>
                <a:gd name="T50" fmla="*/ 2147483647 w 31"/>
                <a:gd name="T51" fmla="*/ 2147483647 h 28"/>
                <a:gd name="T52" fmla="*/ 0 w 31"/>
                <a:gd name="T53" fmla="*/ 2147483647 h 2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1"/>
                <a:gd name="T82" fmla="*/ 0 h 28"/>
                <a:gd name="T83" fmla="*/ 31 w 31"/>
                <a:gd name="T84" fmla="*/ 28 h 28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1" h="28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7"/>
                    <a:pt x="2" y="6"/>
                  </a:cubicBezTo>
                  <a:cubicBezTo>
                    <a:pt x="3" y="6"/>
                    <a:pt x="4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6" y="6"/>
                    <a:pt x="6" y="6"/>
                    <a:pt x="7" y="5"/>
                  </a:cubicBezTo>
                  <a:cubicBezTo>
                    <a:pt x="8" y="5"/>
                    <a:pt x="8" y="4"/>
                    <a:pt x="9" y="3"/>
                  </a:cubicBezTo>
                  <a:cubicBezTo>
                    <a:pt x="10" y="2"/>
                    <a:pt x="10" y="1"/>
                    <a:pt x="11" y="0"/>
                  </a:cubicBezTo>
                  <a:cubicBezTo>
                    <a:pt x="12" y="1"/>
                    <a:pt x="11" y="3"/>
                    <a:pt x="12" y="3"/>
                  </a:cubicBezTo>
                  <a:cubicBezTo>
                    <a:pt x="14" y="5"/>
                    <a:pt x="16" y="3"/>
                    <a:pt x="17" y="5"/>
                  </a:cubicBezTo>
                  <a:cubicBezTo>
                    <a:pt x="18" y="6"/>
                    <a:pt x="16" y="7"/>
                    <a:pt x="16" y="8"/>
                  </a:cubicBezTo>
                  <a:cubicBezTo>
                    <a:pt x="16" y="9"/>
                    <a:pt x="17" y="9"/>
                    <a:pt x="17" y="10"/>
                  </a:cubicBezTo>
                  <a:cubicBezTo>
                    <a:pt x="17" y="11"/>
                    <a:pt x="17" y="12"/>
                    <a:pt x="17" y="12"/>
                  </a:cubicBezTo>
                  <a:cubicBezTo>
                    <a:pt x="17" y="13"/>
                    <a:pt x="19" y="15"/>
                    <a:pt x="21" y="16"/>
                  </a:cubicBezTo>
                  <a:cubicBezTo>
                    <a:pt x="26" y="16"/>
                    <a:pt x="26" y="13"/>
                    <a:pt x="28" y="13"/>
                  </a:cubicBezTo>
                  <a:cubicBezTo>
                    <a:pt x="29" y="14"/>
                    <a:pt x="28" y="16"/>
                    <a:pt x="28" y="17"/>
                  </a:cubicBezTo>
                  <a:cubicBezTo>
                    <a:pt x="28" y="17"/>
                    <a:pt x="31" y="16"/>
                    <a:pt x="31" y="20"/>
                  </a:cubicBezTo>
                  <a:cubicBezTo>
                    <a:pt x="31" y="21"/>
                    <a:pt x="30" y="23"/>
                    <a:pt x="29" y="25"/>
                  </a:cubicBezTo>
                  <a:cubicBezTo>
                    <a:pt x="28" y="25"/>
                    <a:pt x="27" y="27"/>
                    <a:pt x="27" y="28"/>
                  </a:cubicBezTo>
                  <a:cubicBezTo>
                    <a:pt x="25" y="28"/>
                    <a:pt x="23" y="27"/>
                    <a:pt x="20" y="27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8" y="25"/>
                    <a:pt x="17" y="26"/>
                    <a:pt x="15" y="25"/>
                  </a:cubicBezTo>
                  <a:cubicBezTo>
                    <a:pt x="14" y="24"/>
                    <a:pt x="15" y="22"/>
                    <a:pt x="14" y="20"/>
                  </a:cubicBezTo>
                  <a:cubicBezTo>
                    <a:pt x="12" y="19"/>
                    <a:pt x="12" y="21"/>
                    <a:pt x="11" y="21"/>
                  </a:cubicBezTo>
                  <a:cubicBezTo>
                    <a:pt x="7" y="20"/>
                    <a:pt x="9" y="16"/>
                    <a:pt x="7" y="14"/>
                  </a:cubicBezTo>
                  <a:cubicBezTo>
                    <a:pt x="5" y="12"/>
                    <a:pt x="3" y="12"/>
                    <a:pt x="2" y="11"/>
                  </a:cubicBezTo>
                  <a:cubicBezTo>
                    <a:pt x="1" y="10"/>
                    <a:pt x="1" y="9"/>
                    <a:pt x="0" y="8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66" name="Freeform 57"/>
            <p:cNvSpPr>
              <a:spLocks/>
            </p:cNvSpPr>
            <p:nvPr/>
          </p:nvSpPr>
          <p:spPr bwMode="auto">
            <a:xfrm>
              <a:off x="1844675" y="4303713"/>
              <a:ext cx="242888" cy="215900"/>
            </a:xfrm>
            <a:custGeom>
              <a:avLst/>
              <a:gdLst>
                <a:gd name="T0" fmla="*/ 2147483647 w 26"/>
                <a:gd name="T1" fmla="*/ 2147483647 h 23"/>
                <a:gd name="T2" fmla="*/ 2147483647 w 26"/>
                <a:gd name="T3" fmla="*/ 2147483647 h 23"/>
                <a:gd name="T4" fmla="*/ 2147483647 w 26"/>
                <a:gd name="T5" fmla="*/ 2147483647 h 23"/>
                <a:gd name="T6" fmla="*/ 2147483647 w 26"/>
                <a:gd name="T7" fmla="*/ 2147483647 h 23"/>
                <a:gd name="T8" fmla="*/ 2147483647 w 26"/>
                <a:gd name="T9" fmla="*/ 2147483647 h 23"/>
                <a:gd name="T10" fmla="*/ 2147483647 w 26"/>
                <a:gd name="T11" fmla="*/ 2147483647 h 23"/>
                <a:gd name="T12" fmla="*/ 2147483647 w 26"/>
                <a:gd name="T13" fmla="*/ 2147483647 h 23"/>
                <a:gd name="T14" fmla="*/ 2147483647 w 26"/>
                <a:gd name="T15" fmla="*/ 2147483647 h 23"/>
                <a:gd name="T16" fmla="*/ 2147483647 w 26"/>
                <a:gd name="T17" fmla="*/ 2147483647 h 23"/>
                <a:gd name="T18" fmla="*/ 2147483647 w 26"/>
                <a:gd name="T19" fmla="*/ 2147483647 h 23"/>
                <a:gd name="T20" fmla="*/ 2147483647 w 26"/>
                <a:gd name="T21" fmla="*/ 2147483647 h 23"/>
                <a:gd name="T22" fmla="*/ 2147483647 w 26"/>
                <a:gd name="T23" fmla="*/ 2147483647 h 23"/>
                <a:gd name="T24" fmla="*/ 2147483647 w 26"/>
                <a:gd name="T25" fmla="*/ 2147483647 h 23"/>
                <a:gd name="T26" fmla="*/ 2147483647 w 26"/>
                <a:gd name="T27" fmla="*/ 2147483647 h 23"/>
                <a:gd name="T28" fmla="*/ 2147483647 w 26"/>
                <a:gd name="T29" fmla="*/ 2147483647 h 23"/>
                <a:gd name="T30" fmla="*/ 2147483647 w 26"/>
                <a:gd name="T31" fmla="*/ 2147483647 h 23"/>
                <a:gd name="T32" fmla="*/ 2147483647 w 26"/>
                <a:gd name="T33" fmla="*/ 2147483647 h 23"/>
                <a:gd name="T34" fmla="*/ 2147483647 w 26"/>
                <a:gd name="T35" fmla="*/ 2147483647 h 23"/>
                <a:gd name="T36" fmla="*/ 2147483647 w 26"/>
                <a:gd name="T37" fmla="*/ 2147483647 h 23"/>
                <a:gd name="T38" fmla="*/ 2147483647 w 26"/>
                <a:gd name="T39" fmla="*/ 2147483647 h 2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6"/>
                <a:gd name="T61" fmla="*/ 0 h 23"/>
                <a:gd name="T62" fmla="*/ 26 w 26"/>
                <a:gd name="T63" fmla="*/ 23 h 2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6" h="23">
                  <a:moveTo>
                    <a:pt x="1" y="10"/>
                  </a:moveTo>
                  <a:cubicBezTo>
                    <a:pt x="1" y="7"/>
                    <a:pt x="0" y="3"/>
                    <a:pt x="1" y="1"/>
                  </a:cubicBezTo>
                  <a:cubicBezTo>
                    <a:pt x="4" y="0"/>
                    <a:pt x="7" y="0"/>
                    <a:pt x="11" y="4"/>
                  </a:cubicBezTo>
                  <a:cubicBezTo>
                    <a:pt x="14" y="9"/>
                    <a:pt x="17" y="10"/>
                    <a:pt x="20" y="10"/>
                  </a:cubicBezTo>
                  <a:cubicBezTo>
                    <a:pt x="22" y="10"/>
                    <a:pt x="22" y="11"/>
                    <a:pt x="23" y="12"/>
                  </a:cubicBezTo>
                  <a:cubicBezTo>
                    <a:pt x="24" y="13"/>
                    <a:pt x="24" y="11"/>
                    <a:pt x="25" y="11"/>
                  </a:cubicBezTo>
                  <a:cubicBezTo>
                    <a:pt x="26" y="12"/>
                    <a:pt x="25" y="13"/>
                    <a:pt x="24" y="14"/>
                  </a:cubicBezTo>
                  <a:cubicBezTo>
                    <a:pt x="24" y="15"/>
                    <a:pt x="26" y="15"/>
                    <a:pt x="26" y="16"/>
                  </a:cubicBezTo>
                  <a:cubicBezTo>
                    <a:pt x="26" y="17"/>
                    <a:pt x="25" y="19"/>
                    <a:pt x="25" y="21"/>
                  </a:cubicBezTo>
                  <a:cubicBezTo>
                    <a:pt x="24" y="22"/>
                    <a:pt x="23" y="23"/>
                    <a:pt x="21" y="23"/>
                  </a:cubicBezTo>
                  <a:cubicBezTo>
                    <a:pt x="21" y="22"/>
                    <a:pt x="22" y="21"/>
                    <a:pt x="21" y="21"/>
                  </a:cubicBezTo>
                  <a:cubicBezTo>
                    <a:pt x="20" y="21"/>
                    <a:pt x="19" y="21"/>
                    <a:pt x="19" y="21"/>
                  </a:cubicBezTo>
                  <a:cubicBezTo>
                    <a:pt x="18" y="21"/>
                    <a:pt x="19" y="20"/>
                    <a:pt x="18" y="19"/>
                  </a:cubicBezTo>
                  <a:cubicBezTo>
                    <a:pt x="15" y="20"/>
                    <a:pt x="15" y="21"/>
                    <a:pt x="14" y="21"/>
                  </a:cubicBezTo>
                  <a:cubicBezTo>
                    <a:pt x="12" y="21"/>
                    <a:pt x="11" y="21"/>
                    <a:pt x="9" y="21"/>
                  </a:cubicBezTo>
                  <a:lnTo>
                    <a:pt x="8" y="17"/>
                  </a:lnTo>
                  <a:cubicBezTo>
                    <a:pt x="6" y="16"/>
                    <a:pt x="9" y="13"/>
                    <a:pt x="8" y="11"/>
                  </a:cubicBezTo>
                  <a:cubicBezTo>
                    <a:pt x="7" y="11"/>
                    <a:pt x="3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67" name="Freeform 58"/>
            <p:cNvSpPr>
              <a:spLocks/>
            </p:cNvSpPr>
            <p:nvPr/>
          </p:nvSpPr>
          <p:spPr bwMode="auto">
            <a:xfrm>
              <a:off x="1744663" y="4398963"/>
              <a:ext cx="185737" cy="177800"/>
            </a:xfrm>
            <a:custGeom>
              <a:avLst/>
              <a:gdLst>
                <a:gd name="T0" fmla="*/ 0 w 20"/>
                <a:gd name="T1" fmla="*/ 2147483647 h 19"/>
                <a:gd name="T2" fmla="*/ 2147483647 w 20"/>
                <a:gd name="T3" fmla="*/ 2147483647 h 19"/>
                <a:gd name="T4" fmla="*/ 2147483647 w 20"/>
                <a:gd name="T5" fmla="*/ 2147483647 h 19"/>
                <a:gd name="T6" fmla="*/ 2147483647 w 20"/>
                <a:gd name="T7" fmla="*/ 2147483647 h 19"/>
                <a:gd name="T8" fmla="*/ 2147483647 w 20"/>
                <a:gd name="T9" fmla="*/ 2147483647 h 19"/>
                <a:gd name="T10" fmla="*/ 2147483647 w 20"/>
                <a:gd name="T11" fmla="*/ 0 h 19"/>
                <a:gd name="T12" fmla="*/ 2147483647 w 20"/>
                <a:gd name="T13" fmla="*/ 2147483647 h 19"/>
                <a:gd name="T14" fmla="*/ 2147483647 w 20"/>
                <a:gd name="T15" fmla="*/ 2147483647 h 19"/>
                <a:gd name="T16" fmla="*/ 2147483647 w 20"/>
                <a:gd name="T17" fmla="*/ 2147483647 h 19"/>
                <a:gd name="T18" fmla="*/ 2147483647 w 20"/>
                <a:gd name="T19" fmla="*/ 2147483647 h 19"/>
                <a:gd name="T20" fmla="*/ 2147483647 w 20"/>
                <a:gd name="T21" fmla="*/ 2147483647 h 19"/>
                <a:gd name="T22" fmla="*/ 2147483647 w 20"/>
                <a:gd name="T23" fmla="*/ 2147483647 h 19"/>
                <a:gd name="T24" fmla="*/ 2147483647 w 20"/>
                <a:gd name="T25" fmla="*/ 2147483647 h 19"/>
                <a:gd name="T26" fmla="*/ 2147483647 w 20"/>
                <a:gd name="T27" fmla="*/ 2147483647 h 19"/>
                <a:gd name="T28" fmla="*/ 2147483647 w 20"/>
                <a:gd name="T29" fmla="*/ 2147483647 h 19"/>
                <a:gd name="T30" fmla="*/ 2147483647 w 20"/>
                <a:gd name="T31" fmla="*/ 2147483647 h 19"/>
                <a:gd name="T32" fmla="*/ 2147483647 w 20"/>
                <a:gd name="T33" fmla="*/ 2147483647 h 19"/>
                <a:gd name="T34" fmla="*/ 0 w 20"/>
                <a:gd name="T35" fmla="*/ 2147483647 h 19"/>
                <a:gd name="T36" fmla="*/ 0 w 20"/>
                <a:gd name="T37" fmla="*/ 2147483647 h 19"/>
                <a:gd name="T38" fmla="*/ 2147483647 w 20"/>
                <a:gd name="T39" fmla="*/ 2147483647 h 19"/>
                <a:gd name="T40" fmla="*/ 0 w 20"/>
                <a:gd name="T41" fmla="*/ 2147483647 h 1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0"/>
                <a:gd name="T64" fmla="*/ 0 h 19"/>
                <a:gd name="T65" fmla="*/ 20 w 20"/>
                <a:gd name="T66" fmla="*/ 19 h 1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0" h="19">
                  <a:moveTo>
                    <a:pt x="0" y="7"/>
                  </a:moveTo>
                  <a:cubicBezTo>
                    <a:pt x="2" y="7"/>
                    <a:pt x="3" y="6"/>
                    <a:pt x="4" y="6"/>
                  </a:cubicBezTo>
                  <a:cubicBezTo>
                    <a:pt x="5" y="6"/>
                    <a:pt x="6" y="7"/>
                    <a:pt x="7" y="7"/>
                  </a:cubicBezTo>
                  <a:cubicBezTo>
                    <a:pt x="8" y="6"/>
                    <a:pt x="7" y="5"/>
                    <a:pt x="8" y="4"/>
                  </a:cubicBezTo>
                  <a:cubicBezTo>
                    <a:pt x="8" y="3"/>
                    <a:pt x="9" y="3"/>
                    <a:pt x="10" y="2"/>
                  </a:cubicBezTo>
                  <a:cubicBezTo>
                    <a:pt x="11" y="1"/>
                    <a:pt x="11" y="0"/>
                    <a:pt x="12" y="0"/>
                  </a:cubicBezTo>
                  <a:cubicBezTo>
                    <a:pt x="14" y="0"/>
                    <a:pt x="18" y="1"/>
                    <a:pt x="19" y="1"/>
                  </a:cubicBezTo>
                  <a:cubicBezTo>
                    <a:pt x="20" y="3"/>
                    <a:pt x="17" y="6"/>
                    <a:pt x="19" y="7"/>
                  </a:cubicBezTo>
                  <a:lnTo>
                    <a:pt x="20" y="11"/>
                  </a:lnTo>
                  <a:cubicBezTo>
                    <a:pt x="19" y="11"/>
                    <a:pt x="19" y="10"/>
                    <a:pt x="18" y="10"/>
                  </a:cubicBezTo>
                  <a:cubicBezTo>
                    <a:pt x="15" y="10"/>
                    <a:pt x="13" y="11"/>
                    <a:pt x="12" y="12"/>
                  </a:cubicBezTo>
                  <a:cubicBezTo>
                    <a:pt x="12" y="13"/>
                    <a:pt x="14" y="13"/>
                    <a:pt x="13" y="14"/>
                  </a:cubicBezTo>
                  <a:cubicBezTo>
                    <a:pt x="12" y="17"/>
                    <a:pt x="10" y="18"/>
                    <a:pt x="8" y="18"/>
                  </a:cubicBezTo>
                  <a:cubicBezTo>
                    <a:pt x="6" y="19"/>
                    <a:pt x="7" y="17"/>
                    <a:pt x="6" y="17"/>
                  </a:cubicBezTo>
                  <a:cubicBezTo>
                    <a:pt x="5" y="16"/>
                    <a:pt x="4" y="16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7"/>
                    <a:pt x="3" y="15"/>
                    <a:pt x="2" y="14"/>
                  </a:cubicBezTo>
                  <a:cubicBezTo>
                    <a:pt x="1" y="14"/>
                    <a:pt x="0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3"/>
                    <a:pt x="2" y="11"/>
                    <a:pt x="2" y="10"/>
                  </a:cubicBezTo>
                  <a:cubicBezTo>
                    <a:pt x="2" y="8"/>
                    <a:pt x="1" y="7"/>
                    <a:pt x="0" y="7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68" name="Freeform 59"/>
            <p:cNvSpPr>
              <a:spLocks/>
            </p:cNvSpPr>
            <p:nvPr/>
          </p:nvSpPr>
          <p:spPr bwMode="auto">
            <a:xfrm>
              <a:off x="1576388" y="4154488"/>
              <a:ext cx="484187" cy="307975"/>
            </a:xfrm>
            <a:custGeom>
              <a:avLst/>
              <a:gdLst>
                <a:gd name="T0" fmla="*/ 0 w 52"/>
                <a:gd name="T1" fmla="*/ 2147483647 h 33"/>
                <a:gd name="T2" fmla="*/ 2147483647 w 52"/>
                <a:gd name="T3" fmla="*/ 2147483647 h 33"/>
                <a:gd name="T4" fmla="*/ 2147483647 w 52"/>
                <a:gd name="T5" fmla="*/ 2147483647 h 33"/>
                <a:gd name="T6" fmla="*/ 2147483647 w 52"/>
                <a:gd name="T7" fmla="*/ 2147483647 h 33"/>
                <a:gd name="T8" fmla="*/ 2147483647 w 52"/>
                <a:gd name="T9" fmla="*/ 2147483647 h 33"/>
                <a:gd name="T10" fmla="*/ 2147483647 w 52"/>
                <a:gd name="T11" fmla="*/ 2147483647 h 33"/>
                <a:gd name="T12" fmla="*/ 2147483647 w 52"/>
                <a:gd name="T13" fmla="*/ 2147483647 h 33"/>
                <a:gd name="T14" fmla="*/ 2147483647 w 52"/>
                <a:gd name="T15" fmla="*/ 2147483647 h 33"/>
                <a:gd name="T16" fmla="*/ 2147483647 w 52"/>
                <a:gd name="T17" fmla="*/ 0 h 33"/>
                <a:gd name="T18" fmla="*/ 2147483647 w 52"/>
                <a:gd name="T19" fmla="*/ 2147483647 h 33"/>
                <a:gd name="T20" fmla="*/ 2147483647 w 52"/>
                <a:gd name="T21" fmla="*/ 2147483647 h 33"/>
                <a:gd name="T22" fmla="*/ 2147483647 w 52"/>
                <a:gd name="T23" fmla="*/ 2147483647 h 33"/>
                <a:gd name="T24" fmla="*/ 2147483647 w 52"/>
                <a:gd name="T25" fmla="*/ 2147483647 h 33"/>
                <a:gd name="T26" fmla="*/ 2147483647 w 52"/>
                <a:gd name="T27" fmla="*/ 2147483647 h 33"/>
                <a:gd name="T28" fmla="*/ 2147483647 w 52"/>
                <a:gd name="T29" fmla="*/ 2147483647 h 33"/>
                <a:gd name="T30" fmla="*/ 2147483647 w 52"/>
                <a:gd name="T31" fmla="*/ 2147483647 h 33"/>
                <a:gd name="T32" fmla="*/ 2147483647 w 52"/>
                <a:gd name="T33" fmla="*/ 2147483647 h 33"/>
                <a:gd name="T34" fmla="*/ 2147483647 w 52"/>
                <a:gd name="T35" fmla="*/ 2147483647 h 33"/>
                <a:gd name="T36" fmla="*/ 2147483647 w 52"/>
                <a:gd name="T37" fmla="*/ 2147483647 h 33"/>
                <a:gd name="T38" fmla="*/ 2147483647 w 52"/>
                <a:gd name="T39" fmla="*/ 2147483647 h 33"/>
                <a:gd name="T40" fmla="*/ 2147483647 w 52"/>
                <a:gd name="T41" fmla="*/ 2147483647 h 33"/>
                <a:gd name="T42" fmla="*/ 2147483647 w 52"/>
                <a:gd name="T43" fmla="*/ 2147483647 h 33"/>
                <a:gd name="T44" fmla="*/ 2147483647 w 52"/>
                <a:gd name="T45" fmla="*/ 2147483647 h 33"/>
                <a:gd name="T46" fmla="*/ 2147483647 w 52"/>
                <a:gd name="T47" fmla="*/ 2147483647 h 33"/>
                <a:gd name="T48" fmla="*/ 2147483647 w 52"/>
                <a:gd name="T49" fmla="*/ 2147483647 h 33"/>
                <a:gd name="T50" fmla="*/ 2147483647 w 52"/>
                <a:gd name="T51" fmla="*/ 2147483647 h 33"/>
                <a:gd name="T52" fmla="*/ 2147483647 w 52"/>
                <a:gd name="T53" fmla="*/ 2147483647 h 33"/>
                <a:gd name="T54" fmla="*/ 2147483647 w 52"/>
                <a:gd name="T55" fmla="*/ 2147483647 h 33"/>
                <a:gd name="T56" fmla="*/ 2147483647 w 52"/>
                <a:gd name="T57" fmla="*/ 2147483647 h 33"/>
                <a:gd name="T58" fmla="*/ 2147483647 w 52"/>
                <a:gd name="T59" fmla="*/ 2147483647 h 33"/>
                <a:gd name="T60" fmla="*/ 2147483647 w 52"/>
                <a:gd name="T61" fmla="*/ 2147483647 h 33"/>
                <a:gd name="T62" fmla="*/ 2147483647 w 52"/>
                <a:gd name="T63" fmla="*/ 2147483647 h 33"/>
                <a:gd name="T64" fmla="*/ 2147483647 w 52"/>
                <a:gd name="T65" fmla="*/ 2147483647 h 33"/>
                <a:gd name="T66" fmla="*/ 2147483647 w 52"/>
                <a:gd name="T67" fmla="*/ 2147483647 h 33"/>
                <a:gd name="T68" fmla="*/ 2147483647 w 52"/>
                <a:gd name="T69" fmla="*/ 2147483647 h 33"/>
                <a:gd name="T70" fmla="*/ 0 w 52"/>
                <a:gd name="T71" fmla="*/ 2147483647 h 33"/>
                <a:gd name="T72" fmla="*/ 0 w 52"/>
                <a:gd name="T73" fmla="*/ 2147483647 h 33"/>
                <a:gd name="T74" fmla="*/ 0 w 52"/>
                <a:gd name="T75" fmla="*/ 2147483647 h 33"/>
                <a:gd name="T76" fmla="*/ 2147483647 w 52"/>
                <a:gd name="T77" fmla="*/ 2147483647 h 33"/>
                <a:gd name="T78" fmla="*/ 0 w 52"/>
                <a:gd name="T79" fmla="*/ 2147483647 h 33"/>
                <a:gd name="T80" fmla="*/ 0 w 52"/>
                <a:gd name="T81" fmla="*/ 2147483647 h 3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2"/>
                <a:gd name="T124" fmla="*/ 0 h 33"/>
                <a:gd name="T125" fmla="*/ 52 w 52"/>
                <a:gd name="T126" fmla="*/ 33 h 3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2" h="33">
                  <a:moveTo>
                    <a:pt x="0" y="11"/>
                  </a:moveTo>
                  <a:cubicBezTo>
                    <a:pt x="1" y="10"/>
                    <a:pt x="2" y="10"/>
                    <a:pt x="3" y="10"/>
                  </a:cubicBezTo>
                  <a:cubicBezTo>
                    <a:pt x="6" y="9"/>
                    <a:pt x="8" y="9"/>
                    <a:pt x="10" y="10"/>
                  </a:cubicBezTo>
                  <a:cubicBezTo>
                    <a:pt x="12" y="10"/>
                    <a:pt x="15" y="12"/>
                    <a:pt x="16" y="10"/>
                  </a:cubicBezTo>
                  <a:cubicBezTo>
                    <a:pt x="17" y="9"/>
                    <a:pt x="15" y="8"/>
                    <a:pt x="15" y="7"/>
                  </a:cubicBezTo>
                  <a:cubicBezTo>
                    <a:pt x="15" y="7"/>
                    <a:pt x="16" y="6"/>
                    <a:pt x="16" y="5"/>
                  </a:cubicBezTo>
                  <a:cubicBezTo>
                    <a:pt x="18" y="5"/>
                    <a:pt x="21" y="4"/>
                    <a:pt x="23" y="2"/>
                  </a:cubicBezTo>
                  <a:cubicBezTo>
                    <a:pt x="25" y="2"/>
                    <a:pt x="27" y="2"/>
                    <a:pt x="29" y="1"/>
                  </a:cubicBezTo>
                  <a:cubicBezTo>
                    <a:pt x="30" y="1"/>
                    <a:pt x="30" y="0"/>
                    <a:pt x="31" y="0"/>
                  </a:cubicBezTo>
                  <a:cubicBezTo>
                    <a:pt x="31" y="1"/>
                    <a:pt x="31" y="2"/>
                    <a:pt x="32" y="3"/>
                  </a:cubicBezTo>
                  <a:cubicBezTo>
                    <a:pt x="37" y="5"/>
                    <a:pt x="40" y="1"/>
                    <a:pt x="42" y="2"/>
                  </a:cubicBezTo>
                  <a:cubicBezTo>
                    <a:pt x="43" y="3"/>
                    <a:pt x="43" y="4"/>
                    <a:pt x="43" y="5"/>
                  </a:cubicBezTo>
                  <a:cubicBezTo>
                    <a:pt x="43" y="6"/>
                    <a:pt x="46" y="6"/>
                    <a:pt x="49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9"/>
                    <a:pt x="52" y="13"/>
                    <a:pt x="51" y="15"/>
                  </a:cubicBezTo>
                  <a:cubicBezTo>
                    <a:pt x="51" y="16"/>
                    <a:pt x="50" y="16"/>
                    <a:pt x="49" y="16"/>
                  </a:cubicBezTo>
                  <a:cubicBezTo>
                    <a:pt x="48" y="16"/>
                    <a:pt x="48" y="17"/>
                    <a:pt x="47" y="17"/>
                  </a:cubicBezTo>
                  <a:cubicBezTo>
                    <a:pt x="46" y="17"/>
                    <a:pt x="45" y="15"/>
                    <a:pt x="44" y="15"/>
                  </a:cubicBezTo>
                  <a:cubicBezTo>
                    <a:pt x="43" y="15"/>
                    <a:pt x="43" y="18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6" y="16"/>
                    <a:pt x="33" y="16"/>
                    <a:pt x="30" y="17"/>
                  </a:cubicBezTo>
                  <a:cubicBezTo>
                    <a:pt x="29" y="19"/>
                    <a:pt x="30" y="23"/>
                    <a:pt x="30" y="26"/>
                  </a:cubicBezTo>
                  <a:cubicBezTo>
                    <a:pt x="29" y="27"/>
                    <a:pt x="29" y="28"/>
                    <a:pt x="28" y="28"/>
                  </a:cubicBezTo>
                  <a:cubicBezTo>
                    <a:pt x="27" y="29"/>
                    <a:pt x="26" y="29"/>
                    <a:pt x="26" y="30"/>
                  </a:cubicBezTo>
                  <a:cubicBezTo>
                    <a:pt x="25" y="31"/>
                    <a:pt x="26" y="32"/>
                    <a:pt x="25" y="33"/>
                  </a:cubicBezTo>
                  <a:cubicBezTo>
                    <a:pt x="24" y="33"/>
                    <a:pt x="23" y="32"/>
                    <a:pt x="22" y="32"/>
                  </a:cubicBezTo>
                  <a:cubicBezTo>
                    <a:pt x="21" y="32"/>
                    <a:pt x="20" y="33"/>
                    <a:pt x="18" y="33"/>
                  </a:cubicBezTo>
                  <a:cubicBezTo>
                    <a:pt x="18" y="33"/>
                    <a:pt x="17" y="33"/>
                    <a:pt x="17" y="33"/>
                  </a:cubicBezTo>
                  <a:cubicBezTo>
                    <a:pt x="17" y="32"/>
                    <a:pt x="18" y="30"/>
                    <a:pt x="17" y="29"/>
                  </a:cubicBezTo>
                  <a:cubicBezTo>
                    <a:pt x="15" y="29"/>
                    <a:pt x="15" y="32"/>
                    <a:pt x="10" y="32"/>
                  </a:cubicBezTo>
                  <a:cubicBezTo>
                    <a:pt x="8" y="31"/>
                    <a:pt x="6" y="29"/>
                    <a:pt x="6" y="28"/>
                  </a:cubicBezTo>
                  <a:cubicBezTo>
                    <a:pt x="6" y="28"/>
                    <a:pt x="6" y="27"/>
                    <a:pt x="6" y="26"/>
                  </a:cubicBezTo>
                  <a:cubicBezTo>
                    <a:pt x="6" y="25"/>
                    <a:pt x="5" y="25"/>
                    <a:pt x="5" y="24"/>
                  </a:cubicBezTo>
                  <a:cubicBezTo>
                    <a:pt x="5" y="23"/>
                    <a:pt x="7" y="22"/>
                    <a:pt x="6" y="21"/>
                  </a:cubicBezTo>
                  <a:cubicBezTo>
                    <a:pt x="5" y="19"/>
                    <a:pt x="3" y="21"/>
                    <a:pt x="1" y="19"/>
                  </a:cubicBezTo>
                  <a:cubicBezTo>
                    <a:pt x="0" y="19"/>
                    <a:pt x="1" y="17"/>
                    <a:pt x="0" y="16"/>
                  </a:cubicBezTo>
                  <a:cubicBezTo>
                    <a:pt x="0" y="16"/>
                    <a:pt x="0" y="16"/>
                    <a:pt x="0" y="15"/>
                  </a:cubicBezTo>
                  <a:cubicBezTo>
                    <a:pt x="0" y="15"/>
                    <a:pt x="2" y="15"/>
                    <a:pt x="2" y="14"/>
                  </a:cubicBezTo>
                  <a:cubicBezTo>
                    <a:pt x="2" y="14"/>
                    <a:pt x="1" y="13"/>
                    <a:pt x="0" y="13"/>
                  </a:cubicBezTo>
                  <a:cubicBezTo>
                    <a:pt x="0" y="12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FFA7AD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69" name="Freeform 60"/>
            <p:cNvSpPr>
              <a:spLocks/>
            </p:cNvSpPr>
            <p:nvPr/>
          </p:nvSpPr>
          <p:spPr bwMode="auto">
            <a:xfrm>
              <a:off x="854075" y="4211638"/>
              <a:ext cx="231775" cy="298450"/>
            </a:xfrm>
            <a:custGeom>
              <a:avLst/>
              <a:gdLst>
                <a:gd name="T0" fmla="*/ 2147483647 w 25"/>
                <a:gd name="T1" fmla="*/ 0 h 32"/>
                <a:gd name="T2" fmla="*/ 2147483647 w 25"/>
                <a:gd name="T3" fmla="*/ 2147483647 h 32"/>
                <a:gd name="T4" fmla="*/ 2147483647 w 25"/>
                <a:gd name="T5" fmla="*/ 2147483647 h 32"/>
                <a:gd name="T6" fmla="*/ 2147483647 w 25"/>
                <a:gd name="T7" fmla="*/ 2147483647 h 32"/>
                <a:gd name="T8" fmla="*/ 2147483647 w 25"/>
                <a:gd name="T9" fmla="*/ 2147483647 h 32"/>
                <a:gd name="T10" fmla="*/ 2147483647 w 25"/>
                <a:gd name="T11" fmla="*/ 2147483647 h 32"/>
                <a:gd name="T12" fmla="*/ 2147483647 w 25"/>
                <a:gd name="T13" fmla="*/ 2147483647 h 32"/>
                <a:gd name="T14" fmla="*/ 2147483647 w 25"/>
                <a:gd name="T15" fmla="*/ 2147483647 h 32"/>
                <a:gd name="T16" fmla="*/ 2147483647 w 25"/>
                <a:gd name="T17" fmla="*/ 2147483647 h 32"/>
                <a:gd name="T18" fmla="*/ 2147483647 w 25"/>
                <a:gd name="T19" fmla="*/ 2147483647 h 32"/>
                <a:gd name="T20" fmla="*/ 2147483647 w 25"/>
                <a:gd name="T21" fmla="*/ 2147483647 h 32"/>
                <a:gd name="T22" fmla="*/ 2147483647 w 25"/>
                <a:gd name="T23" fmla="*/ 2147483647 h 32"/>
                <a:gd name="T24" fmla="*/ 2147483647 w 25"/>
                <a:gd name="T25" fmla="*/ 2147483647 h 32"/>
                <a:gd name="T26" fmla="*/ 2147483647 w 25"/>
                <a:gd name="T27" fmla="*/ 2147483647 h 32"/>
                <a:gd name="T28" fmla="*/ 2147483647 w 25"/>
                <a:gd name="T29" fmla="*/ 2147483647 h 32"/>
                <a:gd name="T30" fmla="*/ 2147483647 w 25"/>
                <a:gd name="T31" fmla="*/ 2147483647 h 32"/>
                <a:gd name="T32" fmla="*/ 2147483647 w 25"/>
                <a:gd name="T33" fmla="*/ 2147483647 h 32"/>
                <a:gd name="T34" fmla="*/ 2147483647 w 25"/>
                <a:gd name="T35" fmla="*/ 0 h 3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5"/>
                <a:gd name="T55" fmla="*/ 0 h 32"/>
                <a:gd name="T56" fmla="*/ 25 w 25"/>
                <a:gd name="T57" fmla="*/ 32 h 3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5" h="32">
                  <a:moveTo>
                    <a:pt x="6" y="0"/>
                  </a:moveTo>
                  <a:cubicBezTo>
                    <a:pt x="4" y="2"/>
                    <a:pt x="1" y="1"/>
                    <a:pt x="1" y="3"/>
                  </a:cubicBezTo>
                  <a:cubicBezTo>
                    <a:pt x="0" y="5"/>
                    <a:pt x="1" y="5"/>
                    <a:pt x="3" y="8"/>
                  </a:cubicBezTo>
                  <a:cubicBezTo>
                    <a:pt x="3" y="9"/>
                    <a:pt x="2" y="11"/>
                    <a:pt x="3" y="13"/>
                  </a:cubicBezTo>
                  <a:cubicBezTo>
                    <a:pt x="5" y="15"/>
                    <a:pt x="9" y="14"/>
                    <a:pt x="10" y="16"/>
                  </a:cubicBezTo>
                  <a:cubicBezTo>
                    <a:pt x="11" y="18"/>
                    <a:pt x="6" y="20"/>
                    <a:pt x="7" y="22"/>
                  </a:cubicBezTo>
                  <a:cubicBezTo>
                    <a:pt x="8" y="24"/>
                    <a:pt x="9" y="25"/>
                    <a:pt x="10" y="26"/>
                  </a:cubicBezTo>
                  <a:cubicBezTo>
                    <a:pt x="11" y="27"/>
                    <a:pt x="10" y="28"/>
                    <a:pt x="12" y="32"/>
                  </a:cubicBezTo>
                  <a:cubicBezTo>
                    <a:pt x="14" y="32"/>
                    <a:pt x="16" y="30"/>
                    <a:pt x="17" y="27"/>
                  </a:cubicBezTo>
                  <a:cubicBezTo>
                    <a:pt x="17" y="25"/>
                    <a:pt x="19" y="25"/>
                    <a:pt x="19" y="24"/>
                  </a:cubicBezTo>
                  <a:cubicBezTo>
                    <a:pt x="20" y="23"/>
                    <a:pt x="19" y="22"/>
                    <a:pt x="20" y="21"/>
                  </a:cubicBezTo>
                  <a:cubicBezTo>
                    <a:pt x="20" y="21"/>
                    <a:pt x="22" y="21"/>
                    <a:pt x="23" y="20"/>
                  </a:cubicBezTo>
                  <a:cubicBezTo>
                    <a:pt x="23" y="19"/>
                    <a:pt x="22" y="17"/>
                    <a:pt x="22" y="16"/>
                  </a:cubicBezTo>
                  <a:cubicBezTo>
                    <a:pt x="22" y="15"/>
                    <a:pt x="24" y="17"/>
                    <a:pt x="25" y="16"/>
                  </a:cubicBezTo>
                  <a:cubicBezTo>
                    <a:pt x="25" y="16"/>
                    <a:pt x="25" y="14"/>
                    <a:pt x="24" y="14"/>
                  </a:cubicBezTo>
                  <a:cubicBezTo>
                    <a:pt x="23" y="11"/>
                    <a:pt x="21" y="8"/>
                    <a:pt x="19" y="7"/>
                  </a:cubicBezTo>
                  <a:cubicBezTo>
                    <a:pt x="17" y="6"/>
                    <a:pt x="14" y="6"/>
                    <a:pt x="12" y="4"/>
                  </a:cubicBezTo>
                  <a:cubicBezTo>
                    <a:pt x="10" y="3"/>
                    <a:pt x="8" y="1"/>
                    <a:pt x="6" y="0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70" name="Freeform 61"/>
            <p:cNvSpPr>
              <a:spLocks/>
            </p:cNvSpPr>
            <p:nvPr/>
          </p:nvSpPr>
          <p:spPr bwMode="auto">
            <a:xfrm>
              <a:off x="966788" y="4295775"/>
              <a:ext cx="330200" cy="315913"/>
            </a:xfrm>
            <a:custGeom>
              <a:avLst/>
              <a:gdLst>
                <a:gd name="T0" fmla="*/ 0 w 36"/>
                <a:gd name="T1" fmla="*/ 2147483647 h 34"/>
                <a:gd name="T2" fmla="*/ 0 w 36"/>
                <a:gd name="T3" fmla="*/ 2147483647 h 34"/>
                <a:gd name="T4" fmla="*/ 0 w 36"/>
                <a:gd name="T5" fmla="*/ 2147483647 h 34"/>
                <a:gd name="T6" fmla="*/ 0 w 36"/>
                <a:gd name="T7" fmla="*/ 2147483647 h 34"/>
                <a:gd name="T8" fmla="*/ 0 w 36"/>
                <a:gd name="T9" fmla="*/ 2147483647 h 34"/>
                <a:gd name="T10" fmla="*/ 2147483647 w 36"/>
                <a:gd name="T11" fmla="*/ 2147483647 h 34"/>
                <a:gd name="T12" fmla="*/ 2147483647 w 36"/>
                <a:gd name="T13" fmla="*/ 2147483647 h 34"/>
                <a:gd name="T14" fmla="*/ 2147483647 w 36"/>
                <a:gd name="T15" fmla="*/ 2147483647 h 34"/>
                <a:gd name="T16" fmla="*/ 2147483647 w 36"/>
                <a:gd name="T17" fmla="*/ 2147483647 h 34"/>
                <a:gd name="T18" fmla="*/ 2147483647 w 36"/>
                <a:gd name="T19" fmla="*/ 2147483647 h 34"/>
                <a:gd name="T20" fmla="*/ 2147483647 w 36"/>
                <a:gd name="T21" fmla="*/ 2147483647 h 34"/>
                <a:gd name="T22" fmla="*/ 2147483647 w 36"/>
                <a:gd name="T23" fmla="*/ 2147483647 h 34"/>
                <a:gd name="T24" fmla="*/ 2147483647 w 36"/>
                <a:gd name="T25" fmla="*/ 2147483647 h 34"/>
                <a:gd name="T26" fmla="*/ 2147483647 w 36"/>
                <a:gd name="T27" fmla="*/ 2147483647 h 34"/>
                <a:gd name="T28" fmla="*/ 2147483647 w 36"/>
                <a:gd name="T29" fmla="*/ 2147483647 h 34"/>
                <a:gd name="T30" fmla="*/ 2147483647 w 36"/>
                <a:gd name="T31" fmla="*/ 2147483647 h 34"/>
                <a:gd name="T32" fmla="*/ 2147483647 w 36"/>
                <a:gd name="T33" fmla="*/ 2147483647 h 34"/>
                <a:gd name="T34" fmla="*/ 2147483647 w 36"/>
                <a:gd name="T35" fmla="*/ 2147483647 h 34"/>
                <a:gd name="T36" fmla="*/ 2147483647 w 36"/>
                <a:gd name="T37" fmla="*/ 2147483647 h 34"/>
                <a:gd name="T38" fmla="*/ 2147483647 w 36"/>
                <a:gd name="T39" fmla="*/ 2147483647 h 34"/>
                <a:gd name="T40" fmla="*/ 2147483647 w 36"/>
                <a:gd name="T41" fmla="*/ 2147483647 h 34"/>
                <a:gd name="T42" fmla="*/ 2147483647 w 36"/>
                <a:gd name="T43" fmla="*/ 2147483647 h 34"/>
                <a:gd name="T44" fmla="*/ 2147483647 w 36"/>
                <a:gd name="T45" fmla="*/ 0 h 34"/>
                <a:gd name="T46" fmla="*/ 2147483647 w 36"/>
                <a:gd name="T47" fmla="*/ 0 h 34"/>
                <a:gd name="T48" fmla="*/ 2147483647 w 36"/>
                <a:gd name="T49" fmla="*/ 2147483647 h 34"/>
                <a:gd name="T50" fmla="*/ 2147483647 w 36"/>
                <a:gd name="T51" fmla="*/ 2147483647 h 34"/>
                <a:gd name="T52" fmla="*/ 2147483647 w 36"/>
                <a:gd name="T53" fmla="*/ 2147483647 h 34"/>
                <a:gd name="T54" fmla="*/ 2147483647 w 36"/>
                <a:gd name="T55" fmla="*/ 2147483647 h 34"/>
                <a:gd name="T56" fmla="*/ 2147483647 w 36"/>
                <a:gd name="T57" fmla="*/ 2147483647 h 34"/>
                <a:gd name="T58" fmla="*/ 2147483647 w 36"/>
                <a:gd name="T59" fmla="*/ 2147483647 h 34"/>
                <a:gd name="T60" fmla="*/ 2147483647 w 36"/>
                <a:gd name="T61" fmla="*/ 2147483647 h 34"/>
                <a:gd name="T62" fmla="*/ 2147483647 w 36"/>
                <a:gd name="T63" fmla="*/ 2147483647 h 34"/>
                <a:gd name="T64" fmla="*/ 2147483647 w 36"/>
                <a:gd name="T65" fmla="*/ 2147483647 h 34"/>
                <a:gd name="T66" fmla="*/ 2147483647 w 36"/>
                <a:gd name="T67" fmla="*/ 2147483647 h 34"/>
                <a:gd name="T68" fmla="*/ 0 w 36"/>
                <a:gd name="T69" fmla="*/ 2147483647 h 3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6"/>
                <a:gd name="T106" fmla="*/ 0 h 34"/>
                <a:gd name="T107" fmla="*/ 36 w 36"/>
                <a:gd name="T108" fmla="*/ 34 h 3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6" h="34"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1" y="25"/>
                    <a:pt x="1" y="28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3" y="32"/>
                    <a:pt x="5" y="34"/>
                    <a:pt x="8" y="34"/>
                  </a:cubicBezTo>
                  <a:cubicBezTo>
                    <a:pt x="10" y="34"/>
                    <a:pt x="12" y="33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7" y="32"/>
                    <a:pt x="18" y="32"/>
                    <a:pt x="19" y="32"/>
                  </a:cubicBezTo>
                  <a:cubicBezTo>
                    <a:pt x="21" y="31"/>
                    <a:pt x="20" y="28"/>
                    <a:pt x="22" y="27"/>
                  </a:cubicBezTo>
                  <a:cubicBezTo>
                    <a:pt x="24" y="27"/>
                    <a:pt x="25" y="29"/>
                    <a:pt x="27" y="31"/>
                  </a:cubicBezTo>
                  <a:cubicBezTo>
                    <a:pt x="28" y="32"/>
                    <a:pt x="31" y="33"/>
                    <a:pt x="32" y="34"/>
                  </a:cubicBezTo>
                  <a:cubicBezTo>
                    <a:pt x="34" y="33"/>
                    <a:pt x="35" y="33"/>
                    <a:pt x="35" y="32"/>
                  </a:cubicBezTo>
                  <a:cubicBezTo>
                    <a:pt x="35" y="31"/>
                    <a:pt x="36" y="30"/>
                    <a:pt x="36" y="28"/>
                  </a:cubicBezTo>
                  <a:cubicBezTo>
                    <a:pt x="35" y="27"/>
                    <a:pt x="35" y="26"/>
                    <a:pt x="35" y="26"/>
                  </a:cubicBezTo>
                  <a:cubicBezTo>
                    <a:pt x="33" y="23"/>
                    <a:pt x="28" y="20"/>
                    <a:pt x="28" y="18"/>
                  </a:cubicBezTo>
                  <a:cubicBezTo>
                    <a:pt x="28" y="17"/>
                    <a:pt x="30" y="16"/>
                    <a:pt x="29" y="15"/>
                  </a:cubicBezTo>
                  <a:cubicBezTo>
                    <a:pt x="28" y="11"/>
                    <a:pt x="26" y="12"/>
                    <a:pt x="25" y="10"/>
                  </a:cubicBezTo>
                  <a:cubicBezTo>
                    <a:pt x="24" y="9"/>
                    <a:pt x="25" y="6"/>
                    <a:pt x="24" y="5"/>
                  </a:cubicBezTo>
                  <a:cubicBezTo>
                    <a:pt x="23" y="4"/>
                    <a:pt x="23" y="4"/>
                    <a:pt x="22" y="3"/>
                  </a:cubicBezTo>
                  <a:cubicBezTo>
                    <a:pt x="21" y="2"/>
                    <a:pt x="21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9" y="1"/>
                    <a:pt x="18" y="1"/>
                  </a:cubicBezTo>
                  <a:cubicBezTo>
                    <a:pt x="17" y="1"/>
                    <a:pt x="18" y="2"/>
                    <a:pt x="17" y="3"/>
                  </a:cubicBezTo>
                  <a:cubicBezTo>
                    <a:pt x="17" y="2"/>
                    <a:pt x="16" y="1"/>
                    <a:pt x="16" y="1"/>
                  </a:cubicBezTo>
                  <a:cubicBezTo>
                    <a:pt x="14" y="2"/>
                    <a:pt x="14" y="4"/>
                    <a:pt x="12" y="5"/>
                  </a:cubicBezTo>
                  <a:cubicBezTo>
                    <a:pt x="13" y="6"/>
                    <a:pt x="13" y="7"/>
                    <a:pt x="13" y="7"/>
                  </a:cubicBezTo>
                  <a:cubicBezTo>
                    <a:pt x="12" y="8"/>
                    <a:pt x="10" y="6"/>
                    <a:pt x="10" y="7"/>
                  </a:cubicBezTo>
                  <a:cubicBezTo>
                    <a:pt x="10" y="8"/>
                    <a:pt x="11" y="10"/>
                    <a:pt x="11" y="11"/>
                  </a:cubicBezTo>
                  <a:cubicBezTo>
                    <a:pt x="10" y="12"/>
                    <a:pt x="8" y="12"/>
                    <a:pt x="8" y="12"/>
                  </a:cubicBezTo>
                  <a:cubicBezTo>
                    <a:pt x="7" y="13"/>
                    <a:pt x="8" y="14"/>
                    <a:pt x="7" y="15"/>
                  </a:cubicBezTo>
                  <a:cubicBezTo>
                    <a:pt x="7" y="16"/>
                    <a:pt x="5" y="16"/>
                    <a:pt x="5" y="18"/>
                  </a:cubicBezTo>
                  <a:cubicBezTo>
                    <a:pt x="4" y="21"/>
                    <a:pt x="2" y="23"/>
                    <a:pt x="0" y="23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71" name="Freeform 62"/>
            <p:cNvSpPr>
              <a:spLocks/>
            </p:cNvSpPr>
            <p:nvPr/>
          </p:nvSpPr>
          <p:spPr bwMode="auto">
            <a:xfrm>
              <a:off x="881063" y="4062413"/>
              <a:ext cx="269875" cy="280987"/>
            </a:xfrm>
            <a:custGeom>
              <a:avLst/>
              <a:gdLst>
                <a:gd name="T0" fmla="*/ 2147483647 w 29"/>
                <a:gd name="T1" fmla="*/ 2147483647 h 30"/>
                <a:gd name="T2" fmla="*/ 0 w 29"/>
                <a:gd name="T3" fmla="*/ 2147483647 h 30"/>
                <a:gd name="T4" fmla="*/ 2147483647 w 29"/>
                <a:gd name="T5" fmla="*/ 2147483647 h 30"/>
                <a:gd name="T6" fmla="*/ 2147483647 w 29"/>
                <a:gd name="T7" fmla="*/ 2147483647 h 30"/>
                <a:gd name="T8" fmla="*/ 2147483647 w 29"/>
                <a:gd name="T9" fmla="*/ 2147483647 h 30"/>
                <a:gd name="T10" fmla="*/ 2147483647 w 29"/>
                <a:gd name="T11" fmla="*/ 2147483647 h 30"/>
                <a:gd name="T12" fmla="*/ 2147483647 w 29"/>
                <a:gd name="T13" fmla="*/ 2147483647 h 30"/>
                <a:gd name="T14" fmla="*/ 2147483647 w 29"/>
                <a:gd name="T15" fmla="*/ 2147483647 h 30"/>
                <a:gd name="T16" fmla="*/ 2147483647 w 29"/>
                <a:gd name="T17" fmla="*/ 2147483647 h 30"/>
                <a:gd name="T18" fmla="*/ 2147483647 w 29"/>
                <a:gd name="T19" fmla="*/ 2147483647 h 30"/>
                <a:gd name="T20" fmla="*/ 2147483647 w 29"/>
                <a:gd name="T21" fmla="*/ 2147483647 h 30"/>
                <a:gd name="T22" fmla="*/ 2147483647 w 29"/>
                <a:gd name="T23" fmla="*/ 2147483647 h 30"/>
                <a:gd name="T24" fmla="*/ 2147483647 w 29"/>
                <a:gd name="T25" fmla="*/ 2147483647 h 30"/>
                <a:gd name="T26" fmla="*/ 2147483647 w 29"/>
                <a:gd name="T27" fmla="*/ 2147483647 h 30"/>
                <a:gd name="T28" fmla="*/ 2147483647 w 29"/>
                <a:gd name="T29" fmla="*/ 2147483647 h 30"/>
                <a:gd name="T30" fmla="*/ 2147483647 w 29"/>
                <a:gd name="T31" fmla="*/ 2147483647 h 30"/>
                <a:gd name="T32" fmla="*/ 2147483647 w 29"/>
                <a:gd name="T33" fmla="*/ 2147483647 h 30"/>
                <a:gd name="T34" fmla="*/ 2147483647 w 29"/>
                <a:gd name="T35" fmla="*/ 2147483647 h 30"/>
                <a:gd name="T36" fmla="*/ 2147483647 w 29"/>
                <a:gd name="T37" fmla="*/ 2147483647 h 30"/>
                <a:gd name="T38" fmla="*/ 2147483647 w 29"/>
                <a:gd name="T39" fmla="*/ 2147483647 h 30"/>
                <a:gd name="T40" fmla="*/ 2147483647 w 29"/>
                <a:gd name="T41" fmla="*/ 2147483647 h 3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9"/>
                <a:gd name="T64" fmla="*/ 0 h 30"/>
                <a:gd name="T65" fmla="*/ 29 w 29"/>
                <a:gd name="T66" fmla="*/ 30 h 3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9" h="30">
                  <a:moveTo>
                    <a:pt x="7" y="2"/>
                  </a:moveTo>
                  <a:cubicBezTo>
                    <a:pt x="5" y="4"/>
                    <a:pt x="1" y="4"/>
                    <a:pt x="0" y="5"/>
                  </a:cubicBezTo>
                  <a:cubicBezTo>
                    <a:pt x="1" y="7"/>
                    <a:pt x="2" y="7"/>
                    <a:pt x="3" y="10"/>
                  </a:cubicBezTo>
                  <a:cubicBezTo>
                    <a:pt x="4" y="13"/>
                    <a:pt x="4" y="15"/>
                    <a:pt x="3" y="16"/>
                  </a:cubicBezTo>
                  <a:cubicBezTo>
                    <a:pt x="5" y="17"/>
                    <a:pt x="7" y="19"/>
                    <a:pt x="9" y="20"/>
                  </a:cubicBezTo>
                  <a:cubicBezTo>
                    <a:pt x="11" y="22"/>
                    <a:pt x="14" y="22"/>
                    <a:pt x="16" y="23"/>
                  </a:cubicBezTo>
                  <a:cubicBezTo>
                    <a:pt x="18" y="24"/>
                    <a:pt x="20" y="27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3" y="29"/>
                    <a:pt x="23" y="27"/>
                    <a:pt x="25" y="26"/>
                  </a:cubicBezTo>
                  <a:cubicBezTo>
                    <a:pt x="25" y="26"/>
                    <a:pt x="26" y="27"/>
                    <a:pt x="26" y="28"/>
                  </a:cubicBezTo>
                  <a:cubicBezTo>
                    <a:pt x="27" y="27"/>
                    <a:pt x="26" y="26"/>
                    <a:pt x="27" y="26"/>
                  </a:cubicBezTo>
                  <a:cubicBezTo>
                    <a:pt x="28" y="26"/>
                    <a:pt x="28" y="25"/>
                    <a:pt x="29" y="25"/>
                  </a:cubicBezTo>
                  <a:cubicBezTo>
                    <a:pt x="27" y="24"/>
                    <a:pt x="25" y="23"/>
                    <a:pt x="25" y="21"/>
                  </a:cubicBezTo>
                  <a:cubicBezTo>
                    <a:pt x="23" y="21"/>
                    <a:pt x="22" y="21"/>
                    <a:pt x="21" y="19"/>
                  </a:cubicBezTo>
                  <a:cubicBezTo>
                    <a:pt x="21" y="17"/>
                    <a:pt x="21" y="14"/>
                    <a:pt x="22" y="11"/>
                  </a:cubicBezTo>
                  <a:cubicBezTo>
                    <a:pt x="22" y="9"/>
                    <a:pt x="21" y="8"/>
                    <a:pt x="20" y="8"/>
                  </a:cubicBezTo>
                  <a:cubicBezTo>
                    <a:pt x="17" y="7"/>
                    <a:pt x="18" y="6"/>
                    <a:pt x="18" y="5"/>
                  </a:cubicBezTo>
                  <a:cubicBezTo>
                    <a:pt x="18" y="4"/>
                    <a:pt x="16" y="3"/>
                    <a:pt x="14" y="1"/>
                  </a:cubicBezTo>
                  <a:cubicBezTo>
                    <a:pt x="14" y="2"/>
                    <a:pt x="13" y="2"/>
                    <a:pt x="12" y="2"/>
                  </a:cubicBezTo>
                  <a:cubicBezTo>
                    <a:pt x="11" y="3"/>
                    <a:pt x="10" y="2"/>
                    <a:pt x="9" y="1"/>
                  </a:cubicBezTo>
                  <a:cubicBezTo>
                    <a:pt x="9" y="0"/>
                    <a:pt x="8" y="1"/>
                    <a:pt x="7" y="2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72" name="Freeform 64"/>
            <p:cNvSpPr>
              <a:spLocks/>
            </p:cNvSpPr>
            <p:nvPr/>
          </p:nvSpPr>
          <p:spPr bwMode="auto">
            <a:xfrm>
              <a:off x="854075" y="3821113"/>
              <a:ext cx="287338" cy="268287"/>
            </a:xfrm>
            <a:custGeom>
              <a:avLst/>
              <a:gdLst>
                <a:gd name="T0" fmla="*/ 2147483647 w 31"/>
                <a:gd name="T1" fmla="*/ 2147483647 h 29"/>
                <a:gd name="T2" fmla="*/ 2147483647 w 31"/>
                <a:gd name="T3" fmla="*/ 2147483647 h 29"/>
                <a:gd name="T4" fmla="*/ 2147483647 w 31"/>
                <a:gd name="T5" fmla="*/ 2147483647 h 29"/>
                <a:gd name="T6" fmla="*/ 2147483647 w 31"/>
                <a:gd name="T7" fmla="*/ 0 h 29"/>
                <a:gd name="T8" fmla="*/ 2147483647 w 31"/>
                <a:gd name="T9" fmla="*/ 2147483647 h 29"/>
                <a:gd name="T10" fmla="*/ 2147483647 w 31"/>
                <a:gd name="T11" fmla="*/ 2147483647 h 29"/>
                <a:gd name="T12" fmla="*/ 2147483647 w 31"/>
                <a:gd name="T13" fmla="*/ 2147483647 h 29"/>
                <a:gd name="T14" fmla="*/ 2147483647 w 31"/>
                <a:gd name="T15" fmla="*/ 2147483647 h 29"/>
                <a:gd name="T16" fmla="*/ 2147483647 w 31"/>
                <a:gd name="T17" fmla="*/ 2147483647 h 29"/>
                <a:gd name="T18" fmla="*/ 2147483647 w 31"/>
                <a:gd name="T19" fmla="*/ 2147483647 h 29"/>
                <a:gd name="T20" fmla="*/ 2147483647 w 31"/>
                <a:gd name="T21" fmla="*/ 2147483647 h 29"/>
                <a:gd name="T22" fmla="*/ 2147483647 w 31"/>
                <a:gd name="T23" fmla="*/ 2147483647 h 29"/>
                <a:gd name="T24" fmla="*/ 2147483647 w 31"/>
                <a:gd name="T25" fmla="*/ 2147483647 h 29"/>
                <a:gd name="T26" fmla="*/ 2147483647 w 31"/>
                <a:gd name="T27" fmla="*/ 2147483647 h 29"/>
                <a:gd name="T28" fmla="*/ 2147483647 w 31"/>
                <a:gd name="T29" fmla="*/ 2147483647 h 29"/>
                <a:gd name="T30" fmla="*/ 2147483647 w 31"/>
                <a:gd name="T31" fmla="*/ 2147483647 h 29"/>
                <a:gd name="T32" fmla="*/ 2147483647 w 31"/>
                <a:gd name="T33" fmla="*/ 2147483647 h 29"/>
                <a:gd name="T34" fmla="*/ 2147483647 w 31"/>
                <a:gd name="T35" fmla="*/ 2147483647 h 29"/>
                <a:gd name="T36" fmla="*/ 2147483647 w 31"/>
                <a:gd name="T37" fmla="*/ 2147483647 h 29"/>
                <a:gd name="T38" fmla="*/ 2147483647 w 31"/>
                <a:gd name="T39" fmla="*/ 2147483647 h 29"/>
                <a:gd name="T40" fmla="*/ 2147483647 w 31"/>
                <a:gd name="T41" fmla="*/ 2147483647 h 29"/>
                <a:gd name="T42" fmla="*/ 2147483647 w 31"/>
                <a:gd name="T43" fmla="*/ 2147483647 h 2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31"/>
                <a:gd name="T67" fmla="*/ 0 h 29"/>
                <a:gd name="T68" fmla="*/ 31 w 31"/>
                <a:gd name="T69" fmla="*/ 29 h 29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31" h="29">
                  <a:moveTo>
                    <a:pt x="21" y="5"/>
                  </a:moveTo>
                  <a:cubicBezTo>
                    <a:pt x="21" y="5"/>
                    <a:pt x="21" y="6"/>
                    <a:pt x="21" y="6"/>
                  </a:cubicBezTo>
                  <a:cubicBezTo>
                    <a:pt x="20" y="7"/>
                    <a:pt x="16" y="7"/>
                    <a:pt x="15" y="6"/>
                  </a:cubicBezTo>
                  <a:cubicBezTo>
                    <a:pt x="13" y="4"/>
                    <a:pt x="14" y="0"/>
                    <a:pt x="11" y="0"/>
                  </a:cubicBezTo>
                  <a:cubicBezTo>
                    <a:pt x="10" y="0"/>
                    <a:pt x="10" y="1"/>
                    <a:pt x="9" y="3"/>
                  </a:cubicBezTo>
                  <a:cubicBezTo>
                    <a:pt x="7" y="4"/>
                    <a:pt x="5" y="5"/>
                    <a:pt x="3" y="7"/>
                  </a:cubicBezTo>
                  <a:cubicBezTo>
                    <a:pt x="0" y="13"/>
                    <a:pt x="6" y="12"/>
                    <a:pt x="7" y="14"/>
                  </a:cubicBezTo>
                  <a:cubicBezTo>
                    <a:pt x="9" y="16"/>
                    <a:pt x="12" y="19"/>
                    <a:pt x="13" y="22"/>
                  </a:cubicBezTo>
                  <a:cubicBezTo>
                    <a:pt x="14" y="25"/>
                    <a:pt x="8" y="25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7"/>
                    <a:pt x="12" y="26"/>
                    <a:pt x="12" y="27"/>
                  </a:cubicBezTo>
                  <a:cubicBezTo>
                    <a:pt x="13" y="28"/>
                    <a:pt x="14" y="29"/>
                    <a:pt x="15" y="28"/>
                  </a:cubicBezTo>
                  <a:cubicBezTo>
                    <a:pt x="18" y="28"/>
                    <a:pt x="17" y="26"/>
                    <a:pt x="17" y="25"/>
                  </a:cubicBezTo>
                  <a:cubicBezTo>
                    <a:pt x="18" y="25"/>
                    <a:pt x="19" y="25"/>
                    <a:pt x="20" y="25"/>
                  </a:cubicBezTo>
                  <a:cubicBezTo>
                    <a:pt x="21" y="24"/>
                    <a:pt x="20" y="23"/>
                    <a:pt x="21" y="22"/>
                  </a:cubicBezTo>
                  <a:cubicBezTo>
                    <a:pt x="22" y="22"/>
                    <a:pt x="23" y="24"/>
                    <a:pt x="26" y="24"/>
                  </a:cubicBezTo>
                  <a:cubicBezTo>
                    <a:pt x="27" y="23"/>
                    <a:pt x="27" y="21"/>
                    <a:pt x="29" y="20"/>
                  </a:cubicBezTo>
                  <a:cubicBezTo>
                    <a:pt x="30" y="18"/>
                    <a:pt x="28" y="17"/>
                    <a:pt x="28" y="16"/>
                  </a:cubicBezTo>
                  <a:cubicBezTo>
                    <a:pt x="29" y="15"/>
                    <a:pt x="30" y="14"/>
                    <a:pt x="31" y="12"/>
                  </a:cubicBezTo>
                  <a:cubicBezTo>
                    <a:pt x="31" y="11"/>
                    <a:pt x="31" y="10"/>
                    <a:pt x="30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7" y="8"/>
                    <a:pt x="24" y="7"/>
                    <a:pt x="21" y="5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73" name="Freeform 65"/>
            <p:cNvSpPr>
              <a:spLocks/>
            </p:cNvSpPr>
            <p:nvPr/>
          </p:nvSpPr>
          <p:spPr bwMode="auto">
            <a:xfrm>
              <a:off x="1644650" y="3521075"/>
              <a:ext cx="636588" cy="623888"/>
            </a:xfrm>
            <a:custGeom>
              <a:avLst/>
              <a:gdLst>
                <a:gd name="T0" fmla="*/ 2147483647 w 69"/>
                <a:gd name="T1" fmla="*/ 2147483647 h 67"/>
                <a:gd name="T2" fmla="*/ 0 w 69"/>
                <a:gd name="T3" fmla="*/ 2147483647 h 67"/>
                <a:gd name="T4" fmla="*/ 2147483647 w 69"/>
                <a:gd name="T5" fmla="*/ 2147483647 h 67"/>
                <a:gd name="T6" fmla="*/ 2147483647 w 69"/>
                <a:gd name="T7" fmla="*/ 2147483647 h 67"/>
                <a:gd name="T8" fmla="*/ 2147483647 w 69"/>
                <a:gd name="T9" fmla="*/ 2147483647 h 67"/>
                <a:gd name="T10" fmla="*/ 2147483647 w 69"/>
                <a:gd name="T11" fmla="*/ 2147483647 h 67"/>
                <a:gd name="T12" fmla="*/ 2147483647 w 69"/>
                <a:gd name="T13" fmla="*/ 2147483647 h 67"/>
                <a:gd name="T14" fmla="*/ 2147483647 w 69"/>
                <a:gd name="T15" fmla="*/ 2147483647 h 67"/>
                <a:gd name="T16" fmla="*/ 2147483647 w 69"/>
                <a:gd name="T17" fmla="*/ 2147483647 h 67"/>
                <a:gd name="T18" fmla="*/ 2147483647 w 69"/>
                <a:gd name="T19" fmla="*/ 2147483647 h 67"/>
                <a:gd name="T20" fmla="*/ 2147483647 w 69"/>
                <a:gd name="T21" fmla="*/ 2147483647 h 67"/>
                <a:gd name="T22" fmla="*/ 2147483647 w 69"/>
                <a:gd name="T23" fmla="*/ 2147483647 h 67"/>
                <a:gd name="T24" fmla="*/ 2147483647 w 69"/>
                <a:gd name="T25" fmla="*/ 2147483647 h 67"/>
                <a:gd name="T26" fmla="*/ 2147483647 w 69"/>
                <a:gd name="T27" fmla="*/ 2147483647 h 67"/>
                <a:gd name="T28" fmla="*/ 2147483647 w 69"/>
                <a:gd name="T29" fmla="*/ 2147483647 h 67"/>
                <a:gd name="T30" fmla="*/ 2147483647 w 69"/>
                <a:gd name="T31" fmla="*/ 2147483647 h 67"/>
                <a:gd name="T32" fmla="*/ 2147483647 w 69"/>
                <a:gd name="T33" fmla="*/ 2147483647 h 67"/>
                <a:gd name="T34" fmla="*/ 2147483647 w 69"/>
                <a:gd name="T35" fmla="*/ 2147483647 h 67"/>
                <a:gd name="T36" fmla="*/ 2147483647 w 69"/>
                <a:gd name="T37" fmla="*/ 2147483647 h 67"/>
                <a:gd name="T38" fmla="*/ 2147483647 w 69"/>
                <a:gd name="T39" fmla="*/ 2147483647 h 67"/>
                <a:gd name="T40" fmla="*/ 2147483647 w 69"/>
                <a:gd name="T41" fmla="*/ 2147483647 h 67"/>
                <a:gd name="T42" fmla="*/ 2147483647 w 69"/>
                <a:gd name="T43" fmla="*/ 2147483647 h 67"/>
                <a:gd name="T44" fmla="*/ 2147483647 w 69"/>
                <a:gd name="T45" fmla="*/ 2147483647 h 67"/>
                <a:gd name="T46" fmla="*/ 2147483647 w 69"/>
                <a:gd name="T47" fmla="*/ 2147483647 h 67"/>
                <a:gd name="T48" fmla="*/ 2147483647 w 69"/>
                <a:gd name="T49" fmla="*/ 2147483647 h 67"/>
                <a:gd name="T50" fmla="*/ 2147483647 w 69"/>
                <a:gd name="T51" fmla="*/ 2147483647 h 67"/>
                <a:gd name="T52" fmla="*/ 2147483647 w 69"/>
                <a:gd name="T53" fmla="*/ 2147483647 h 67"/>
                <a:gd name="T54" fmla="*/ 2147483647 w 69"/>
                <a:gd name="T55" fmla="*/ 2147483647 h 67"/>
                <a:gd name="T56" fmla="*/ 2147483647 w 69"/>
                <a:gd name="T57" fmla="*/ 2147483647 h 67"/>
                <a:gd name="T58" fmla="*/ 2147483647 w 69"/>
                <a:gd name="T59" fmla="*/ 2147483647 h 67"/>
                <a:gd name="T60" fmla="*/ 2147483647 w 69"/>
                <a:gd name="T61" fmla="*/ 2147483647 h 67"/>
                <a:gd name="T62" fmla="*/ 2147483647 w 69"/>
                <a:gd name="T63" fmla="*/ 2147483647 h 67"/>
                <a:gd name="T64" fmla="*/ 2147483647 w 69"/>
                <a:gd name="T65" fmla="*/ 2147483647 h 67"/>
                <a:gd name="T66" fmla="*/ 2147483647 w 69"/>
                <a:gd name="T67" fmla="*/ 2147483647 h 67"/>
                <a:gd name="T68" fmla="*/ 2147483647 w 69"/>
                <a:gd name="T69" fmla="*/ 2147483647 h 67"/>
                <a:gd name="T70" fmla="*/ 2147483647 w 69"/>
                <a:gd name="T71" fmla="*/ 2147483647 h 67"/>
                <a:gd name="T72" fmla="*/ 2147483647 w 69"/>
                <a:gd name="T73" fmla="*/ 2147483647 h 67"/>
                <a:gd name="T74" fmla="*/ 2147483647 w 69"/>
                <a:gd name="T75" fmla="*/ 2147483647 h 67"/>
                <a:gd name="T76" fmla="*/ 2147483647 w 69"/>
                <a:gd name="T77" fmla="*/ 2147483647 h 67"/>
                <a:gd name="T78" fmla="*/ 2147483647 w 69"/>
                <a:gd name="T79" fmla="*/ 2147483647 h 67"/>
                <a:gd name="T80" fmla="*/ 2147483647 w 69"/>
                <a:gd name="T81" fmla="*/ 2147483647 h 67"/>
                <a:gd name="T82" fmla="*/ 2147483647 w 69"/>
                <a:gd name="T83" fmla="*/ 2147483647 h 67"/>
                <a:gd name="T84" fmla="*/ 2147483647 w 69"/>
                <a:gd name="T85" fmla="*/ 2147483647 h 67"/>
                <a:gd name="T86" fmla="*/ 2147483647 w 69"/>
                <a:gd name="T87" fmla="*/ 2147483647 h 67"/>
                <a:gd name="T88" fmla="*/ 2147483647 w 69"/>
                <a:gd name="T89" fmla="*/ 0 h 67"/>
                <a:gd name="T90" fmla="*/ 2147483647 w 69"/>
                <a:gd name="T91" fmla="*/ 2147483647 h 67"/>
                <a:gd name="T92" fmla="*/ 2147483647 w 69"/>
                <a:gd name="T93" fmla="*/ 2147483647 h 67"/>
                <a:gd name="T94" fmla="*/ 2147483647 w 69"/>
                <a:gd name="T95" fmla="*/ 2147483647 h 67"/>
                <a:gd name="T96" fmla="*/ 2147483647 w 69"/>
                <a:gd name="T97" fmla="*/ 2147483647 h 67"/>
                <a:gd name="T98" fmla="*/ 2147483647 w 69"/>
                <a:gd name="T99" fmla="*/ 2147483647 h 67"/>
                <a:gd name="T100" fmla="*/ 2147483647 w 69"/>
                <a:gd name="T101" fmla="*/ 2147483647 h 67"/>
                <a:gd name="T102" fmla="*/ 2147483647 w 69"/>
                <a:gd name="T103" fmla="*/ 2147483647 h 67"/>
                <a:gd name="T104" fmla="*/ 2147483647 w 69"/>
                <a:gd name="T105" fmla="*/ 2147483647 h 67"/>
                <a:gd name="T106" fmla="*/ 2147483647 w 69"/>
                <a:gd name="T107" fmla="*/ 2147483647 h 6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9"/>
                <a:gd name="T163" fmla="*/ 0 h 67"/>
                <a:gd name="T164" fmla="*/ 69 w 69"/>
                <a:gd name="T165" fmla="*/ 67 h 67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9" h="67">
                  <a:moveTo>
                    <a:pt x="2" y="10"/>
                  </a:moveTo>
                  <a:cubicBezTo>
                    <a:pt x="1" y="12"/>
                    <a:pt x="1" y="13"/>
                    <a:pt x="0" y="14"/>
                  </a:cubicBezTo>
                  <a:cubicBezTo>
                    <a:pt x="1" y="15"/>
                    <a:pt x="1" y="15"/>
                    <a:pt x="3" y="17"/>
                  </a:cubicBezTo>
                  <a:cubicBezTo>
                    <a:pt x="4" y="18"/>
                    <a:pt x="2" y="22"/>
                    <a:pt x="3" y="23"/>
                  </a:cubicBezTo>
                  <a:cubicBezTo>
                    <a:pt x="6" y="23"/>
                    <a:pt x="6" y="23"/>
                    <a:pt x="8" y="25"/>
                  </a:cubicBezTo>
                  <a:cubicBezTo>
                    <a:pt x="8" y="27"/>
                    <a:pt x="8" y="28"/>
                    <a:pt x="8" y="30"/>
                  </a:cubicBezTo>
                  <a:cubicBezTo>
                    <a:pt x="9" y="30"/>
                    <a:pt x="11" y="30"/>
                    <a:pt x="12" y="30"/>
                  </a:cubicBezTo>
                  <a:cubicBezTo>
                    <a:pt x="13" y="31"/>
                    <a:pt x="14" y="33"/>
                    <a:pt x="16" y="34"/>
                  </a:cubicBezTo>
                  <a:cubicBezTo>
                    <a:pt x="17" y="35"/>
                    <a:pt x="18" y="33"/>
                    <a:pt x="19" y="33"/>
                  </a:cubicBezTo>
                  <a:cubicBezTo>
                    <a:pt x="21" y="36"/>
                    <a:pt x="17" y="42"/>
                    <a:pt x="22" y="46"/>
                  </a:cubicBezTo>
                  <a:cubicBezTo>
                    <a:pt x="23" y="46"/>
                    <a:pt x="24" y="42"/>
                    <a:pt x="26" y="43"/>
                  </a:cubicBezTo>
                  <a:cubicBezTo>
                    <a:pt x="29" y="43"/>
                    <a:pt x="30" y="47"/>
                    <a:pt x="33" y="45"/>
                  </a:cubicBezTo>
                  <a:cubicBezTo>
                    <a:pt x="34" y="44"/>
                    <a:pt x="34" y="47"/>
                    <a:pt x="36" y="48"/>
                  </a:cubicBezTo>
                  <a:cubicBezTo>
                    <a:pt x="38" y="50"/>
                    <a:pt x="39" y="50"/>
                    <a:pt x="41" y="57"/>
                  </a:cubicBezTo>
                  <a:cubicBezTo>
                    <a:pt x="42" y="58"/>
                    <a:pt x="44" y="60"/>
                    <a:pt x="46" y="61"/>
                  </a:cubicBezTo>
                  <a:cubicBezTo>
                    <a:pt x="48" y="63"/>
                    <a:pt x="48" y="65"/>
                    <a:pt x="52" y="65"/>
                  </a:cubicBezTo>
                  <a:cubicBezTo>
                    <a:pt x="53" y="65"/>
                    <a:pt x="54" y="63"/>
                    <a:pt x="55" y="62"/>
                  </a:cubicBezTo>
                  <a:cubicBezTo>
                    <a:pt x="55" y="62"/>
                    <a:pt x="56" y="62"/>
                    <a:pt x="56" y="63"/>
                  </a:cubicBezTo>
                  <a:cubicBezTo>
                    <a:pt x="56" y="64"/>
                    <a:pt x="57" y="66"/>
                    <a:pt x="58" y="67"/>
                  </a:cubicBezTo>
                  <a:cubicBezTo>
                    <a:pt x="58" y="66"/>
                    <a:pt x="59" y="66"/>
                    <a:pt x="59" y="66"/>
                  </a:cubicBezTo>
                  <a:cubicBezTo>
                    <a:pt x="60" y="65"/>
                    <a:pt x="59" y="64"/>
                    <a:pt x="59" y="63"/>
                  </a:cubicBezTo>
                  <a:cubicBezTo>
                    <a:pt x="59" y="63"/>
                    <a:pt x="60" y="63"/>
                    <a:pt x="60" y="62"/>
                  </a:cubicBezTo>
                  <a:cubicBezTo>
                    <a:pt x="60" y="61"/>
                    <a:pt x="57" y="61"/>
                    <a:pt x="58" y="58"/>
                  </a:cubicBezTo>
                  <a:cubicBezTo>
                    <a:pt x="59" y="56"/>
                    <a:pt x="61" y="60"/>
                    <a:pt x="67" y="57"/>
                  </a:cubicBezTo>
                  <a:cubicBezTo>
                    <a:pt x="68" y="56"/>
                    <a:pt x="69" y="55"/>
                    <a:pt x="69" y="54"/>
                  </a:cubicBezTo>
                  <a:cubicBezTo>
                    <a:pt x="68" y="53"/>
                    <a:pt x="67" y="52"/>
                    <a:pt x="66" y="51"/>
                  </a:cubicBezTo>
                  <a:cubicBezTo>
                    <a:pt x="63" y="49"/>
                    <a:pt x="67" y="49"/>
                    <a:pt x="66" y="47"/>
                  </a:cubicBezTo>
                  <a:cubicBezTo>
                    <a:pt x="66" y="47"/>
                    <a:pt x="65" y="46"/>
                    <a:pt x="65" y="46"/>
                  </a:cubicBezTo>
                  <a:cubicBezTo>
                    <a:pt x="64" y="45"/>
                    <a:pt x="63" y="46"/>
                    <a:pt x="62" y="46"/>
                  </a:cubicBezTo>
                  <a:cubicBezTo>
                    <a:pt x="60" y="46"/>
                    <a:pt x="59" y="45"/>
                    <a:pt x="58" y="44"/>
                  </a:cubicBezTo>
                  <a:cubicBezTo>
                    <a:pt x="56" y="42"/>
                    <a:pt x="58" y="41"/>
                    <a:pt x="57" y="40"/>
                  </a:cubicBezTo>
                  <a:cubicBezTo>
                    <a:pt x="56" y="39"/>
                    <a:pt x="54" y="40"/>
                    <a:pt x="52" y="39"/>
                  </a:cubicBezTo>
                  <a:cubicBezTo>
                    <a:pt x="50" y="37"/>
                    <a:pt x="51" y="36"/>
                    <a:pt x="50" y="35"/>
                  </a:cubicBezTo>
                  <a:cubicBezTo>
                    <a:pt x="49" y="35"/>
                    <a:pt x="49" y="35"/>
                    <a:pt x="48" y="34"/>
                  </a:cubicBezTo>
                  <a:cubicBezTo>
                    <a:pt x="48" y="33"/>
                    <a:pt x="48" y="32"/>
                    <a:pt x="47" y="31"/>
                  </a:cubicBezTo>
                  <a:cubicBezTo>
                    <a:pt x="46" y="29"/>
                    <a:pt x="44" y="30"/>
                    <a:pt x="43" y="30"/>
                  </a:cubicBezTo>
                  <a:cubicBezTo>
                    <a:pt x="41" y="29"/>
                    <a:pt x="42" y="28"/>
                    <a:pt x="41" y="27"/>
                  </a:cubicBezTo>
                  <a:cubicBezTo>
                    <a:pt x="40" y="26"/>
                    <a:pt x="39" y="26"/>
                    <a:pt x="38" y="25"/>
                  </a:cubicBezTo>
                  <a:cubicBezTo>
                    <a:pt x="38" y="24"/>
                    <a:pt x="38" y="23"/>
                    <a:pt x="37" y="22"/>
                  </a:cubicBezTo>
                  <a:cubicBezTo>
                    <a:pt x="36" y="19"/>
                    <a:pt x="33" y="21"/>
                    <a:pt x="34" y="16"/>
                  </a:cubicBezTo>
                  <a:cubicBezTo>
                    <a:pt x="34" y="14"/>
                    <a:pt x="36" y="13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6"/>
                    <a:pt x="35" y="2"/>
                    <a:pt x="33" y="2"/>
                  </a:cubicBezTo>
                  <a:cubicBezTo>
                    <a:pt x="30" y="6"/>
                    <a:pt x="25" y="4"/>
                    <a:pt x="26" y="1"/>
                  </a:cubicBezTo>
                  <a:cubicBezTo>
                    <a:pt x="24" y="1"/>
                    <a:pt x="23" y="1"/>
                    <a:pt x="21" y="0"/>
                  </a:cubicBezTo>
                  <a:cubicBezTo>
                    <a:pt x="20" y="0"/>
                    <a:pt x="21" y="2"/>
                    <a:pt x="19" y="2"/>
                  </a:cubicBezTo>
                  <a:cubicBezTo>
                    <a:pt x="17" y="2"/>
                    <a:pt x="16" y="2"/>
                    <a:pt x="15" y="3"/>
                  </a:cubicBezTo>
                  <a:cubicBezTo>
                    <a:pt x="14" y="4"/>
                    <a:pt x="12" y="6"/>
                    <a:pt x="11" y="8"/>
                  </a:cubicBezTo>
                  <a:cubicBezTo>
                    <a:pt x="11" y="9"/>
                    <a:pt x="12" y="10"/>
                    <a:pt x="12" y="11"/>
                  </a:cubicBezTo>
                  <a:cubicBezTo>
                    <a:pt x="11" y="12"/>
                    <a:pt x="10" y="10"/>
                    <a:pt x="9" y="10"/>
                  </a:cubicBezTo>
                  <a:cubicBezTo>
                    <a:pt x="8" y="11"/>
                    <a:pt x="8" y="13"/>
                    <a:pt x="8" y="13"/>
                  </a:cubicBezTo>
                  <a:cubicBezTo>
                    <a:pt x="6" y="13"/>
                    <a:pt x="6" y="11"/>
                    <a:pt x="5" y="10"/>
                  </a:cubicBezTo>
                  <a:cubicBezTo>
                    <a:pt x="4" y="10"/>
                    <a:pt x="3" y="11"/>
                    <a:pt x="2" y="11"/>
                  </a:cubicBezTo>
                  <a:cubicBezTo>
                    <a:pt x="2" y="11"/>
                    <a:pt x="2" y="11"/>
                    <a:pt x="2" y="10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74" name="Freeform 66"/>
            <p:cNvSpPr>
              <a:spLocks/>
            </p:cNvSpPr>
            <p:nvPr/>
          </p:nvSpPr>
          <p:spPr bwMode="auto">
            <a:xfrm>
              <a:off x="1222375" y="4275138"/>
              <a:ext cx="233363" cy="280987"/>
            </a:xfrm>
            <a:custGeom>
              <a:avLst/>
              <a:gdLst>
                <a:gd name="T0" fmla="*/ 2147483647 w 25"/>
                <a:gd name="T1" fmla="*/ 2147483647 h 30"/>
                <a:gd name="T2" fmla="*/ 2147483647 w 25"/>
                <a:gd name="T3" fmla="*/ 2147483647 h 30"/>
                <a:gd name="T4" fmla="*/ 2147483647 w 25"/>
                <a:gd name="T5" fmla="*/ 2147483647 h 30"/>
                <a:gd name="T6" fmla="*/ 2147483647 w 25"/>
                <a:gd name="T7" fmla="*/ 2147483647 h 30"/>
                <a:gd name="T8" fmla="*/ 2147483647 w 25"/>
                <a:gd name="T9" fmla="*/ 2147483647 h 30"/>
                <a:gd name="T10" fmla="*/ 2147483647 w 25"/>
                <a:gd name="T11" fmla="*/ 2147483647 h 30"/>
                <a:gd name="T12" fmla="*/ 2147483647 w 25"/>
                <a:gd name="T13" fmla="*/ 2147483647 h 30"/>
                <a:gd name="T14" fmla="*/ 2147483647 w 25"/>
                <a:gd name="T15" fmla="*/ 0 h 30"/>
                <a:gd name="T16" fmla="*/ 2147483647 w 25"/>
                <a:gd name="T17" fmla="*/ 2147483647 h 30"/>
                <a:gd name="T18" fmla="*/ 2147483647 w 25"/>
                <a:gd name="T19" fmla="*/ 2147483647 h 30"/>
                <a:gd name="T20" fmla="*/ 2147483647 w 25"/>
                <a:gd name="T21" fmla="*/ 2147483647 h 30"/>
                <a:gd name="T22" fmla="*/ 2147483647 w 25"/>
                <a:gd name="T23" fmla="*/ 2147483647 h 30"/>
                <a:gd name="T24" fmla="*/ 2147483647 w 25"/>
                <a:gd name="T25" fmla="*/ 2147483647 h 30"/>
                <a:gd name="T26" fmla="*/ 0 w 25"/>
                <a:gd name="T27" fmla="*/ 2147483647 h 30"/>
                <a:gd name="T28" fmla="*/ 2147483647 w 25"/>
                <a:gd name="T29" fmla="*/ 2147483647 h 30"/>
                <a:gd name="T30" fmla="*/ 2147483647 w 25"/>
                <a:gd name="T31" fmla="*/ 2147483647 h 30"/>
                <a:gd name="T32" fmla="*/ 2147483647 w 25"/>
                <a:gd name="T33" fmla="*/ 2147483647 h 30"/>
                <a:gd name="T34" fmla="*/ 2147483647 w 25"/>
                <a:gd name="T35" fmla="*/ 2147483647 h 30"/>
                <a:gd name="T36" fmla="*/ 2147483647 w 25"/>
                <a:gd name="T37" fmla="*/ 2147483647 h 30"/>
                <a:gd name="T38" fmla="*/ 2147483647 w 25"/>
                <a:gd name="T39" fmla="*/ 2147483647 h 3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5"/>
                <a:gd name="T61" fmla="*/ 0 h 30"/>
                <a:gd name="T62" fmla="*/ 25 w 25"/>
                <a:gd name="T63" fmla="*/ 30 h 3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5" h="30">
                  <a:moveTo>
                    <a:pt x="15" y="26"/>
                  </a:moveTo>
                  <a:cubicBezTo>
                    <a:pt x="16" y="26"/>
                    <a:pt x="19" y="26"/>
                    <a:pt x="20" y="26"/>
                  </a:cubicBezTo>
                  <a:cubicBezTo>
                    <a:pt x="22" y="25"/>
                    <a:pt x="21" y="22"/>
                    <a:pt x="21" y="21"/>
                  </a:cubicBezTo>
                  <a:cubicBezTo>
                    <a:pt x="21" y="17"/>
                    <a:pt x="23" y="19"/>
                    <a:pt x="23" y="17"/>
                  </a:cubicBezTo>
                  <a:cubicBezTo>
                    <a:pt x="24" y="15"/>
                    <a:pt x="22" y="11"/>
                    <a:pt x="25" y="10"/>
                  </a:cubicBezTo>
                  <a:cubicBezTo>
                    <a:pt x="22" y="3"/>
                    <a:pt x="20" y="9"/>
                    <a:pt x="18" y="7"/>
                  </a:cubicBezTo>
                  <a:cubicBezTo>
                    <a:pt x="17" y="6"/>
                    <a:pt x="19" y="4"/>
                    <a:pt x="18" y="3"/>
                  </a:cubicBezTo>
                  <a:cubicBezTo>
                    <a:pt x="17" y="1"/>
                    <a:pt x="13" y="5"/>
                    <a:pt x="13" y="0"/>
                  </a:cubicBezTo>
                  <a:cubicBezTo>
                    <a:pt x="10" y="0"/>
                    <a:pt x="12" y="3"/>
                    <a:pt x="11" y="4"/>
                  </a:cubicBezTo>
                  <a:cubicBezTo>
                    <a:pt x="9" y="6"/>
                    <a:pt x="6" y="5"/>
                    <a:pt x="4" y="7"/>
                  </a:cubicBezTo>
                  <a:cubicBezTo>
                    <a:pt x="3" y="9"/>
                    <a:pt x="5" y="12"/>
                    <a:pt x="4" y="14"/>
                  </a:cubicBezTo>
                  <a:cubicBezTo>
                    <a:pt x="3" y="15"/>
                    <a:pt x="2" y="16"/>
                    <a:pt x="1" y="16"/>
                  </a:cubicBezTo>
                  <a:cubicBezTo>
                    <a:pt x="1" y="16"/>
                    <a:pt x="1" y="16"/>
                    <a:pt x="1" y="17"/>
                  </a:cubicBezTo>
                  <a:cubicBezTo>
                    <a:pt x="2" y="18"/>
                    <a:pt x="0" y="19"/>
                    <a:pt x="0" y="20"/>
                  </a:cubicBezTo>
                  <a:cubicBezTo>
                    <a:pt x="0" y="22"/>
                    <a:pt x="5" y="25"/>
                    <a:pt x="7" y="28"/>
                  </a:cubicBezTo>
                  <a:cubicBezTo>
                    <a:pt x="7" y="28"/>
                    <a:pt x="7" y="29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9" y="30"/>
                    <a:pt x="12" y="29"/>
                    <a:pt x="14" y="28"/>
                  </a:cubicBezTo>
                  <a:cubicBezTo>
                    <a:pt x="14" y="27"/>
                    <a:pt x="14" y="27"/>
                    <a:pt x="15" y="26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75" name="Freeform 67"/>
            <p:cNvSpPr>
              <a:spLocks/>
            </p:cNvSpPr>
            <p:nvPr/>
          </p:nvSpPr>
          <p:spPr bwMode="auto">
            <a:xfrm>
              <a:off x="1111250" y="4191000"/>
              <a:ext cx="233363" cy="234950"/>
            </a:xfrm>
            <a:custGeom>
              <a:avLst/>
              <a:gdLst>
                <a:gd name="T0" fmla="*/ 2147483647 w 25"/>
                <a:gd name="T1" fmla="*/ 2147483647 h 25"/>
                <a:gd name="T2" fmla="*/ 2147483647 w 25"/>
                <a:gd name="T3" fmla="*/ 2147483647 h 25"/>
                <a:gd name="T4" fmla="*/ 2147483647 w 25"/>
                <a:gd name="T5" fmla="*/ 2147483647 h 25"/>
                <a:gd name="T6" fmla="*/ 2147483647 w 25"/>
                <a:gd name="T7" fmla="*/ 2147483647 h 25"/>
                <a:gd name="T8" fmla="*/ 2147483647 w 25"/>
                <a:gd name="T9" fmla="*/ 2147483647 h 25"/>
                <a:gd name="T10" fmla="*/ 2147483647 w 25"/>
                <a:gd name="T11" fmla="*/ 0 h 25"/>
                <a:gd name="T12" fmla="*/ 2147483647 w 25"/>
                <a:gd name="T13" fmla="*/ 2147483647 h 25"/>
                <a:gd name="T14" fmla="*/ 0 w 25"/>
                <a:gd name="T15" fmla="*/ 2147483647 h 25"/>
                <a:gd name="T16" fmla="*/ 0 w 25"/>
                <a:gd name="T17" fmla="*/ 2147483647 h 25"/>
                <a:gd name="T18" fmla="*/ 2147483647 w 25"/>
                <a:gd name="T19" fmla="*/ 2147483647 h 25"/>
                <a:gd name="T20" fmla="*/ 2147483647 w 25"/>
                <a:gd name="T21" fmla="*/ 2147483647 h 25"/>
                <a:gd name="T22" fmla="*/ 2147483647 w 25"/>
                <a:gd name="T23" fmla="*/ 2147483647 h 25"/>
                <a:gd name="T24" fmla="*/ 2147483647 w 25"/>
                <a:gd name="T25" fmla="*/ 2147483647 h 25"/>
                <a:gd name="T26" fmla="*/ 2147483647 w 25"/>
                <a:gd name="T27" fmla="*/ 2147483647 h 25"/>
                <a:gd name="T28" fmla="*/ 2147483647 w 25"/>
                <a:gd name="T29" fmla="*/ 2147483647 h 25"/>
                <a:gd name="T30" fmla="*/ 2147483647 w 25"/>
                <a:gd name="T31" fmla="*/ 2147483647 h 25"/>
                <a:gd name="T32" fmla="*/ 2147483647 w 25"/>
                <a:gd name="T33" fmla="*/ 2147483647 h 25"/>
                <a:gd name="T34" fmla="*/ 2147483647 w 25"/>
                <a:gd name="T35" fmla="*/ 2147483647 h 25"/>
                <a:gd name="T36" fmla="*/ 2147483647 w 25"/>
                <a:gd name="T37" fmla="*/ 2147483647 h 25"/>
                <a:gd name="T38" fmla="*/ 2147483647 w 25"/>
                <a:gd name="T39" fmla="*/ 2147483647 h 25"/>
                <a:gd name="T40" fmla="*/ 2147483647 w 25"/>
                <a:gd name="T41" fmla="*/ 2147483647 h 2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5"/>
                <a:gd name="T64" fmla="*/ 0 h 25"/>
                <a:gd name="T65" fmla="*/ 25 w 25"/>
                <a:gd name="T66" fmla="*/ 25 h 2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5" h="25">
                  <a:moveTo>
                    <a:pt x="25" y="9"/>
                  </a:moveTo>
                  <a:cubicBezTo>
                    <a:pt x="25" y="8"/>
                    <a:pt x="25" y="8"/>
                    <a:pt x="25" y="7"/>
                  </a:cubicBezTo>
                  <a:cubicBezTo>
                    <a:pt x="24" y="6"/>
                    <a:pt x="22" y="7"/>
                    <a:pt x="21" y="6"/>
                  </a:cubicBezTo>
                  <a:cubicBezTo>
                    <a:pt x="21" y="5"/>
                    <a:pt x="23" y="5"/>
                    <a:pt x="22" y="2"/>
                  </a:cubicBezTo>
                  <a:cubicBezTo>
                    <a:pt x="17" y="2"/>
                    <a:pt x="17" y="5"/>
                    <a:pt x="15" y="5"/>
                  </a:cubicBezTo>
                  <a:cubicBezTo>
                    <a:pt x="13" y="4"/>
                    <a:pt x="11" y="1"/>
                    <a:pt x="11" y="0"/>
                  </a:cubicBezTo>
                  <a:cubicBezTo>
                    <a:pt x="10" y="0"/>
                    <a:pt x="8" y="2"/>
                    <a:pt x="5" y="2"/>
                  </a:cubicBezTo>
                  <a:cubicBezTo>
                    <a:pt x="5" y="4"/>
                    <a:pt x="4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9"/>
                    <a:pt x="2" y="10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1"/>
                    <a:pt x="5" y="13"/>
                    <a:pt x="6" y="14"/>
                  </a:cubicBezTo>
                  <a:cubicBezTo>
                    <a:pt x="7" y="15"/>
                    <a:pt x="7" y="15"/>
                    <a:pt x="8" y="16"/>
                  </a:cubicBezTo>
                  <a:cubicBezTo>
                    <a:pt x="9" y="17"/>
                    <a:pt x="8" y="20"/>
                    <a:pt x="9" y="21"/>
                  </a:cubicBezTo>
                  <a:cubicBezTo>
                    <a:pt x="10" y="23"/>
                    <a:pt x="12" y="22"/>
                    <a:pt x="13" y="25"/>
                  </a:cubicBezTo>
                  <a:cubicBezTo>
                    <a:pt x="14" y="25"/>
                    <a:pt x="15" y="24"/>
                    <a:pt x="16" y="23"/>
                  </a:cubicBezTo>
                  <a:cubicBezTo>
                    <a:pt x="17" y="21"/>
                    <a:pt x="15" y="18"/>
                    <a:pt x="16" y="16"/>
                  </a:cubicBezTo>
                  <a:cubicBezTo>
                    <a:pt x="18" y="14"/>
                    <a:pt x="21" y="15"/>
                    <a:pt x="23" y="13"/>
                  </a:cubicBezTo>
                  <a:cubicBezTo>
                    <a:pt x="24" y="12"/>
                    <a:pt x="22" y="9"/>
                    <a:pt x="25" y="9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76" name="Freeform 68"/>
            <p:cNvSpPr>
              <a:spLocks/>
            </p:cNvSpPr>
            <p:nvPr/>
          </p:nvSpPr>
          <p:spPr bwMode="auto">
            <a:xfrm>
              <a:off x="1009650" y="4005263"/>
              <a:ext cx="204788" cy="252412"/>
            </a:xfrm>
            <a:custGeom>
              <a:avLst/>
              <a:gdLst>
                <a:gd name="T0" fmla="*/ 2147483647 w 22"/>
                <a:gd name="T1" fmla="*/ 0 h 27"/>
                <a:gd name="T2" fmla="*/ 2147483647 w 22"/>
                <a:gd name="T3" fmla="*/ 2147483647 h 27"/>
                <a:gd name="T4" fmla="*/ 2147483647 w 22"/>
                <a:gd name="T5" fmla="*/ 2147483647 h 27"/>
                <a:gd name="T6" fmla="*/ 2147483647 w 22"/>
                <a:gd name="T7" fmla="*/ 2147483647 h 27"/>
                <a:gd name="T8" fmla="*/ 2147483647 w 22"/>
                <a:gd name="T9" fmla="*/ 2147483647 h 27"/>
                <a:gd name="T10" fmla="*/ 2147483647 w 22"/>
                <a:gd name="T11" fmla="*/ 2147483647 h 27"/>
                <a:gd name="T12" fmla="*/ 2147483647 w 22"/>
                <a:gd name="T13" fmla="*/ 2147483647 h 27"/>
                <a:gd name="T14" fmla="*/ 2147483647 w 22"/>
                <a:gd name="T15" fmla="*/ 2147483647 h 27"/>
                <a:gd name="T16" fmla="*/ 2147483647 w 22"/>
                <a:gd name="T17" fmla="*/ 2147483647 h 27"/>
                <a:gd name="T18" fmla="*/ 2147483647 w 22"/>
                <a:gd name="T19" fmla="*/ 2147483647 h 27"/>
                <a:gd name="T20" fmla="*/ 2147483647 w 22"/>
                <a:gd name="T21" fmla="*/ 2147483647 h 27"/>
                <a:gd name="T22" fmla="*/ 0 w 22"/>
                <a:gd name="T23" fmla="*/ 2147483647 h 27"/>
                <a:gd name="T24" fmla="*/ 0 w 22"/>
                <a:gd name="T25" fmla="*/ 2147483647 h 27"/>
                <a:gd name="T26" fmla="*/ 2147483647 w 22"/>
                <a:gd name="T27" fmla="*/ 2147483647 h 27"/>
                <a:gd name="T28" fmla="*/ 2147483647 w 22"/>
                <a:gd name="T29" fmla="*/ 2147483647 h 27"/>
                <a:gd name="T30" fmla="*/ 2147483647 w 22"/>
                <a:gd name="T31" fmla="*/ 2147483647 h 27"/>
                <a:gd name="T32" fmla="*/ 2147483647 w 22"/>
                <a:gd name="T33" fmla="*/ 0 h 2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2"/>
                <a:gd name="T52" fmla="*/ 0 h 27"/>
                <a:gd name="T53" fmla="*/ 22 w 22"/>
                <a:gd name="T54" fmla="*/ 27 h 2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2" h="27">
                  <a:moveTo>
                    <a:pt x="12" y="0"/>
                  </a:moveTo>
                  <a:cubicBezTo>
                    <a:pt x="13" y="1"/>
                    <a:pt x="15" y="2"/>
                    <a:pt x="16" y="3"/>
                  </a:cubicBezTo>
                  <a:cubicBezTo>
                    <a:pt x="17" y="4"/>
                    <a:pt x="17" y="5"/>
                    <a:pt x="18" y="5"/>
                  </a:cubicBezTo>
                  <a:cubicBezTo>
                    <a:pt x="18" y="9"/>
                    <a:pt x="17" y="13"/>
                    <a:pt x="21" y="16"/>
                  </a:cubicBezTo>
                  <a:cubicBezTo>
                    <a:pt x="21" y="17"/>
                    <a:pt x="22" y="19"/>
                    <a:pt x="22" y="20"/>
                  </a:cubicBezTo>
                  <a:cubicBezTo>
                    <a:pt x="21" y="20"/>
                    <a:pt x="19" y="22"/>
                    <a:pt x="16" y="22"/>
                  </a:cubicBezTo>
                  <a:cubicBezTo>
                    <a:pt x="16" y="24"/>
                    <a:pt x="15" y="27"/>
                    <a:pt x="11" y="27"/>
                  </a:cubicBezTo>
                  <a:cubicBezTo>
                    <a:pt x="9" y="27"/>
                    <a:pt x="8" y="27"/>
                    <a:pt x="7" y="25"/>
                  </a:cubicBezTo>
                  <a:cubicBezTo>
                    <a:pt x="7" y="23"/>
                    <a:pt x="7" y="20"/>
                    <a:pt x="8" y="17"/>
                  </a:cubicBezTo>
                  <a:cubicBezTo>
                    <a:pt x="8" y="15"/>
                    <a:pt x="7" y="14"/>
                    <a:pt x="6" y="14"/>
                  </a:cubicBezTo>
                  <a:cubicBezTo>
                    <a:pt x="3" y="13"/>
                    <a:pt x="4" y="12"/>
                    <a:pt x="4" y="11"/>
                  </a:cubicBezTo>
                  <a:cubicBezTo>
                    <a:pt x="4" y="10"/>
                    <a:pt x="2" y="9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1" y="5"/>
                    <a:pt x="2" y="5"/>
                    <a:pt x="3" y="5"/>
                  </a:cubicBezTo>
                  <a:cubicBezTo>
                    <a:pt x="4" y="4"/>
                    <a:pt x="3" y="3"/>
                    <a:pt x="4" y="2"/>
                  </a:cubicBezTo>
                  <a:cubicBezTo>
                    <a:pt x="5" y="2"/>
                    <a:pt x="6" y="4"/>
                    <a:pt x="9" y="4"/>
                  </a:cubicBezTo>
                  <a:cubicBezTo>
                    <a:pt x="10" y="3"/>
                    <a:pt x="10" y="1"/>
                    <a:pt x="12" y="0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77" name="Freeform 70"/>
            <p:cNvSpPr>
              <a:spLocks/>
            </p:cNvSpPr>
            <p:nvPr/>
          </p:nvSpPr>
          <p:spPr bwMode="auto">
            <a:xfrm>
              <a:off x="1111250" y="3856038"/>
              <a:ext cx="271463" cy="198437"/>
            </a:xfrm>
            <a:custGeom>
              <a:avLst/>
              <a:gdLst>
                <a:gd name="T0" fmla="*/ 2147483647 w 29"/>
                <a:gd name="T1" fmla="*/ 2147483647 h 21"/>
                <a:gd name="T2" fmla="*/ 2147483647 w 29"/>
                <a:gd name="T3" fmla="*/ 2147483647 h 21"/>
                <a:gd name="T4" fmla="*/ 2147483647 w 29"/>
                <a:gd name="T5" fmla="*/ 2147483647 h 21"/>
                <a:gd name="T6" fmla="*/ 2147483647 w 29"/>
                <a:gd name="T7" fmla="*/ 2147483647 h 21"/>
                <a:gd name="T8" fmla="*/ 2147483647 w 29"/>
                <a:gd name="T9" fmla="*/ 2147483647 h 21"/>
                <a:gd name="T10" fmla="*/ 2147483647 w 29"/>
                <a:gd name="T11" fmla="*/ 2147483647 h 21"/>
                <a:gd name="T12" fmla="*/ 2147483647 w 29"/>
                <a:gd name="T13" fmla="*/ 2147483647 h 21"/>
                <a:gd name="T14" fmla="*/ 2147483647 w 29"/>
                <a:gd name="T15" fmla="*/ 2147483647 h 21"/>
                <a:gd name="T16" fmla="*/ 2147483647 w 29"/>
                <a:gd name="T17" fmla="*/ 2147483647 h 21"/>
                <a:gd name="T18" fmla="*/ 2147483647 w 29"/>
                <a:gd name="T19" fmla="*/ 2147483647 h 21"/>
                <a:gd name="T20" fmla="*/ 2147483647 w 29"/>
                <a:gd name="T21" fmla="*/ 2147483647 h 21"/>
                <a:gd name="T22" fmla="*/ 2147483647 w 29"/>
                <a:gd name="T23" fmla="*/ 2147483647 h 21"/>
                <a:gd name="T24" fmla="*/ 2147483647 w 29"/>
                <a:gd name="T25" fmla="*/ 2147483647 h 21"/>
                <a:gd name="T26" fmla="*/ 2147483647 w 29"/>
                <a:gd name="T27" fmla="*/ 2147483647 h 21"/>
                <a:gd name="T28" fmla="*/ 0 w 29"/>
                <a:gd name="T29" fmla="*/ 2147483647 h 21"/>
                <a:gd name="T30" fmla="*/ 2147483647 w 29"/>
                <a:gd name="T31" fmla="*/ 2147483647 h 21"/>
                <a:gd name="T32" fmla="*/ 2147483647 w 29"/>
                <a:gd name="T33" fmla="*/ 2147483647 h 21"/>
                <a:gd name="T34" fmla="*/ 2147483647 w 29"/>
                <a:gd name="T35" fmla="*/ 2147483647 h 21"/>
                <a:gd name="T36" fmla="*/ 2147483647 w 29"/>
                <a:gd name="T37" fmla="*/ 2147483647 h 21"/>
                <a:gd name="T38" fmla="*/ 2147483647 w 29"/>
                <a:gd name="T39" fmla="*/ 2147483647 h 21"/>
                <a:gd name="T40" fmla="*/ 2147483647 w 29"/>
                <a:gd name="T41" fmla="*/ 2147483647 h 21"/>
                <a:gd name="T42" fmla="*/ 2147483647 w 29"/>
                <a:gd name="T43" fmla="*/ 2147483647 h 21"/>
                <a:gd name="T44" fmla="*/ 2147483647 w 29"/>
                <a:gd name="T45" fmla="*/ 2147483647 h 2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9"/>
                <a:gd name="T70" fmla="*/ 0 h 21"/>
                <a:gd name="T71" fmla="*/ 29 w 29"/>
                <a:gd name="T72" fmla="*/ 21 h 21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9" h="21">
                  <a:moveTo>
                    <a:pt x="24" y="5"/>
                  </a:moveTo>
                  <a:cubicBezTo>
                    <a:pt x="24" y="6"/>
                    <a:pt x="23" y="7"/>
                    <a:pt x="24" y="8"/>
                  </a:cubicBezTo>
                  <a:cubicBezTo>
                    <a:pt x="25" y="9"/>
                    <a:pt x="27" y="9"/>
                    <a:pt x="28" y="10"/>
                  </a:cubicBezTo>
                  <a:cubicBezTo>
                    <a:pt x="29" y="11"/>
                    <a:pt x="29" y="12"/>
                    <a:pt x="29" y="13"/>
                  </a:cubicBezTo>
                  <a:cubicBezTo>
                    <a:pt x="27" y="16"/>
                    <a:pt x="25" y="18"/>
                    <a:pt x="25" y="20"/>
                  </a:cubicBezTo>
                  <a:cubicBezTo>
                    <a:pt x="22" y="19"/>
                    <a:pt x="19" y="18"/>
                    <a:pt x="17" y="18"/>
                  </a:cubicBezTo>
                  <a:cubicBezTo>
                    <a:pt x="16" y="18"/>
                    <a:pt x="15" y="17"/>
                    <a:pt x="14" y="17"/>
                  </a:cubicBezTo>
                  <a:cubicBezTo>
                    <a:pt x="13" y="18"/>
                    <a:pt x="13" y="19"/>
                    <a:pt x="12" y="19"/>
                  </a:cubicBezTo>
                  <a:cubicBezTo>
                    <a:pt x="12" y="20"/>
                    <a:pt x="11" y="19"/>
                    <a:pt x="10" y="19"/>
                  </a:cubicBezTo>
                  <a:cubicBezTo>
                    <a:pt x="9" y="19"/>
                    <a:pt x="9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6" y="21"/>
                    <a:pt x="6" y="20"/>
                    <a:pt x="5" y="19"/>
                  </a:cubicBezTo>
                  <a:cubicBezTo>
                    <a:pt x="4" y="18"/>
                    <a:pt x="2" y="17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2" y="14"/>
                    <a:pt x="0" y="13"/>
                    <a:pt x="0" y="12"/>
                  </a:cubicBezTo>
                  <a:cubicBezTo>
                    <a:pt x="1" y="11"/>
                    <a:pt x="2" y="10"/>
                    <a:pt x="3" y="8"/>
                  </a:cubicBezTo>
                  <a:cubicBezTo>
                    <a:pt x="3" y="7"/>
                    <a:pt x="3" y="6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5" y="3"/>
                    <a:pt x="5" y="0"/>
                    <a:pt x="7" y="1"/>
                  </a:cubicBezTo>
                  <a:cubicBezTo>
                    <a:pt x="9" y="2"/>
                    <a:pt x="9" y="5"/>
                    <a:pt x="12" y="6"/>
                  </a:cubicBezTo>
                  <a:cubicBezTo>
                    <a:pt x="16" y="7"/>
                    <a:pt x="20" y="4"/>
                    <a:pt x="22" y="4"/>
                  </a:cubicBezTo>
                  <a:cubicBezTo>
                    <a:pt x="23" y="4"/>
                    <a:pt x="24" y="4"/>
                    <a:pt x="24" y="5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78" name="Freeform 71"/>
            <p:cNvSpPr>
              <a:spLocks/>
            </p:cNvSpPr>
            <p:nvPr/>
          </p:nvSpPr>
          <p:spPr bwMode="auto">
            <a:xfrm>
              <a:off x="1166813" y="4016375"/>
              <a:ext cx="215900" cy="222250"/>
            </a:xfrm>
            <a:custGeom>
              <a:avLst/>
              <a:gdLst>
                <a:gd name="T0" fmla="*/ 2147483647 w 23"/>
                <a:gd name="T1" fmla="*/ 2147483647 h 24"/>
                <a:gd name="T2" fmla="*/ 2147483647 w 23"/>
                <a:gd name="T3" fmla="*/ 2147483647 h 24"/>
                <a:gd name="T4" fmla="*/ 2147483647 w 23"/>
                <a:gd name="T5" fmla="*/ 2147483647 h 24"/>
                <a:gd name="T6" fmla="*/ 2147483647 w 23"/>
                <a:gd name="T7" fmla="*/ 2147483647 h 24"/>
                <a:gd name="T8" fmla="*/ 2147483647 w 23"/>
                <a:gd name="T9" fmla="*/ 2147483647 h 24"/>
                <a:gd name="T10" fmla="*/ 2147483647 w 23"/>
                <a:gd name="T11" fmla="*/ 2147483647 h 24"/>
                <a:gd name="T12" fmla="*/ 2147483647 w 23"/>
                <a:gd name="T13" fmla="*/ 2147483647 h 24"/>
                <a:gd name="T14" fmla="*/ 2147483647 w 23"/>
                <a:gd name="T15" fmla="*/ 2147483647 h 24"/>
                <a:gd name="T16" fmla="*/ 2147483647 w 23"/>
                <a:gd name="T17" fmla="*/ 2147483647 h 24"/>
                <a:gd name="T18" fmla="*/ 2147483647 w 23"/>
                <a:gd name="T19" fmla="*/ 2147483647 h 24"/>
                <a:gd name="T20" fmla="*/ 2147483647 w 23"/>
                <a:gd name="T21" fmla="*/ 0 h 24"/>
                <a:gd name="T22" fmla="*/ 2147483647 w 23"/>
                <a:gd name="T23" fmla="*/ 2147483647 h 24"/>
                <a:gd name="T24" fmla="*/ 2147483647 w 23"/>
                <a:gd name="T25" fmla="*/ 2147483647 h 24"/>
                <a:gd name="T26" fmla="*/ 2147483647 w 23"/>
                <a:gd name="T27" fmla="*/ 2147483647 h 24"/>
                <a:gd name="T28" fmla="*/ 2147483647 w 23"/>
                <a:gd name="T29" fmla="*/ 2147483647 h 24"/>
                <a:gd name="T30" fmla="*/ 2147483647 w 23"/>
                <a:gd name="T31" fmla="*/ 2147483647 h 2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"/>
                <a:gd name="T49" fmla="*/ 0 h 24"/>
                <a:gd name="T50" fmla="*/ 23 w 23"/>
                <a:gd name="T51" fmla="*/ 24 h 2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" h="24">
                  <a:moveTo>
                    <a:pt x="5" y="19"/>
                  </a:moveTo>
                  <a:cubicBezTo>
                    <a:pt x="5" y="19"/>
                    <a:pt x="5" y="19"/>
                    <a:pt x="5" y="19"/>
                  </a:cubicBezTo>
                  <a:cubicBezTo>
                    <a:pt x="5" y="20"/>
                    <a:pt x="7" y="23"/>
                    <a:pt x="9" y="24"/>
                  </a:cubicBezTo>
                  <a:cubicBezTo>
                    <a:pt x="11" y="24"/>
                    <a:pt x="11" y="21"/>
                    <a:pt x="16" y="21"/>
                  </a:cubicBezTo>
                  <a:cubicBezTo>
                    <a:pt x="16" y="20"/>
                    <a:pt x="17" y="20"/>
                    <a:pt x="17" y="19"/>
                  </a:cubicBezTo>
                  <a:cubicBezTo>
                    <a:pt x="19" y="17"/>
                    <a:pt x="20" y="15"/>
                    <a:pt x="20" y="13"/>
                  </a:cubicBezTo>
                  <a:cubicBezTo>
                    <a:pt x="21" y="12"/>
                    <a:pt x="23" y="10"/>
                    <a:pt x="22" y="9"/>
                  </a:cubicBezTo>
                  <a:cubicBezTo>
                    <a:pt x="22" y="7"/>
                    <a:pt x="20" y="5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6" y="2"/>
                    <a:pt x="13" y="1"/>
                    <a:pt x="11" y="1"/>
                  </a:cubicBezTo>
                  <a:cubicBezTo>
                    <a:pt x="10" y="1"/>
                    <a:pt x="9" y="0"/>
                    <a:pt x="8" y="0"/>
                  </a:cubicBezTo>
                  <a:cubicBezTo>
                    <a:pt x="7" y="1"/>
                    <a:pt x="7" y="2"/>
                    <a:pt x="6" y="2"/>
                  </a:cubicBezTo>
                  <a:cubicBezTo>
                    <a:pt x="6" y="3"/>
                    <a:pt x="5" y="2"/>
                    <a:pt x="4" y="2"/>
                  </a:cubicBezTo>
                  <a:cubicBezTo>
                    <a:pt x="3" y="2"/>
                    <a:pt x="3" y="4"/>
                    <a:pt x="1" y="4"/>
                  </a:cubicBezTo>
                  <a:cubicBezTo>
                    <a:pt x="1" y="8"/>
                    <a:pt x="0" y="12"/>
                    <a:pt x="4" y="15"/>
                  </a:cubicBezTo>
                  <a:cubicBezTo>
                    <a:pt x="4" y="16"/>
                    <a:pt x="5" y="18"/>
                    <a:pt x="5" y="19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79" name="Freeform 72"/>
            <p:cNvSpPr>
              <a:spLocks/>
            </p:cNvSpPr>
            <p:nvPr/>
          </p:nvSpPr>
          <p:spPr bwMode="auto">
            <a:xfrm>
              <a:off x="1309688" y="4125913"/>
              <a:ext cx="285750" cy="252412"/>
            </a:xfrm>
            <a:custGeom>
              <a:avLst/>
              <a:gdLst>
                <a:gd name="T0" fmla="*/ 2147483647 w 31"/>
                <a:gd name="T1" fmla="*/ 2147483647 h 27"/>
                <a:gd name="T2" fmla="*/ 2147483647 w 31"/>
                <a:gd name="T3" fmla="*/ 2147483647 h 27"/>
                <a:gd name="T4" fmla="*/ 2147483647 w 31"/>
                <a:gd name="T5" fmla="*/ 0 h 27"/>
                <a:gd name="T6" fmla="*/ 2147483647 w 31"/>
                <a:gd name="T7" fmla="*/ 2147483647 h 27"/>
                <a:gd name="T8" fmla="*/ 2147483647 w 31"/>
                <a:gd name="T9" fmla="*/ 2147483647 h 27"/>
                <a:gd name="T10" fmla="*/ 2147483647 w 31"/>
                <a:gd name="T11" fmla="*/ 2147483647 h 27"/>
                <a:gd name="T12" fmla="*/ 2147483647 w 31"/>
                <a:gd name="T13" fmla="*/ 2147483647 h 27"/>
                <a:gd name="T14" fmla="*/ 2147483647 w 31"/>
                <a:gd name="T15" fmla="*/ 2147483647 h 27"/>
                <a:gd name="T16" fmla="*/ 2147483647 w 31"/>
                <a:gd name="T17" fmla="*/ 2147483647 h 27"/>
                <a:gd name="T18" fmla="*/ 2147483647 w 31"/>
                <a:gd name="T19" fmla="*/ 2147483647 h 27"/>
                <a:gd name="T20" fmla="*/ 2147483647 w 31"/>
                <a:gd name="T21" fmla="*/ 2147483647 h 27"/>
                <a:gd name="T22" fmla="*/ 2147483647 w 31"/>
                <a:gd name="T23" fmla="*/ 2147483647 h 27"/>
                <a:gd name="T24" fmla="*/ 2147483647 w 31"/>
                <a:gd name="T25" fmla="*/ 2147483647 h 27"/>
                <a:gd name="T26" fmla="*/ 2147483647 w 31"/>
                <a:gd name="T27" fmla="*/ 2147483647 h 27"/>
                <a:gd name="T28" fmla="*/ 2147483647 w 31"/>
                <a:gd name="T29" fmla="*/ 2147483647 h 27"/>
                <a:gd name="T30" fmla="*/ 2147483647 w 31"/>
                <a:gd name="T31" fmla="*/ 2147483647 h 27"/>
                <a:gd name="T32" fmla="*/ 2147483647 w 31"/>
                <a:gd name="T33" fmla="*/ 2147483647 h 27"/>
                <a:gd name="T34" fmla="*/ 2147483647 w 31"/>
                <a:gd name="T35" fmla="*/ 2147483647 h 27"/>
                <a:gd name="T36" fmla="*/ 2147483647 w 31"/>
                <a:gd name="T37" fmla="*/ 2147483647 h 27"/>
                <a:gd name="T38" fmla="*/ 2147483647 w 31"/>
                <a:gd name="T39" fmla="*/ 2147483647 h 27"/>
                <a:gd name="T40" fmla="*/ 2147483647 w 31"/>
                <a:gd name="T41" fmla="*/ 2147483647 h 27"/>
                <a:gd name="T42" fmla="*/ 2147483647 w 31"/>
                <a:gd name="T43" fmla="*/ 2147483647 h 27"/>
                <a:gd name="T44" fmla="*/ 2147483647 w 31"/>
                <a:gd name="T45" fmla="*/ 2147483647 h 27"/>
                <a:gd name="T46" fmla="*/ 2147483647 w 31"/>
                <a:gd name="T47" fmla="*/ 2147483647 h 27"/>
                <a:gd name="T48" fmla="*/ 2147483647 w 31"/>
                <a:gd name="T49" fmla="*/ 2147483647 h 27"/>
                <a:gd name="T50" fmla="*/ 2147483647 w 31"/>
                <a:gd name="T51" fmla="*/ 2147483647 h 27"/>
                <a:gd name="T52" fmla="*/ 2147483647 w 31"/>
                <a:gd name="T53" fmla="*/ 2147483647 h 27"/>
                <a:gd name="T54" fmla="*/ 0 w 31"/>
                <a:gd name="T55" fmla="*/ 2147483647 h 27"/>
                <a:gd name="T56" fmla="*/ 2147483647 w 31"/>
                <a:gd name="T57" fmla="*/ 2147483647 h 27"/>
                <a:gd name="T58" fmla="*/ 2147483647 w 31"/>
                <a:gd name="T59" fmla="*/ 2147483647 h 27"/>
                <a:gd name="T60" fmla="*/ 2147483647 w 31"/>
                <a:gd name="T61" fmla="*/ 2147483647 h 27"/>
                <a:gd name="T62" fmla="*/ 2147483647 w 31"/>
                <a:gd name="T63" fmla="*/ 2147483647 h 27"/>
                <a:gd name="T64" fmla="*/ 2147483647 w 31"/>
                <a:gd name="T65" fmla="*/ 2147483647 h 2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1"/>
                <a:gd name="T100" fmla="*/ 0 h 27"/>
                <a:gd name="T101" fmla="*/ 31 w 31"/>
                <a:gd name="T102" fmla="*/ 27 h 2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1" h="27">
                  <a:moveTo>
                    <a:pt x="5" y="1"/>
                  </a:moveTo>
                  <a:cubicBezTo>
                    <a:pt x="6" y="2"/>
                    <a:pt x="7" y="3"/>
                    <a:pt x="8" y="3"/>
                  </a:cubicBezTo>
                  <a:cubicBezTo>
                    <a:pt x="9" y="2"/>
                    <a:pt x="9" y="0"/>
                    <a:pt x="10" y="0"/>
                  </a:cubicBezTo>
                  <a:cubicBezTo>
                    <a:pt x="13" y="0"/>
                    <a:pt x="12" y="2"/>
                    <a:pt x="18" y="3"/>
                  </a:cubicBezTo>
                  <a:cubicBezTo>
                    <a:pt x="20" y="3"/>
                    <a:pt x="20" y="1"/>
                    <a:pt x="21" y="1"/>
                  </a:cubicBezTo>
                  <a:cubicBezTo>
                    <a:pt x="22" y="2"/>
                    <a:pt x="24" y="3"/>
                    <a:pt x="25" y="4"/>
                  </a:cubicBezTo>
                  <a:cubicBezTo>
                    <a:pt x="26" y="5"/>
                    <a:pt x="25" y="6"/>
                    <a:pt x="26" y="7"/>
                  </a:cubicBezTo>
                  <a:cubicBezTo>
                    <a:pt x="26" y="9"/>
                    <a:pt x="28" y="10"/>
                    <a:pt x="29" y="12"/>
                  </a:cubicBezTo>
                  <a:cubicBezTo>
                    <a:pt x="29" y="13"/>
                    <a:pt x="29" y="14"/>
                    <a:pt x="29" y="16"/>
                  </a:cubicBezTo>
                  <a:cubicBezTo>
                    <a:pt x="30" y="16"/>
                    <a:pt x="31" y="17"/>
                    <a:pt x="31" y="17"/>
                  </a:cubicBezTo>
                  <a:cubicBezTo>
                    <a:pt x="31" y="18"/>
                    <a:pt x="29" y="18"/>
                    <a:pt x="29" y="18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8" y="20"/>
                    <a:pt x="28" y="21"/>
                    <a:pt x="27" y="22"/>
                  </a:cubicBezTo>
                  <a:cubicBezTo>
                    <a:pt x="26" y="23"/>
                    <a:pt x="26" y="24"/>
                    <a:pt x="25" y="24"/>
                  </a:cubicBezTo>
                  <a:cubicBezTo>
                    <a:pt x="24" y="25"/>
                    <a:pt x="24" y="25"/>
                    <a:pt x="23" y="25"/>
                  </a:cubicBezTo>
                  <a:cubicBezTo>
                    <a:pt x="23" y="25"/>
                    <a:pt x="23" y="26"/>
                    <a:pt x="23" y="26"/>
                  </a:cubicBezTo>
                  <a:cubicBezTo>
                    <a:pt x="22" y="26"/>
                    <a:pt x="21" y="25"/>
                    <a:pt x="20" y="25"/>
                  </a:cubicBezTo>
                  <a:cubicBezTo>
                    <a:pt x="19" y="26"/>
                    <a:pt x="19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7" y="27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3" y="19"/>
                    <a:pt x="11" y="25"/>
                    <a:pt x="9" y="23"/>
                  </a:cubicBezTo>
                  <a:cubicBezTo>
                    <a:pt x="8" y="22"/>
                    <a:pt x="10" y="20"/>
                    <a:pt x="9" y="19"/>
                  </a:cubicBezTo>
                  <a:cubicBezTo>
                    <a:pt x="8" y="17"/>
                    <a:pt x="4" y="21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5"/>
                    <a:pt x="4" y="15"/>
                    <a:pt x="4" y="14"/>
                  </a:cubicBezTo>
                  <a:cubicBezTo>
                    <a:pt x="3" y="13"/>
                    <a:pt x="1" y="14"/>
                    <a:pt x="0" y="13"/>
                  </a:cubicBezTo>
                  <a:cubicBezTo>
                    <a:pt x="0" y="12"/>
                    <a:pt x="2" y="12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2" y="8"/>
                    <a:pt x="2" y="7"/>
                  </a:cubicBezTo>
                  <a:cubicBezTo>
                    <a:pt x="4" y="5"/>
                    <a:pt x="4" y="3"/>
                    <a:pt x="5" y="1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80" name="Freeform 73"/>
            <p:cNvSpPr>
              <a:spLocks/>
            </p:cNvSpPr>
            <p:nvPr/>
          </p:nvSpPr>
          <p:spPr bwMode="auto">
            <a:xfrm>
              <a:off x="1568450" y="3754438"/>
              <a:ext cx="276225" cy="269875"/>
            </a:xfrm>
            <a:custGeom>
              <a:avLst/>
              <a:gdLst>
                <a:gd name="T0" fmla="*/ 0 w 30"/>
                <a:gd name="T1" fmla="*/ 2147483647 h 29"/>
                <a:gd name="T2" fmla="*/ 0 w 30"/>
                <a:gd name="T3" fmla="*/ 2147483647 h 29"/>
                <a:gd name="T4" fmla="*/ 2147483647 w 30"/>
                <a:gd name="T5" fmla="*/ 2147483647 h 29"/>
                <a:gd name="T6" fmla="*/ 2147483647 w 30"/>
                <a:gd name="T7" fmla="*/ 2147483647 h 29"/>
                <a:gd name="T8" fmla="*/ 2147483647 w 30"/>
                <a:gd name="T9" fmla="*/ 2147483647 h 29"/>
                <a:gd name="T10" fmla="*/ 2147483647 w 30"/>
                <a:gd name="T11" fmla="*/ 2147483647 h 29"/>
                <a:gd name="T12" fmla="*/ 2147483647 w 30"/>
                <a:gd name="T13" fmla="*/ 2147483647 h 29"/>
                <a:gd name="T14" fmla="*/ 2147483647 w 30"/>
                <a:gd name="T15" fmla="*/ 2147483647 h 29"/>
                <a:gd name="T16" fmla="*/ 2147483647 w 30"/>
                <a:gd name="T17" fmla="*/ 2147483647 h 29"/>
                <a:gd name="T18" fmla="*/ 2147483647 w 30"/>
                <a:gd name="T19" fmla="*/ 2147483647 h 29"/>
                <a:gd name="T20" fmla="*/ 2147483647 w 30"/>
                <a:gd name="T21" fmla="*/ 2147483647 h 29"/>
                <a:gd name="T22" fmla="*/ 2147483647 w 30"/>
                <a:gd name="T23" fmla="*/ 0 h 29"/>
                <a:gd name="T24" fmla="*/ 2147483647 w 30"/>
                <a:gd name="T25" fmla="*/ 2147483647 h 29"/>
                <a:gd name="T26" fmla="*/ 2147483647 w 30"/>
                <a:gd name="T27" fmla="*/ 2147483647 h 29"/>
                <a:gd name="T28" fmla="*/ 2147483647 w 30"/>
                <a:gd name="T29" fmla="*/ 2147483647 h 29"/>
                <a:gd name="T30" fmla="*/ 2147483647 w 30"/>
                <a:gd name="T31" fmla="*/ 2147483647 h 29"/>
                <a:gd name="T32" fmla="*/ 2147483647 w 30"/>
                <a:gd name="T33" fmla="*/ 2147483647 h 29"/>
                <a:gd name="T34" fmla="*/ 0 w 30"/>
                <a:gd name="T35" fmla="*/ 2147483647 h 29"/>
                <a:gd name="T36" fmla="*/ 0 w 30"/>
                <a:gd name="T37" fmla="*/ 2147483647 h 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0"/>
                <a:gd name="T58" fmla="*/ 0 h 29"/>
                <a:gd name="T59" fmla="*/ 30 w 30"/>
                <a:gd name="T60" fmla="*/ 29 h 2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0" h="29">
                  <a:moveTo>
                    <a:pt x="0" y="21"/>
                  </a:moveTo>
                  <a:cubicBezTo>
                    <a:pt x="0" y="22"/>
                    <a:pt x="0" y="22"/>
                    <a:pt x="0" y="23"/>
                  </a:cubicBezTo>
                  <a:cubicBezTo>
                    <a:pt x="0" y="26"/>
                    <a:pt x="4" y="27"/>
                    <a:pt x="6" y="29"/>
                  </a:cubicBezTo>
                  <a:cubicBezTo>
                    <a:pt x="6" y="28"/>
                    <a:pt x="7" y="26"/>
                    <a:pt x="11" y="27"/>
                  </a:cubicBezTo>
                  <a:cubicBezTo>
                    <a:pt x="12" y="27"/>
                    <a:pt x="13" y="28"/>
                    <a:pt x="14" y="28"/>
                  </a:cubicBezTo>
                  <a:cubicBezTo>
                    <a:pt x="17" y="29"/>
                    <a:pt x="19" y="28"/>
                    <a:pt x="21" y="26"/>
                  </a:cubicBezTo>
                  <a:cubicBezTo>
                    <a:pt x="24" y="23"/>
                    <a:pt x="27" y="24"/>
                    <a:pt x="30" y="20"/>
                  </a:cubicBezTo>
                  <a:cubicBezTo>
                    <a:pt x="25" y="17"/>
                    <a:pt x="29" y="11"/>
                    <a:pt x="27" y="8"/>
                  </a:cubicBezTo>
                  <a:cubicBezTo>
                    <a:pt x="26" y="8"/>
                    <a:pt x="25" y="10"/>
                    <a:pt x="24" y="9"/>
                  </a:cubicBezTo>
                  <a:cubicBezTo>
                    <a:pt x="22" y="8"/>
                    <a:pt x="21" y="6"/>
                    <a:pt x="20" y="5"/>
                  </a:cubicBezTo>
                  <a:cubicBezTo>
                    <a:pt x="19" y="5"/>
                    <a:pt x="17" y="5"/>
                    <a:pt x="16" y="5"/>
                  </a:cubicBezTo>
                  <a:cubicBezTo>
                    <a:pt x="16" y="3"/>
                    <a:pt x="16" y="2"/>
                    <a:pt x="16" y="0"/>
                  </a:cubicBezTo>
                  <a:cubicBezTo>
                    <a:pt x="15" y="1"/>
                    <a:pt x="15" y="2"/>
                    <a:pt x="14" y="4"/>
                  </a:cubicBezTo>
                  <a:cubicBezTo>
                    <a:pt x="14" y="4"/>
                    <a:pt x="13" y="5"/>
                    <a:pt x="12" y="5"/>
                  </a:cubicBezTo>
                  <a:cubicBezTo>
                    <a:pt x="10" y="7"/>
                    <a:pt x="8" y="7"/>
                    <a:pt x="8" y="10"/>
                  </a:cubicBezTo>
                  <a:cubicBezTo>
                    <a:pt x="8" y="11"/>
                    <a:pt x="7" y="12"/>
                    <a:pt x="6" y="13"/>
                  </a:cubicBezTo>
                  <a:cubicBezTo>
                    <a:pt x="6" y="14"/>
                    <a:pt x="6" y="16"/>
                    <a:pt x="6" y="17"/>
                  </a:cubicBezTo>
                  <a:cubicBezTo>
                    <a:pt x="4" y="19"/>
                    <a:pt x="2" y="20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81" name="Freeform 74"/>
            <p:cNvSpPr>
              <a:spLocks/>
            </p:cNvSpPr>
            <p:nvPr/>
          </p:nvSpPr>
          <p:spPr bwMode="auto">
            <a:xfrm>
              <a:off x="1316038" y="3821113"/>
              <a:ext cx="260350" cy="333375"/>
            </a:xfrm>
            <a:custGeom>
              <a:avLst/>
              <a:gdLst>
                <a:gd name="T0" fmla="*/ 2147483647 w 28"/>
                <a:gd name="T1" fmla="*/ 2147483647 h 36"/>
                <a:gd name="T2" fmla="*/ 2147483647 w 28"/>
                <a:gd name="T3" fmla="*/ 2147483647 h 36"/>
                <a:gd name="T4" fmla="*/ 2147483647 w 28"/>
                <a:gd name="T5" fmla="*/ 2147483647 h 36"/>
                <a:gd name="T6" fmla="*/ 2147483647 w 28"/>
                <a:gd name="T7" fmla="*/ 2147483647 h 36"/>
                <a:gd name="T8" fmla="*/ 2147483647 w 28"/>
                <a:gd name="T9" fmla="*/ 2147483647 h 36"/>
                <a:gd name="T10" fmla="*/ 2147483647 w 28"/>
                <a:gd name="T11" fmla="*/ 2147483647 h 36"/>
                <a:gd name="T12" fmla="*/ 2147483647 w 28"/>
                <a:gd name="T13" fmla="*/ 2147483647 h 36"/>
                <a:gd name="T14" fmla="*/ 2147483647 w 28"/>
                <a:gd name="T15" fmla="*/ 2147483647 h 36"/>
                <a:gd name="T16" fmla="*/ 2147483647 w 28"/>
                <a:gd name="T17" fmla="*/ 2147483647 h 36"/>
                <a:gd name="T18" fmla="*/ 2147483647 w 28"/>
                <a:gd name="T19" fmla="*/ 2147483647 h 36"/>
                <a:gd name="T20" fmla="*/ 2147483647 w 28"/>
                <a:gd name="T21" fmla="*/ 2147483647 h 36"/>
                <a:gd name="T22" fmla="*/ 2147483647 w 28"/>
                <a:gd name="T23" fmla="*/ 2147483647 h 36"/>
                <a:gd name="T24" fmla="*/ 2147483647 w 28"/>
                <a:gd name="T25" fmla="*/ 2147483647 h 36"/>
                <a:gd name="T26" fmla="*/ 2147483647 w 28"/>
                <a:gd name="T27" fmla="*/ 2147483647 h 36"/>
                <a:gd name="T28" fmla="*/ 2147483647 w 28"/>
                <a:gd name="T29" fmla="*/ 2147483647 h 36"/>
                <a:gd name="T30" fmla="*/ 2147483647 w 28"/>
                <a:gd name="T31" fmla="*/ 2147483647 h 36"/>
                <a:gd name="T32" fmla="*/ 2147483647 w 28"/>
                <a:gd name="T33" fmla="*/ 2147483647 h 36"/>
                <a:gd name="T34" fmla="*/ 2147483647 w 28"/>
                <a:gd name="T35" fmla="*/ 2147483647 h 36"/>
                <a:gd name="T36" fmla="*/ 2147483647 w 28"/>
                <a:gd name="T37" fmla="*/ 2147483647 h 36"/>
                <a:gd name="T38" fmla="*/ 2147483647 w 28"/>
                <a:gd name="T39" fmla="*/ 2147483647 h 36"/>
                <a:gd name="T40" fmla="*/ 0 w 28"/>
                <a:gd name="T41" fmla="*/ 2147483647 h 36"/>
                <a:gd name="T42" fmla="*/ 2147483647 w 28"/>
                <a:gd name="T43" fmla="*/ 2147483647 h 36"/>
                <a:gd name="T44" fmla="*/ 2147483647 w 28"/>
                <a:gd name="T45" fmla="*/ 2147483647 h 36"/>
                <a:gd name="T46" fmla="*/ 2147483647 w 28"/>
                <a:gd name="T47" fmla="*/ 2147483647 h 36"/>
                <a:gd name="T48" fmla="*/ 2147483647 w 28"/>
                <a:gd name="T49" fmla="*/ 2147483647 h 36"/>
                <a:gd name="T50" fmla="*/ 2147483647 w 28"/>
                <a:gd name="T51" fmla="*/ 2147483647 h 36"/>
                <a:gd name="T52" fmla="*/ 2147483647 w 28"/>
                <a:gd name="T53" fmla="*/ 2147483647 h 36"/>
                <a:gd name="T54" fmla="*/ 2147483647 w 28"/>
                <a:gd name="T55" fmla="*/ 2147483647 h 36"/>
                <a:gd name="T56" fmla="*/ 2147483647 w 28"/>
                <a:gd name="T57" fmla="*/ 2147483647 h 36"/>
                <a:gd name="T58" fmla="*/ 2147483647 w 28"/>
                <a:gd name="T59" fmla="*/ 2147483647 h 36"/>
                <a:gd name="T60" fmla="*/ 2147483647 w 28"/>
                <a:gd name="T61" fmla="*/ 2147483647 h 36"/>
                <a:gd name="T62" fmla="*/ 2147483647 w 28"/>
                <a:gd name="T63" fmla="*/ 2147483647 h 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8"/>
                <a:gd name="T97" fmla="*/ 0 h 36"/>
                <a:gd name="T98" fmla="*/ 28 w 28"/>
                <a:gd name="T99" fmla="*/ 36 h 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8" h="36">
                  <a:moveTo>
                    <a:pt x="27" y="16"/>
                  </a:moveTo>
                  <a:cubicBezTo>
                    <a:pt x="25" y="17"/>
                    <a:pt x="23" y="17"/>
                    <a:pt x="22" y="19"/>
                  </a:cubicBezTo>
                  <a:cubicBezTo>
                    <a:pt x="21" y="19"/>
                    <a:pt x="22" y="21"/>
                    <a:pt x="21" y="22"/>
                  </a:cubicBezTo>
                  <a:cubicBezTo>
                    <a:pt x="21" y="23"/>
                    <a:pt x="20" y="23"/>
                    <a:pt x="20" y="24"/>
                  </a:cubicBezTo>
                  <a:cubicBezTo>
                    <a:pt x="20" y="26"/>
                    <a:pt x="19" y="28"/>
                    <a:pt x="20" y="29"/>
                  </a:cubicBezTo>
                  <a:cubicBezTo>
                    <a:pt x="22" y="30"/>
                    <a:pt x="23" y="28"/>
                    <a:pt x="24" y="29"/>
                  </a:cubicBezTo>
                  <a:cubicBezTo>
                    <a:pt x="25" y="30"/>
                    <a:pt x="23" y="30"/>
                    <a:pt x="24" y="32"/>
                  </a:cubicBezTo>
                  <a:cubicBezTo>
                    <a:pt x="24" y="33"/>
                    <a:pt x="24" y="35"/>
                    <a:pt x="23" y="36"/>
                  </a:cubicBezTo>
                  <a:cubicBezTo>
                    <a:pt x="22" y="35"/>
                    <a:pt x="21" y="34"/>
                    <a:pt x="20" y="34"/>
                  </a:cubicBezTo>
                  <a:cubicBezTo>
                    <a:pt x="19" y="34"/>
                    <a:pt x="19" y="36"/>
                    <a:pt x="17" y="36"/>
                  </a:cubicBezTo>
                  <a:cubicBezTo>
                    <a:pt x="11" y="35"/>
                    <a:pt x="12" y="33"/>
                    <a:pt x="9" y="33"/>
                  </a:cubicBezTo>
                  <a:cubicBezTo>
                    <a:pt x="8" y="33"/>
                    <a:pt x="8" y="35"/>
                    <a:pt x="7" y="36"/>
                  </a:cubicBezTo>
                  <a:cubicBezTo>
                    <a:pt x="6" y="36"/>
                    <a:pt x="5" y="35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5" y="33"/>
                    <a:pt x="7" y="31"/>
                    <a:pt x="6" y="30"/>
                  </a:cubicBezTo>
                  <a:cubicBezTo>
                    <a:pt x="6" y="28"/>
                    <a:pt x="4" y="26"/>
                    <a:pt x="3" y="24"/>
                  </a:cubicBezTo>
                  <a:cubicBezTo>
                    <a:pt x="4" y="22"/>
                    <a:pt x="5" y="20"/>
                    <a:pt x="7" y="17"/>
                  </a:cubicBezTo>
                  <a:cubicBezTo>
                    <a:pt x="7" y="16"/>
                    <a:pt x="7" y="15"/>
                    <a:pt x="6" y="14"/>
                  </a:cubicBezTo>
                  <a:cubicBezTo>
                    <a:pt x="5" y="13"/>
                    <a:pt x="3" y="13"/>
                    <a:pt x="2" y="12"/>
                  </a:cubicBezTo>
                  <a:cubicBezTo>
                    <a:pt x="1" y="11"/>
                    <a:pt x="2" y="10"/>
                    <a:pt x="2" y="9"/>
                  </a:cubicBezTo>
                  <a:cubicBezTo>
                    <a:pt x="2" y="8"/>
                    <a:pt x="1" y="8"/>
                    <a:pt x="0" y="8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6" y="5"/>
                    <a:pt x="6" y="3"/>
                    <a:pt x="6" y="1"/>
                  </a:cubicBezTo>
                  <a:cubicBezTo>
                    <a:pt x="7" y="2"/>
                    <a:pt x="9" y="2"/>
                    <a:pt x="9" y="2"/>
                  </a:cubicBezTo>
                  <a:cubicBezTo>
                    <a:pt x="12" y="2"/>
                    <a:pt x="12" y="0"/>
                    <a:pt x="13" y="1"/>
                  </a:cubicBezTo>
                  <a:cubicBezTo>
                    <a:pt x="15" y="2"/>
                    <a:pt x="12" y="4"/>
                    <a:pt x="13" y="6"/>
                  </a:cubicBezTo>
                  <a:cubicBezTo>
                    <a:pt x="14" y="7"/>
                    <a:pt x="16" y="7"/>
                    <a:pt x="17" y="7"/>
                  </a:cubicBezTo>
                  <a:cubicBezTo>
                    <a:pt x="18" y="7"/>
                    <a:pt x="18" y="9"/>
                    <a:pt x="22" y="9"/>
                  </a:cubicBezTo>
                  <a:cubicBezTo>
                    <a:pt x="23" y="9"/>
                    <a:pt x="23" y="10"/>
                    <a:pt x="24" y="11"/>
                  </a:cubicBezTo>
                  <a:cubicBezTo>
                    <a:pt x="25" y="11"/>
                    <a:pt x="26" y="10"/>
                    <a:pt x="27" y="11"/>
                  </a:cubicBezTo>
                  <a:cubicBezTo>
                    <a:pt x="28" y="11"/>
                    <a:pt x="27" y="14"/>
                    <a:pt x="27" y="14"/>
                  </a:cubicBezTo>
                  <a:cubicBezTo>
                    <a:pt x="27" y="15"/>
                    <a:pt x="27" y="15"/>
                    <a:pt x="27" y="16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82" name="Freeform 75"/>
            <p:cNvSpPr>
              <a:spLocks/>
            </p:cNvSpPr>
            <p:nvPr/>
          </p:nvSpPr>
          <p:spPr bwMode="auto">
            <a:xfrm>
              <a:off x="1614488" y="3995738"/>
              <a:ext cx="249237" cy="206375"/>
            </a:xfrm>
            <a:custGeom>
              <a:avLst/>
              <a:gdLst>
                <a:gd name="T0" fmla="*/ 2147483647 w 27"/>
                <a:gd name="T1" fmla="*/ 2147483647 h 22"/>
                <a:gd name="T2" fmla="*/ 2147483647 w 27"/>
                <a:gd name="T3" fmla="*/ 2147483647 h 22"/>
                <a:gd name="T4" fmla="*/ 2147483647 w 27"/>
                <a:gd name="T5" fmla="*/ 2147483647 h 22"/>
                <a:gd name="T6" fmla="*/ 2147483647 w 27"/>
                <a:gd name="T7" fmla="*/ 2147483647 h 22"/>
                <a:gd name="T8" fmla="*/ 2147483647 w 27"/>
                <a:gd name="T9" fmla="*/ 2147483647 h 22"/>
                <a:gd name="T10" fmla="*/ 2147483647 w 27"/>
                <a:gd name="T11" fmla="*/ 2147483647 h 22"/>
                <a:gd name="T12" fmla="*/ 2147483647 w 27"/>
                <a:gd name="T13" fmla="*/ 2147483647 h 22"/>
                <a:gd name="T14" fmla="*/ 2147483647 w 27"/>
                <a:gd name="T15" fmla="*/ 2147483647 h 22"/>
                <a:gd name="T16" fmla="*/ 0 w 27"/>
                <a:gd name="T17" fmla="*/ 2147483647 h 22"/>
                <a:gd name="T18" fmla="*/ 2147483647 w 27"/>
                <a:gd name="T19" fmla="*/ 2147483647 h 22"/>
                <a:gd name="T20" fmla="*/ 2147483647 w 27"/>
                <a:gd name="T21" fmla="*/ 2147483647 h 22"/>
                <a:gd name="T22" fmla="*/ 2147483647 w 27"/>
                <a:gd name="T23" fmla="*/ 2147483647 h 22"/>
                <a:gd name="T24" fmla="*/ 2147483647 w 27"/>
                <a:gd name="T25" fmla="*/ 2147483647 h 22"/>
                <a:gd name="T26" fmla="*/ 2147483647 w 27"/>
                <a:gd name="T27" fmla="*/ 2147483647 h 22"/>
                <a:gd name="T28" fmla="*/ 2147483647 w 27"/>
                <a:gd name="T29" fmla="*/ 2147483647 h 22"/>
                <a:gd name="T30" fmla="*/ 2147483647 w 27"/>
                <a:gd name="T31" fmla="*/ 2147483647 h 22"/>
                <a:gd name="T32" fmla="*/ 2147483647 w 27"/>
                <a:gd name="T33" fmla="*/ 2147483647 h 22"/>
                <a:gd name="T34" fmla="*/ 2147483647 w 27"/>
                <a:gd name="T35" fmla="*/ 2147483647 h 22"/>
                <a:gd name="T36" fmla="*/ 2147483647 w 27"/>
                <a:gd name="T37" fmla="*/ 2147483647 h 22"/>
                <a:gd name="T38" fmla="*/ 2147483647 w 27"/>
                <a:gd name="T39" fmla="*/ 2147483647 h 22"/>
                <a:gd name="T40" fmla="*/ 2147483647 w 27"/>
                <a:gd name="T41" fmla="*/ 2147483647 h 22"/>
                <a:gd name="T42" fmla="*/ 2147483647 w 27"/>
                <a:gd name="T43" fmla="*/ 2147483647 h 22"/>
                <a:gd name="T44" fmla="*/ 2147483647 w 27"/>
                <a:gd name="T45" fmla="*/ 2147483647 h 22"/>
                <a:gd name="T46" fmla="*/ 2147483647 w 27"/>
                <a:gd name="T47" fmla="*/ 2147483647 h 2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7"/>
                <a:gd name="T73" fmla="*/ 0 h 22"/>
                <a:gd name="T74" fmla="*/ 27 w 27"/>
                <a:gd name="T75" fmla="*/ 22 h 2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7" h="22">
                  <a:moveTo>
                    <a:pt x="12" y="22"/>
                  </a:moveTo>
                  <a:cubicBezTo>
                    <a:pt x="12" y="21"/>
                    <a:pt x="12" y="21"/>
                    <a:pt x="11" y="20"/>
                  </a:cubicBezTo>
                  <a:cubicBezTo>
                    <a:pt x="11" y="20"/>
                    <a:pt x="10" y="20"/>
                    <a:pt x="9" y="19"/>
                  </a:cubicBezTo>
                  <a:cubicBezTo>
                    <a:pt x="9" y="19"/>
                    <a:pt x="10" y="18"/>
                    <a:pt x="9" y="17"/>
                  </a:cubicBezTo>
                  <a:cubicBezTo>
                    <a:pt x="8" y="17"/>
                    <a:pt x="7" y="17"/>
                    <a:pt x="6" y="16"/>
                  </a:cubicBezTo>
                  <a:cubicBezTo>
                    <a:pt x="5" y="15"/>
                    <a:pt x="7" y="15"/>
                    <a:pt x="6" y="15"/>
                  </a:cubicBezTo>
                  <a:cubicBezTo>
                    <a:pt x="6" y="14"/>
                    <a:pt x="5" y="14"/>
                    <a:pt x="5" y="13"/>
                  </a:cubicBezTo>
                  <a:cubicBezTo>
                    <a:pt x="3" y="12"/>
                    <a:pt x="4" y="9"/>
                    <a:pt x="3" y="8"/>
                  </a:cubicBezTo>
                  <a:cubicBezTo>
                    <a:pt x="3" y="8"/>
                    <a:pt x="0" y="9"/>
                    <a:pt x="0" y="8"/>
                  </a:cubicBezTo>
                  <a:cubicBezTo>
                    <a:pt x="0" y="6"/>
                    <a:pt x="1" y="5"/>
                    <a:pt x="1" y="3"/>
                  </a:cubicBezTo>
                  <a:cubicBezTo>
                    <a:pt x="1" y="2"/>
                    <a:pt x="2" y="0"/>
                    <a:pt x="6" y="1"/>
                  </a:cubicBezTo>
                  <a:cubicBezTo>
                    <a:pt x="7" y="1"/>
                    <a:pt x="8" y="2"/>
                    <a:pt x="9" y="2"/>
                  </a:cubicBezTo>
                  <a:cubicBezTo>
                    <a:pt x="11" y="3"/>
                    <a:pt x="14" y="5"/>
                    <a:pt x="16" y="7"/>
                  </a:cubicBezTo>
                  <a:cubicBezTo>
                    <a:pt x="17" y="8"/>
                    <a:pt x="18" y="6"/>
                    <a:pt x="20" y="7"/>
                  </a:cubicBezTo>
                  <a:cubicBezTo>
                    <a:pt x="20" y="7"/>
                    <a:pt x="20" y="9"/>
                    <a:pt x="20" y="10"/>
                  </a:cubicBezTo>
                  <a:cubicBezTo>
                    <a:pt x="21" y="10"/>
                    <a:pt x="22" y="10"/>
                    <a:pt x="23" y="12"/>
                  </a:cubicBezTo>
                  <a:cubicBezTo>
                    <a:pt x="24" y="13"/>
                    <a:pt x="21" y="14"/>
                    <a:pt x="22" y="15"/>
                  </a:cubicBezTo>
                  <a:cubicBezTo>
                    <a:pt x="23" y="15"/>
                    <a:pt x="24" y="13"/>
                    <a:pt x="25" y="14"/>
                  </a:cubicBezTo>
                  <a:cubicBezTo>
                    <a:pt x="26" y="15"/>
                    <a:pt x="27" y="16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6" y="17"/>
                    <a:pt x="26" y="18"/>
                    <a:pt x="25" y="18"/>
                  </a:cubicBezTo>
                  <a:cubicBezTo>
                    <a:pt x="23" y="19"/>
                    <a:pt x="21" y="19"/>
                    <a:pt x="19" y="19"/>
                  </a:cubicBezTo>
                  <a:cubicBezTo>
                    <a:pt x="17" y="21"/>
                    <a:pt x="14" y="22"/>
                    <a:pt x="12" y="22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83" name="Freeform 76"/>
            <p:cNvSpPr>
              <a:spLocks/>
            </p:cNvSpPr>
            <p:nvPr/>
          </p:nvSpPr>
          <p:spPr bwMode="auto">
            <a:xfrm>
              <a:off x="1697038" y="3913188"/>
              <a:ext cx="482600" cy="315912"/>
            </a:xfrm>
            <a:custGeom>
              <a:avLst/>
              <a:gdLst>
                <a:gd name="T0" fmla="*/ 2147483647 w 52"/>
                <a:gd name="T1" fmla="*/ 2147483647 h 34"/>
                <a:gd name="T2" fmla="*/ 2147483647 w 52"/>
                <a:gd name="T3" fmla="*/ 2147483647 h 34"/>
                <a:gd name="T4" fmla="*/ 2147483647 w 52"/>
                <a:gd name="T5" fmla="*/ 2147483647 h 34"/>
                <a:gd name="T6" fmla="*/ 2147483647 w 52"/>
                <a:gd name="T7" fmla="*/ 2147483647 h 34"/>
                <a:gd name="T8" fmla="*/ 2147483647 w 52"/>
                <a:gd name="T9" fmla="*/ 2147483647 h 34"/>
                <a:gd name="T10" fmla="*/ 2147483647 w 52"/>
                <a:gd name="T11" fmla="*/ 2147483647 h 34"/>
                <a:gd name="T12" fmla="*/ 2147483647 w 52"/>
                <a:gd name="T13" fmla="*/ 2147483647 h 34"/>
                <a:gd name="T14" fmla="*/ 2147483647 w 52"/>
                <a:gd name="T15" fmla="*/ 2147483647 h 34"/>
                <a:gd name="T16" fmla="*/ 2147483647 w 52"/>
                <a:gd name="T17" fmla="*/ 2147483647 h 34"/>
                <a:gd name="T18" fmla="*/ 2147483647 w 52"/>
                <a:gd name="T19" fmla="*/ 2147483647 h 34"/>
                <a:gd name="T20" fmla="*/ 2147483647 w 52"/>
                <a:gd name="T21" fmla="*/ 2147483647 h 34"/>
                <a:gd name="T22" fmla="*/ 2147483647 w 52"/>
                <a:gd name="T23" fmla="*/ 2147483647 h 34"/>
                <a:gd name="T24" fmla="*/ 2147483647 w 52"/>
                <a:gd name="T25" fmla="*/ 2147483647 h 34"/>
                <a:gd name="T26" fmla="*/ 2147483647 w 52"/>
                <a:gd name="T27" fmla="*/ 2147483647 h 34"/>
                <a:gd name="T28" fmla="*/ 0 w 52"/>
                <a:gd name="T29" fmla="*/ 2147483647 h 34"/>
                <a:gd name="T30" fmla="*/ 2147483647 w 52"/>
                <a:gd name="T31" fmla="*/ 2147483647 h 34"/>
                <a:gd name="T32" fmla="*/ 2147483647 w 52"/>
                <a:gd name="T33" fmla="*/ 2147483647 h 34"/>
                <a:gd name="T34" fmla="*/ 2147483647 w 52"/>
                <a:gd name="T35" fmla="*/ 2147483647 h 34"/>
                <a:gd name="T36" fmla="*/ 2147483647 w 52"/>
                <a:gd name="T37" fmla="*/ 2147483647 h 34"/>
                <a:gd name="T38" fmla="*/ 2147483647 w 52"/>
                <a:gd name="T39" fmla="*/ 2147483647 h 34"/>
                <a:gd name="T40" fmla="*/ 2147483647 w 52"/>
                <a:gd name="T41" fmla="*/ 2147483647 h 34"/>
                <a:gd name="T42" fmla="*/ 2147483647 w 52"/>
                <a:gd name="T43" fmla="*/ 2147483647 h 34"/>
                <a:gd name="T44" fmla="*/ 2147483647 w 52"/>
                <a:gd name="T45" fmla="*/ 2147483647 h 34"/>
                <a:gd name="T46" fmla="*/ 2147483647 w 52"/>
                <a:gd name="T47" fmla="*/ 2147483647 h 34"/>
                <a:gd name="T48" fmla="*/ 2147483647 w 52"/>
                <a:gd name="T49" fmla="*/ 2147483647 h 34"/>
                <a:gd name="T50" fmla="*/ 2147483647 w 52"/>
                <a:gd name="T51" fmla="*/ 2147483647 h 34"/>
                <a:gd name="T52" fmla="*/ 2147483647 w 52"/>
                <a:gd name="T53" fmla="*/ 2147483647 h 34"/>
                <a:gd name="T54" fmla="*/ 2147483647 w 52"/>
                <a:gd name="T55" fmla="*/ 2147483647 h 34"/>
                <a:gd name="T56" fmla="*/ 2147483647 w 52"/>
                <a:gd name="T57" fmla="*/ 2147483647 h 34"/>
                <a:gd name="T58" fmla="*/ 2147483647 w 52"/>
                <a:gd name="T59" fmla="*/ 2147483647 h 34"/>
                <a:gd name="T60" fmla="*/ 2147483647 w 52"/>
                <a:gd name="T61" fmla="*/ 2147483647 h 34"/>
                <a:gd name="T62" fmla="*/ 2147483647 w 52"/>
                <a:gd name="T63" fmla="*/ 2147483647 h 34"/>
                <a:gd name="T64" fmla="*/ 2147483647 w 52"/>
                <a:gd name="T65" fmla="*/ 2147483647 h 3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2"/>
                <a:gd name="T100" fmla="*/ 0 h 34"/>
                <a:gd name="T101" fmla="*/ 52 w 52"/>
                <a:gd name="T102" fmla="*/ 34 h 3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2" h="34">
                  <a:moveTo>
                    <a:pt x="36" y="34"/>
                  </a:moveTo>
                  <a:cubicBezTo>
                    <a:pt x="33" y="32"/>
                    <a:pt x="30" y="32"/>
                    <a:pt x="30" y="31"/>
                  </a:cubicBezTo>
                  <a:cubicBezTo>
                    <a:pt x="30" y="30"/>
                    <a:pt x="30" y="29"/>
                    <a:pt x="29" y="28"/>
                  </a:cubicBezTo>
                  <a:cubicBezTo>
                    <a:pt x="27" y="27"/>
                    <a:pt x="24" y="31"/>
                    <a:pt x="19" y="29"/>
                  </a:cubicBezTo>
                  <a:cubicBezTo>
                    <a:pt x="18" y="28"/>
                    <a:pt x="18" y="27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5"/>
                    <a:pt x="17" y="24"/>
                    <a:pt x="16" y="23"/>
                  </a:cubicBezTo>
                  <a:cubicBezTo>
                    <a:pt x="15" y="22"/>
                    <a:pt x="14" y="24"/>
                    <a:pt x="13" y="24"/>
                  </a:cubicBezTo>
                  <a:cubicBezTo>
                    <a:pt x="12" y="23"/>
                    <a:pt x="15" y="22"/>
                    <a:pt x="14" y="21"/>
                  </a:cubicBezTo>
                  <a:cubicBezTo>
                    <a:pt x="13" y="19"/>
                    <a:pt x="12" y="19"/>
                    <a:pt x="11" y="19"/>
                  </a:cubicBezTo>
                  <a:cubicBezTo>
                    <a:pt x="11" y="18"/>
                    <a:pt x="11" y="16"/>
                    <a:pt x="11" y="16"/>
                  </a:cubicBezTo>
                  <a:cubicBezTo>
                    <a:pt x="9" y="15"/>
                    <a:pt x="8" y="17"/>
                    <a:pt x="7" y="16"/>
                  </a:cubicBezTo>
                  <a:cubicBezTo>
                    <a:pt x="5" y="14"/>
                    <a:pt x="2" y="12"/>
                    <a:pt x="0" y="11"/>
                  </a:cubicBezTo>
                  <a:cubicBezTo>
                    <a:pt x="3" y="12"/>
                    <a:pt x="5" y="11"/>
                    <a:pt x="7" y="9"/>
                  </a:cubicBezTo>
                  <a:cubicBezTo>
                    <a:pt x="10" y="6"/>
                    <a:pt x="13" y="7"/>
                    <a:pt x="16" y="3"/>
                  </a:cubicBezTo>
                  <a:cubicBezTo>
                    <a:pt x="16" y="3"/>
                    <a:pt x="16" y="4"/>
                    <a:pt x="16" y="4"/>
                  </a:cubicBezTo>
                  <a:cubicBezTo>
                    <a:pt x="17" y="4"/>
                    <a:pt x="18" y="0"/>
                    <a:pt x="20" y="1"/>
                  </a:cubicBezTo>
                  <a:cubicBezTo>
                    <a:pt x="23" y="1"/>
                    <a:pt x="24" y="5"/>
                    <a:pt x="27" y="3"/>
                  </a:cubicBezTo>
                  <a:cubicBezTo>
                    <a:pt x="28" y="2"/>
                    <a:pt x="28" y="5"/>
                    <a:pt x="30" y="6"/>
                  </a:cubicBezTo>
                  <a:cubicBezTo>
                    <a:pt x="32" y="8"/>
                    <a:pt x="33" y="8"/>
                    <a:pt x="35" y="15"/>
                  </a:cubicBezTo>
                  <a:cubicBezTo>
                    <a:pt x="36" y="16"/>
                    <a:pt x="38" y="18"/>
                    <a:pt x="40" y="19"/>
                  </a:cubicBezTo>
                  <a:cubicBezTo>
                    <a:pt x="42" y="21"/>
                    <a:pt x="42" y="23"/>
                    <a:pt x="46" y="23"/>
                  </a:cubicBezTo>
                  <a:cubicBezTo>
                    <a:pt x="47" y="23"/>
                    <a:pt x="48" y="21"/>
                    <a:pt x="49" y="20"/>
                  </a:cubicBezTo>
                  <a:cubicBezTo>
                    <a:pt x="49" y="20"/>
                    <a:pt x="50" y="20"/>
                    <a:pt x="50" y="21"/>
                  </a:cubicBezTo>
                  <a:cubicBezTo>
                    <a:pt x="50" y="22"/>
                    <a:pt x="51" y="24"/>
                    <a:pt x="52" y="25"/>
                  </a:cubicBezTo>
                  <a:cubicBezTo>
                    <a:pt x="51" y="26"/>
                    <a:pt x="49" y="27"/>
                    <a:pt x="50" y="28"/>
                  </a:cubicBezTo>
                  <a:cubicBezTo>
                    <a:pt x="50" y="29"/>
                    <a:pt x="50" y="30"/>
                    <a:pt x="50" y="31"/>
                  </a:cubicBezTo>
                  <a:cubicBezTo>
                    <a:pt x="50" y="33"/>
                    <a:pt x="48" y="30"/>
                    <a:pt x="42" y="32"/>
                  </a:cubicBezTo>
                  <a:cubicBezTo>
                    <a:pt x="39" y="31"/>
                    <a:pt x="39" y="32"/>
                    <a:pt x="38" y="33"/>
                  </a:cubicBezTo>
                  <a:cubicBezTo>
                    <a:pt x="37" y="33"/>
                    <a:pt x="36" y="33"/>
                    <a:pt x="36" y="34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84" name="Freeform 77"/>
            <p:cNvSpPr>
              <a:spLocks/>
            </p:cNvSpPr>
            <p:nvPr/>
          </p:nvSpPr>
          <p:spPr bwMode="auto">
            <a:xfrm>
              <a:off x="1493838" y="3968750"/>
              <a:ext cx="241300" cy="298450"/>
            </a:xfrm>
            <a:custGeom>
              <a:avLst/>
              <a:gdLst>
                <a:gd name="T0" fmla="*/ 2147483647 w 26"/>
                <a:gd name="T1" fmla="*/ 2147483647 h 32"/>
                <a:gd name="T2" fmla="*/ 2147483647 w 26"/>
                <a:gd name="T3" fmla="*/ 2147483647 h 32"/>
                <a:gd name="T4" fmla="*/ 2147483647 w 26"/>
                <a:gd name="T5" fmla="*/ 2147483647 h 32"/>
                <a:gd name="T6" fmla="*/ 2147483647 w 26"/>
                <a:gd name="T7" fmla="*/ 2147483647 h 32"/>
                <a:gd name="T8" fmla="*/ 2147483647 w 26"/>
                <a:gd name="T9" fmla="*/ 2147483647 h 32"/>
                <a:gd name="T10" fmla="*/ 2147483647 w 26"/>
                <a:gd name="T11" fmla="*/ 2147483647 h 32"/>
                <a:gd name="T12" fmla="*/ 2147483647 w 26"/>
                <a:gd name="T13" fmla="*/ 2147483647 h 32"/>
                <a:gd name="T14" fmla="*/ 2147483647 w 26"/>
                <a:gd name="T15" fmla="*/ 2147483647 h 32"/>
                <a:gd name="T16" fmla="*/ 2147483647 w 26"/>
                <a:gd name="T17" fmla="*/ 2147483647 h 32"/>
                <a:gd name="T18" fmla="*/ 2147483647 w 26"/>
                <a:gd name="T19" fmla="*/ 2147483647 h 32"/>
                <a:gd name="T20" fmla="*/ 2147483647 w 26"/>
                <a:gd name="T21" fmla="*/ 2147483647 h 32"/>
                <a:gd name="T22" fmla="*/ 2147483647 w 26"/>
                <a:gd name="T23" fmla="*/ 0 h 32"/>
                <a:gd name="T24" fmla="*/ 2147483647 w 26"/>
                <a:gd name="T25" fmla="*/ 0 h 32"/>
                <a:gd name="T26" fmla="*/ 2147483647 w 26"/>
                <a:gd name="T27" fmla="*/ 2147483647 h 32"/>
                <a:gd name="T28" fmla="*/ 2147483647 w 26"/>
                <a:gd name="T29" fmla="*/ 2147483647 h 32"/>
                <a:gd name="T30" fmla="*/ 2147483647 w 26"/>
                <a:gd name="T31" fmla="*/ 2147483647 h 32"/>
                <a:gd name="T32" fmla="*/ 2147483647 w 26"/>
                <a:gd name="T33" fmla="*/ 2147483647 h 32"/>
                <a:gd name="T34" fmla="*/ 2147483647 w 26"/>
                <a:gd name="T35" fmla="*/ 2147483647 h 32"/>
                <a:gd name="T36" fmla="*/ 2147483647 w 26"/>
                <a:gd name="T37" fmla="*/ 2147483647 h 32"/>
                <a:gd name="T38" fmla="*/ 2147483647 w 26"/>
                <a:gd name="T39" fmla="*/ 2147483647 h 32"/>
                <a:gd name="T40" fmla="*/ 2147483647 w 26"/>
                <a:gd name="T41" fmla="*/ 2147483647 h 32"/>
                <a:gd name="T42" fmla="*/ 2147483647 w 26"/>
                <a:gd name="T43" fmla="*/ 2147483647 h 32"/>
                <a:gd name="T44" fmla="*/ 2147483647 w 26"/>
                <a:gd name="T45" fmla="*/ 2147483647 h 32"/>
                <a:gd name="T46" fmla="*/ 2147483647 w 26"/>
                <a:gd name="T47" fmla="*/ 2147483647 h 32"/>
                <a:gd name="T48" fmla="*/ 2147483647 w 26"/>
                <a:gd name="T49" fmla="*/ 2147483647 h 32"/>
                <a:gd name="T50" fmla="*/ 2147483647 w 26"/>
                <a:gd name="T51" fmla="*/ 2147483647 h 32"/>
                <a:gd name="T52" fmla="*/ 2147483647 w 26"/>
                <a:gd name="T53" fmla="*/ 2147483647 h 32"/>
                <a:gd name="T54" fmla="*/ 2147483647 w 26"/>
                <a:gd name="T55" fmla="*/ 2147483647 h 32"/>
                <a:gd name="T56" fmla="*/ 2147483647 w 26"/>
                <a:gd name="T57" fmla="*/ 2147483647 h 32"/>
                <a:gd name="T58" fmla="*/ 2147483647 w 26"/>
                <a:gd name="T59" fmla="*/ 2147483647 h 32"/>
                <a:gd name="T60" fmla="*/ 2147483647 w 26"/>
                <a:gd name="T61" fmla="*/ 2147483647 h 3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"/>
                <a:gd name="T94" fmla="*/ 0 h 32"/>
                <a:gd name="T95" fmla="*/ 26 w 26"/>
                <a:gd name="T96" fmla="*/ 32 h 3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" h="32">
                  <a:moveTo>
                    <a:pt x="25" y="25"/>
                  </a:moveTo>
                  <a:cubicBezTo>
                    <a:pt x="25" y="24"/>
                    <a:pt x="25" y="24"/>
                    <a:pt x="24" y="23"/>
                  </a:cubicBezTo>
                  <a:cubicBezTo>
                    <a:pt x="24" y="23"/>
                    <a:pt x="23" y="23"/>
                    <a:pt x="22" y="22"/>
                  </a:cubicBezTo>
                  <a:cubicBezTo>
                    <a:pt x="22" y="22"/>
                    <a:pt x="23" y="21"/>
                    <a:pt x="22" y="20"/>
                  </a:cubicBezTo>
                  <a:cubicBezTo>
                    <a:pt x="21" y="20"/>
                    <a:pt x="20" y="20"/>
                    <a:pt x="19" y="19"/>
                  </a:cubicBezTo>
                  <a:cubicBezTo>
                    <a:pt x="18" y="18"/>
                    <a:pt x="20" y="18"/>
                    <a:pt x="19" y="18"/>
                  </a:cubicBezTo>
                  <a:cubicBezTo>
                    <a:pt x="19" y="17"/>
                    <a:pt x="18" y="17"/>
                    <a:pt x="18" y="16"/>
                  </a:cubicBezTo>
                  <a:cubicBezTo>
                    <a:pt x="16" y="15"/>
                    <a:pt x="17" y="12"/>
                    <a:pt x="16" y="11"/>
                  </a:cubicBezTo>
                  <a:cubicBezTo>
                    <a:pt x="16" y="11"/>
                    <a:pt x="13" y="12"/>
                    <a:pt x="13" y="11"/>
                  </a:cubicBezTo>
                  <a:cubicBezTo>
                    <a:pt x="13" y="9"/>
                    <a:pt x="14" y="8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2" y="4"/>
                    <a:pt x="8" y="3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1"/>
                    <a:pt x="4" y="1"/>
                    <a:pt x="3" y="3"/>
                  </a:cubicBezTo>
                  <a:cubicBezTo>
                    <a:pt x="2" y="3"/>
                    <a:pt x="3" y="5"/>
                    <a:pt x="2" y="6"/>
                  </a:cubicBezTo>
                  <a:cubicBezTo>
                    <a:pt x="2" y="7"/>
                    <a:pt x="1" y="7"/>
                    <a:pt x="1" y="8"/>
                  </a:cubicBezTo>
                  <a:cubicBezTo>
                    <a:pt x="1" y="10"/>
                    <a:pt x="0" y="12"/>
                    <a:pt x="1" y="13"/>
                  </a:cubicBezTo>
                  <a:cubicBezTo>
                    <a:pt x="3" y="14"/>
                    <a:pt x="4" y="12"/>
                    <a:pt x="5" y="13"/>
                  </a:cubicBezTo>
                  <a:cubicBezTo>
                    <a:pt x="6" y="14"/>
                    <a:pt x="4" y="14"/>
                    <a:pt x="5" y="16"/>
                  </a:cubicBezTo>
                  <a:cubicBezTo>
                    <a:pt x="5" y="17"/>
                    <a:pt x="5" y="19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5" y="21"/>
                    <a:pt x="5" y="21"/>
                  </a:cubicBezTo>
                  <a:cubicBezTo>
                    <a:pt x="6" y="22"/>
                    <a:pt x="5" y="23"/>
                    <a:pt x="6" y="24"/>
                  </a:cubicBezTo>
                  <a:cubicBezTo>
                    <a:pt x="6" y="26"/>
                    <a:pt x="8" y="27"/>
                    <a:pt x="9" y="29"/>
                  </a:cubicBezTo>
                  <a:cubicBezTo>
                    <a:pt x="9" y="29"/>
                    <a:pt x="9" y="30"/>
                    <a:pt x="9" y="31"/>
                  </a:cubicBezTo>
                  <a:cubicBezTo>
                    <a:pt x="10" y="30"/>
                    <a:pt x="11" y="30"/>
                    <a:pt x="12" y="30"/>
                  </a:cubicBezTo>
                  <a:cubicBezTo>
                    <a:pt x="15" y="29"/>
                    <a:pt x="17" y="29"/>
                    <a:pt x="19" y="30"/>
                  </a:cubicBezTo>
                  <a:cubicBezTo>
                    <a:pt x="21" y="30"/>
                    <a:pt x="24" y="32"/>
                    <a:pt x="25" y="30"/>
                  </a:cubicBezTo>
                  <a:cubicBezTo>
                    <a:pt x="26" y="29"/>
                    <a:pt x="24" y="28"/>
                    <a:pt x="24" y="27"/>
                  </a:cubicBezTo>
                  <a:cubicBezTo>
                    <a:pt x="24" y="27"/>
                    <a:pt x="25" y="26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85" name="Freeform 78"/>
            <p:cNvSpPr>
              <a:spLocks noEditPoints="1"/>
            </p:cNvSpPr>
            <p:nvPr/>
          </p:nvSpPr>
          <p:spPr bwMode="auto">
            <a:xfrm>
              <a:off x="2978150" y="3035300"/>
              <a:ext cx="1152525" cy="654050"/>
            </a:xfrm>
            <a:custGeom>
              <a:avLst/>
              <a:gdLst>
                <a:gd name="T0" fmla="*/ 2147483647 w 124"/>
                <a:gd name="T1" fmla="*/ 2147483647 h 70"/>
                <a:gd name="T2" fmla="*/ 2147483647 w 124"/>
                <a:gd name="T3" fmla="*/ 2147483647 h 70"/>
                <a:gd name="T4" fmla="*/ 2147483647 w 124"/>
                <a:gd name="T5" fmla="*/ 2147483647 h 70"/>
                <a:gd name="T6" fmla="*/ 2147483647 w 124"/>
                <a:gd name="T7" fmla="*/ 2147483647 h 70"/>
                <a:gd name="T8" fmla="*/ 2147483647 w 124"/>
                <a:gd name="T9" fmla="*/ 2147483647 h 70"/>
                <a:gd name="T10" fmla="*/ 2147483647 w 124"/>
                <a:gd name="T11" fmla="*/ 2147483647 h 70"/>
                <a:gd name="T12" fmla="*/ 2147483647 w 124"/>
                <a:gd name="T13" fmla="*/ 2147483647 h 70"/>
                <a:gd name="T14" fmla="*/ 2147483647 w 124"/>
                <a:gd name="T15" fmla="*/ 2147483647 h 70"/>
                <a:gd name="T16" fmla="*/ 2147483647 w 124"/>
                <a:gd name="T17" fmla="*/ 2147483647 h 70"/>
                <a:gd name="T18" fmla="*/ 2147483647 w 124"/>
                <a:gd name="T19" fmla="*/ 2147483647 h 70"/>
                <a:gd name="T20" fmla="*/ 2147483647 w 124"/>
                <a:gd name="T21" fmla="*/ 2147483647 h 70"/>
                <a:gd name="T22" fmla="*/ 2147483647 w 124"/>
                <a:gd name="T23" fmla="*/ 2147483647 h 70"/>
                <a:gd name="T24" fmla="*/ 2147483647 w 124"/>
                <a:gd name="T25" fmla="*/ 2147483647 h 70"/>
                <a:gd name="T26" fmla="*/ 2147483647 w 124"/>
                <a:gd name="T27" fmla="*/ 2147483647 h 70"/>
                <a:gd name="T28" fmla="*/ 2147483647 w 124"/>
                <a:gd name="T29" fmla="*/ 2147483647 h 70"/>
                <a:gd name="T30" fmla="*/ 2147483647 w 124"/>
                <a:gd name="T31" fmla="*/ 0 h 70"/>
                <a:gd name="T32" fmla="*/ 2147483647 w 124"/>
                <a:gd name="T33" fmla="*/ 2147483647 h 70"/>
                <a:gd name="T34" fmla="*/ 2147483647 w 124"/>
                <a:gd name="T35" fmla="*/ 2147483647 h 70"/>
                <a:gd name="T36" fmla="*/ 2147483647 w 124"/>
                <a:gd name="T37" fmla="*/ 2147483647 h 70"/>
                <a:gd name="T38" fmla="*/ 2147483647 w 124"/>
                <a:gd name="T39" fmla="*/ 2147483647 h 70"/>
                <a:gd name="T40" fmla="*/ 2147483647 w 124"/>
                <a:gd name="T41" fmla="*/ 2147483647 h 70"/>
                <a:gd name="T42" fmla="*/ 2147483647 w 124"/>
                <a:gd name="T43" fmla="*/ 2147483647 h 70"/>
                <a:gd name="T44" fmla="*/ 2147483647 w 124"/>
                <a:gd name="T45" fmla="*/ 2147483647 h 70"/>
                <a:gd name="T46" fmla="*/ 2147483647 w 124"/>
                <a:gd name="T47" fmla="*/ 2147483647 h 70"/>
                <a:gd name="T48" fmla="*/ 2147483647 w 124"/>
                <a:gd name="T49" fmla="*/ 2147483647 h 70"/>
                <a:gd name="T50" fmla="*/ 2147483647 w 124"/>
                <a:gd name="T51" fmla="*/ 2147483647 h 70"/>
                <a:gd name="T52" fmla="*/ 2147483647 w 124"/>
                <a:gd name="T53" fmla="*/ 2147483647 h 70"/>
                <a:gd name="T54" fmla="*/ 2147483647 w 124"/>
                <a:gd name="T55" fmla="*/ 2147483647 h 70"/>
                <a:gd name="T56" fmla="*/ 2147483647 w 124"/>
                <a:gd name="T57" fmla="*/ 2147483647 h 70"/>
                <a:gd name="T58" fmla="*/ 2147483647 w 124"/>
                <a:gd name="T59" fmla="*/ 2147483647 h 70"/>
                <a:gd name="T60" fmla="*/ 2147483647 w 124"/>
                <a:gd name="T61" fmla="*/ 2147483647 h 70"/>
                <a:gd name="T62" fmla="*/ 2147483647 w 124"/>
                <a:gd name="T63" fmla="*/ 2147483647 h 70"/>
                <a:gd name="T64" fmla="*/ 0 w 124"/>
                <a:gd name="T65" fmla="*/ 2147483647 h 70"/>
                <a:gd name="T66" fmla="*/ 2147483647 w 124"/>
                <a:gd name="T67" fmla="*/ 2147483647 h 70"/>
                <a:gd name="T68" fmla="*/ 2147483647 w 124"/>
                <a:gd name="T69" fmla="*/ 2147483647 h 70"/>
                <a:gd name="T70" fmla="*/ 2147483647 w 124"/>
                <a:gd name="T71" fmla="*/ 2147483647 h 70"/>
                <a:gd name="T72" fmla="*/ 2147483647 w 124"/>
                <a:gd name="T73" fmla="*/ 2147483647 h 70"/>
                <a:gd name="T74" fmla="*/ 2147483647 w 124"/>
                <a:gd name="T75" fmla="*/ 2147483647 h 70"/>
                <a:gd name="T76" fmla="*/ 2147483647 w 124"/>
                <a:gd name="T77" fmla="*/ 2147483647 h 70"/>
                <a:gd name="T78" fmla="*/ 2147483647 w 124"/>
                <a:gd name="T79" fmla="*/ 2147483647 h 70"/>
                <a:gd name="T80" fmla="*/ 2147483647 w 124"/>
                <a:gd name="T81" fmla="*/ 2147483647 h 70"/>
                <a:gd name="T82" fmla="*/ 2147483647 w 124"/>
                <a:gd name="T83" fmla="*/ 2147483647 h 70"/>
                <a:gd name="T84" fmla="*/ 2147483647 w 124"/>
                <a:gd name="T85" fmla="*/ 2147483647 h 70"/>
                <a:gd name="T86" fmla="*/ 2147483647 w 124"/>
                <a:gd name="T87" fmla="*/ 2147483647 h 70"/>
                <a:gd name="T88" fmla="*/ 2147483647 w 124"/>
                <a:gd name="T89" fmla="*/ 2147483647 h 70"/>
                <a:gd name="T90" fmla="*/ 2147483647 w 124"/>
                <a:gd name="T91" fmla="*/ 2147483647 h 70"/>
                <a:gd name="T92" fmla="*/ 2147483647 w 124"/>
                <a:gd name="T93" fmla="*/ 2147483647 h 70"/>
                <a:gd name="T94" fmla="*/ 2147483647 w 124"/>
                <a:gd name="T95" fmla="*/ 2147483647 h 70"/>
                <a:gd name="T96" fmla="*/ 2147483647 w 124"/>
                <a:gd name="T97" fmla="*/ 2147483647 h 70"/>
                <a:gd name="T98" fmla="*/ 2147483647 w 124"/>
                <a:gd name="T99" fmla="*/ 2147483647 h 70"/>
                <a:gd name="T100" fmla="*/ 2147483647 w 124"/>
                <a:gd name="T101" fmla="*/ 2147483647 h 70"/>
                <a:gd name="T102" fmla="*/ 2147483647 w 124"/>
                <a:gd name="T103" fmla="*/ 2147483647 h 7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4"/>
                <a:gd name="T157" fmla="*/ 0 h 70"/>
                <a:gd name="T158" fmla="*/ 124 w 124"/>
                <a:gd name="T159" fmla="*/ 70 h 7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4" h="70">
                  <a:moveTo>
                    <a:pt x="41" y="68"/>
                  </a:moveTo>
                  <a:cubicBezTo>
                    <a:pt x="41" y="68"/>
                    <a:pt x="41" y="69"/>
                    <a:pt x="41" y="70"/>
                  </a:cubicBezTo>
                  <a:cubicBezTo>
                    <a:pt x="41" y="70"/>
                    <a:pt x="41" y="69"/>
                    <a:pt x="42" y="69"/>
                  </a:cubicBezTo>
                  <a:cubicBezTo>
                    <a:pt x="42" y="68"/>
                    <a:pt x="42" y="67"/>
                    <a:pt x="41" y="68"/>
                  </a:cubicBezTo>
                  <a:close/>
                  <a:moveTo>
                    <a:pt x="58" y="15"/>
                  </a:moveTo>
                  <a:cubicBezTo>
                    <a:pt x="58" y="16"/>
                    <a:pt x="60" y="16"/>
                    <a:pt x="61" y="18"/>
                  </a:cubicBezTo>
                  <a:cubicBezTo>
                    <a:pt x="62" y="20"/>
                    <a:pt x="63" y="19"/>
                    <a:pt x="63" y="22"/>
                  </a:cubicBezTo>
                  <a:cubicBezTo>
                    <a:pt x="67" y="23"/>
                    <a:pt x="65" y="19"/>
                    <a:pt x="66" y="18"/>
                  </a:cubicBezTo>
                  <a:cubicBezTo>
                    <a:pt x="67" y="18"/>
                    <a:pt x="67" y="19"/>
                    <a:pt x="68" y="20"/>
                  </a:cubicBezTo>
                  <a:cubicBezTo>
                    <a:pt x="68" y="19"/>
                    <a:pt x="68" y="18"/>
                    <a:pt x="69" y="16"/>
                  </a:cubicBezTo>
                  <a:cubicBezTo>
                    <a:pt x="69" y="18"/>
                    <a:pt x="70" y="18"/>
                    <a:pt x="70" y="18"/>
                  </a:cubicBezTo>
                  <a:cubicBezTo>
                    <a:pt x="71" y="18"/>
                    <a:pt x="72" y="16"/>
                    <a:pt x="73" y="15"/>
                  </a:cubicBezTo>
                  <a:cubicBezTo>
                    <a:pt x="73" y="15"/>
                    <a:pt x="73" y="17"/>
                    <a:pt x="75" y="17"/>
                  </a:cubicBezTo>
                  <a:cubicBezTo>
                    <a:pt x="78" y="16"/>
                    <a:pt x="77" y="12"/>
                    <a:pt x="79" y="12"/>
                  </a:cubicBezTo>
                  <a:cubicBezTo>
                    <a:pt x="79" y="12"/>
                    <a:pt x="78" y="15"/>
                    <a:pt x="79" y="15"/>
                  </a:cubicBezTo>
                  <a:cubicBezTo>
                    <a:pt x="80" y="15"/>
                    <a:pt x="81" y="13"/>
                    <a:pt x="81" y="13"/>
                  </a:cubicBezTo>
                  <a:cubicBezTo>
                    <a:pt x="82" y="13"/>
                    <a:pt x="81" y="14"/>
                    <a:pt x="82" y="14"/>
                  </a:cubicBezTo>
                  <a:cubicBezTo>
                    <a:pt x="83" y="14"/>
                    <a:pt x="86" y="14"/>
                    <a:pt x="86" y="13"/>
                  </a:cubicBezTo>
                  <a:cubicBezTo>
                    <a:pt x="87" y="13"/>
                    <a:pt x="86" y="13"/>
                    <a:pt x="86" y="12"/>
                  </a:cubicBezTo>
                  <a:cubicBezTo>
                    <a:pt x="87" y="11"/>
                    <a:pt x="88" y="12"/>
                    <a:pt x="88" y="12"/>
                  </a:cubicBezTo>
                  <a:cubicBezTo>
                    <a:pt x="92" y="9"/>
                    <a:pt x="92" y="12"/>
                    <a:pt x="93" y="12"/>
                  </a:cubicBezTo>
                  <a:cubicBezTo>
                    <a:pt x="94" y="11"/>
                    <a:pt x="95" y="11"/>
                    <a:pt x="96" y="10"/>
                  </a:cubicBezTo>
                  <a:cubicBezTo>
                    <a:pt x="99" y="11"/>
                    <a:pt x="100" y="10"/>
                    <a:pt x="101" y="10"/>
                  </a:cubicBezTo>
                  <a:cubicBezTo>
                    <a:pt x="107" y="14"/>
                    <a:pt x="106" y="11"/>
                    <a:pt x="109" y="11"/>
                  </a:cubicBezTo>
                  <a:cubicBezTo>
                    <a:pt x="113" y="13"/>
                    <a:pt x="112" y="10"/>
                    <a:pt x="115" y="10"/>
                  </a:cubicBezTo>
                  <a:cubicBezTo>
                    <a:pt x="117" y="10"/>
                    <a:pt x="117" y="11"/>
                    <a:pt x="119" y="10"/>
                  </a:cubicBezTo>
                  <a:cubicBezTo>
                    <a:pt x="124" y="6"/>
                    <a:pt x="123" y="4"/>
                    <a:pt x="122" y="3"/>
                  </a:cubicBezTo>
                  <a:cubicBezTo>
                    <a:pt x="115" y="1"/>
                    <a:pt x="115" y="4"/>
                    <a:pt x="114" y="4"/>
                  </a:cubicBezTo>
                  <a:cubicBezTo>
                    <a:pt x="112" y="4"/>
                    <a:pt x="111" y="4"/>
                    <a:pt x="109" y="4"/>
                  </a:cubicBezTo>
                  <a:cubicBezTo>
                    <a:pt x="108" y="4"/>
                    <a:pt x="107" y="3"/>
                    <a:pt x="106" y="3"/>
                  </a:cubicBezTo>
                  <a:cubicBezTo>
                    <a:pt x="105" y="3"/>
                    <a:pt x="104" y="4"/>
                    <a:pt x="103" y="3"/>
                  </a:cubicBezTo>
                  <a:cubicBezTo>
                    <a:pt x="102" y="3"/>
                    <a:pt x="101" y="0"/>
                    <a:pt x="99" y="0"/>
                  </a:cubicBezTo>
                  <a:cubicBezTo>
                    <a:pt x="97" y="0"/>
                    <a:pt x="98" y="3"/>
                    <a:pt x="95" y="1"/>
                  </a:cubicBezTo>
                  <a:cubicBezTo>
                    <a:pt x="94" y="1"/>
                    <a:pt x="93" y="1"/>
                    <a:pt x="92" y="1"/>
                  </a:cubicBezTo>
                  <a:cubicBezTo>
                    <a:pt x="91" y="1"/>
                    <a:pt x="90" y="0"/>
                    <a:pt x="89" y="0"/>
                  </a:cubicBezTo>
                  <a:cubicBezTo>
                    <a:pt x="87" y="0"/>
                    <a:pt x="87" y="1"/>
                    <a:pt x="86" y="1"/>
                  </a:cubicBezTo>
                  <a:cubicBezTo>
                    <a:pt x="85" y="1"/>
                    <a:pt x="85" y="1"/>
                    <a:pt x="84" y="1"/>
                  </a:cubicBezTo>
                  <a:cubicBezTo>
                    <a:pt x="83" y="2"/>
                    <a:pt x="82" y="3"/>
                    <a:pt x="82" y="3"/>
                  </a:cubicBezTo>
                  <a:cubicBezTo>
                    <a:pt x="81" y="3"/>
                    <a:pt x="80" y="2"/>
                    <a:pt x="80" y="2"/>
                  </a:cubicBezTo>
                  <a:cubicBezTo>
                    <a:pt x="79" y="2"/>
                    <a:pt x="79" y="3"/>
                    <a:pt x="78" y="4"/>
                  </a:cubicBezTo>
                  <a:cubicBezTo>
                    <a:pt x="77" y="3"/>
                    <a:pt x="76" y="1"/>
                    <a:pt x="75" y="2"/>
                  </a:cubicBezTo>
                  <a:cubicBezTo>
                    <a:pt x="74" y="3"/>
                    <a:pt x="75" y="4"/>
                    <a:pt x="75" y="5"/>
                  </a:cubicBezTo>
                  <a:cubicBezTo>
                    <a:pt x="74" y="5"/>
                    <a:pt x="73" y="4"/>
                    <a:pt x="73" y="5"/>
                  </a:cubicBezTo>
                  <a:cubicBezTo>
                    <a:pt x="73" y="6"/>
                    <a:pt x="75" y="7"/>
                    <a:pt x="74" y="8"/>
                  </a:cubicBezTo>
                  <a:cubicBezTo>
                    <a:pt x="72" y="7"/>
                    <a:pt x="71" y="5"/>
                    <a:pt x="70" y="7"/>
                  </a:cubicBezTo>
                  <a:cubicBezTo>
                    <a:pt x="70" y="8"/>
                    <a:pt x="71" y="8"/>
                    <a:pt x="71" y="9"/>
                  </a:cubicBezTo>
                  <a:cubicBezTo>
                    <a:pt x="70" y="9"/>
                    <a:pt x="70" y="8"/>
                    <a:pt x="69" y="8"/>
                  </a:cubicBezTo>
                  <a:cubicBezTo>
                    <a:pt x="68" y="8"/>
                    <a:pt x="66" y="10"/>
                    <a:pt x="67" y="11"/>
                  </a:cubicBezTo>
                  <a:cubicBezTo>
                    <a:pt x="67" y="11"/>
                    <a:pt x="67" y="11"/>
                    <a:pt x="66" y="11"/>
                  </a:cubicBezTo>
                  <a:cubicBezTo>
                    <a:pt x="66" y="11"/>
                    <a:pt x="65" y="10"/>
                    <a:pt x="64" y="10"/>
                  </a:cubicBezTo>
                  <a:cubicBezTo>
                    <a:pt x="63" y="10"/>
                    <a:pt x="62" y="11"/>
                    <a:pt x="62" y="11"/>
                  </a:cubicBezTo>
                  <a:cubicBezTo>
                    <a:pt x="61" y="11"/>
                    <a:pt x="60" y="10"/>
                    <a:pt x="58" y="11"/>
                  </a:cubicBezTo>
                  <a:cubicBezTo>
                    <a:pt x="58" y="12"/>
                    <a:pt x="61" y="13"/>
                    <a:pt x="62" y="14"/>
                  </a:cubicBezTo>
                  <a:cubicBezTo>
                    <a:pt x="61" y="14"/>
                    <a:pt x="59" y="14"/>
                    <a:pt x="58" y="15"/>
                  </a:cubicBezTo>
                  <a:close/>
                  <a:moveTo>
                    <a:pt x="46" y="58"/>
                  </a:moveTo>
                  <a:cubicBezTo>
                    <a:pt x="46" y="61"/>
                    <a:pt x="47" y="64"/>
                    <a:pt x="47" y="67"/>
                  </a:cubicBezTo>
                  <a:cubicBezTo>
                    <a:pt x="48" y="67"/>
                    <a:pt x="49" y="68"/>
                    <a:pt x="51" y="66"/>
                  </a:cubicBezTo>
                  <a:cubicBezTo>
                    <a:pt x="51" y="65"/>
                    <a:pt x="52" y="63"/>
                    <a:pt x="52" y="62"/>
                  </a:cubicBezTo>
                  <a:cubicBezTo>
                    <a:pt x="52" y="60"/>
                    <a:pt x="50" y="57"/>
                    <a:pt x="49" y="55"/>
                  </a:cubicBezTo>
                  <a:cubicBezTo>
                    <a:pt x="49" y="55"/>
                    <a:pt x="48" y="58"/>
                    <a:pt x="46" y="58"/>
                  </a:cubicBezTo>
                  <a:close/>
                  <a:moveTo>
                    <a:pt x="0" y="43"/>
                  </a:moveTo>
                  <a:cubicBezTo>
                    <a:pt x="2" y="46"/>
                    <a:pt x="5" y="45"/>
                    <a:pt x="8" y="44"/>
                  </a:cubicBezTo>
                  <a:cubicBezTo>
                    <a:pt x="11" y="45"/>
                    <a:pt x="11" y="44"/>
                    <a:pt x="10" y="41"/>
                  </a:cubicBezTo>
                  <a:cubicBezTo>
                    <a:pt x="10" y="40"/>
                    <a:pt x="11" y="38"/>
                    <a:pt x="7" y="37"/>
                  </a:cubicBezTo>
                  <a:cubicBezTo>
                    <a:pt x="5" y="37"/>
                    <a:pt x="4" y="39"/>
                    <a:pt x="3" y="40"/>
                  </a:cubicBezTo>
                  <a:cubicBezTo>
                    <a:pt x="1" y="41"/>
                    <a:pt x="0" y="41"/>
                    <a:pt x="0" y="43"/>
                  </a:cubicBezTo>
                  <a:close/>
                  <a:moveTo>
                    <a:pt x="34" y="31"/>
                  </a:moveTo>
                  <a:cubicBezTo>
                    <a:pt x="33" y="31"/>
                    <a:pt x="34" y="32"/>
                    <a:pt x="34" y="33"/>
                  </a:cubicBezTo>
                  <a:cubicBezTo>
                    <a:pt x="34" y="34"/>
                    <a:pt x="33" y="34"/>
                    <a:pt x="34" y="34"/>
                  </a:cubicBezTo>
                  <a:cubicBezTo>
                    <a:pt x="35" y="35"/>
                    <a:pt x="35" y="33"/>
                    <a:pt x="35" y="32"/>
                  </a:cubicBezTo>
                  <a:cubicBezTo>
                    <a:pt x="36" y="31"/>
                    <a:pt x="35" y="30"/>
                    <a:pt x="34" y="31"/>
                  </a:cubicBezTo>
                  <a:close/>
                  <a:moveTo>
                    <a:pt x="46" y="50"/>
                  </a:moveTo>
                  <a:cubicBezTo>
                    <a:pt x="48" y="48"/>
                    <a:pt x="46" y="44"/>
                    <a:pt x="46" y="40"/>
                  </a:cubicBezTo>
                  <a:cubicBezTo>
                    <a:pt x="47" y="38"/>
                    <a:pt x="48" y="36"/>
                    <a:pt x="48" y="35"/>
                  </a:cubicBezTo>
                  <a:cubicBezTo>
                    <a:pt x="48" y="34"/>
                    <a:pt x="48" y="33"/>
                    <a:pt x="48" y="32"/>
                  </a:cubicBezTo>
                  <a:cubicBezTo>
                    <a:pt x="49" y="31"/>
                    <a:pt x="51" y="30"/>
                    <a:pt x="52" y="30"/>
                  </a:cubicBezTo>
                  <a:cubicBezTo>
                    <a:pt x="52" y="29"/>
                    <a:pt x="52" y="28"/>
                    <a:pt x="52" y="27"/>
                  </a:cubicBezTo>
                  <a:cubicBezTo>
                    <a:pt x="53" y="27"/>
                    <a:pt x="53" y="27"/>
                    <a:pt x="54" y="27"/>
                  </a:cubicBezTo>
                  <a:cubicBezTo>
                    <a:pt x="54" y="27"/>
                    <a:pt x="54" y="27"/>
                    <a:pt x="54" y="26"/>
                  </a:cubicBezTo>
                  <a:cubicBezTo>
                    <a:pt x="55" y="26"/>
                    <a:pt x="55" y="26"/>
                    <a:pt x="56" y="27"/>
                  </a:cubicBezTo>
                  <a:cubicBezTo>
                    <a:pt x="56" y="26"/>
                    <a:pt x="56" y="25"/>
                    <a:pt x="57" y="25"/>
                  </a:cubicBezTo>
                  <a:cubicBezTo>
                    <a:pt x="57" y="25"/>
                    <a:pt x="58" y="25"/>
                    <a:pt x="58" y="25"/>
                  </a:cubicBezTo>
                  <a:cubicBezTo>
                    <a:pt x="59" y="25"/>
                    <a:pt x="58" y="24"/>
                    <a:pt x="58" y="23"/>
                  </a:cubicBezTo>
                  <a:cubicBezTo>
                    <a:pt x="59" y="23"/>
                    <a:pt x="61" y="24"/>
                    <a:pt x="61" y="20"/>
                  </a:cubicBezTo>
                  <a:cubicBezTo>
                    <a:pt x="58" y="18"/>
                    <a:pt x="56" y="16"/>
                    <a:pt x="54" y="15"/>
                  </a:cubicBezTo>
                  <a:cubicBezTo>
                    <a:pt x="52" y="15"/>
                    <a:pt x="51" y="17"/>
                    <a:pt x="50" y="18"/>
                  </a:cubicBezTo>
                  <a:cubicBezTo>
                    <a:pt x="49" y="18"/>
                    <a:pt x="48" y="16"/>
                    <a:pt x="47" y="17"/>
                  </a:cubicBezTo>
                  <a:cubicBezTo>
                    <a:pt x="46" y="17"/>
                    <a:pt x="47" y="17"/>
                    <a:pt x="47" y="18"/>
                  </a:cubicBezTo>
                  <a:cubicBezTo>
                    <a:pt x="47" y="18"/>
                    <a:pt x="48" y="19"/>
                    <a:pt x="48" y="19"/>
                  </a:cubicBezTo>
                  <a:cubicBezTo>
                    <a:pt x="47" y="20"/>
                    <a:pt x="46" y="20"/>
                    <a:pt x="46" y="21"/>
                  </a:cubicBezTo>
                  <a:cubicBezTo>
                    <a:pt x="44" y="21"/>
                    <a:pt x="43" y="23"/>
                    <a:pt x="41" y="24"/>
                  </a:cubicBezTo>
                  <a:cubicBezTo>
                    <a:pt x="40" y="24"/>
                    <a:pt x="39" y="23"/>
                    <a:pt x="39" y="21"/>
                  </a:cubicBezTo>
                  <a:cubicBezTo>
                    <a:pt x="37" y="21"/>
                    <a:pt x="33" y="27"/>
                    <a:pt x="34" y="28"/>
                  </a:cubicBezTo>
                  <a:cubicBezTo>
                    <a:pt x="35" y="29"/>
                    <a:pt x="36" y="28"/>
                    <a:pt x="37" y="28"/>
                  </a:cubicBezTo>
                  <a:cubicBezTo>
                    <a:pt x="37" y="30"/>
                    <a:pt x="38" y="31"/>
                    <a:pt x="39" y="32"/>
                  </a:cubicBezTo>
                  <a:lnTo>
                    <a:pt x="38" y="34"/>
                  </a:lnTo>
                  <a:cubicBezTo>
                    <a:pt x="39" y="33"/>
                    <a:pt x="40" y="34"/>
                    <a:pt x="40" y="35"/>
                  </a:cubicBezTo>
                  <a:cubicBezTo>
                    <a:pt x="39" y="35"/>
                    <a:pt x="38" y="35"/>
                    <a:pt x="38" y="34"/>
                  </a:cubicBezTo>
                  <a:cubicBezTo>
                    <a:pt x="38" y="35"/>
                    <a:pt x="37" y="35"/>
                    <a:pt x="38" y="36"/>
                  </a:cubicBezTo>
                  <a:cubicBezTo>
                    <a:pt x="38" y="36"/>
                    <a:pt x="39" y="36"/>
                    <a:pt x="39" y="37"/>
                  </a:cubicBezTo>
                  <a:cubicBezTo>
                    <a:pt x="38" y="38"/>
                    <a:pt x="37" y="36"/>
                    <a:pt x="36" y="36"/>
                  </a:cubicBezTo>
                  <a:cubicBezTo>
                    <a:pt x="34" y="41"/>
                    <a:pt x="37" y="40"/>
                    <a:pt x="37" y="42"/>
                  </a:cubicBezTo>
                  <a:cubicBezTo>
                    <a:pt x="36" y="47"/>
                    <a:pt x="38" y="44"/>
                    <a:pt x="39" y="45"/>
                  </a:cubicBezTo>
                  <a:cubicBezTo>
                    <a:pt x="42" y="48"/>
                    <a:pt x="42" y="46"/>
                    <a:pt x="43" y="47"/>
                  </a:cubicBezTo>
                  <a:cubicBezTo>
                    <a:pt x="44" y="49"/>
                    <a:pt x="45" y="50"/>
                    <a:pt x="46" y="50"/>
                  </a:cubicBezTo>
                  <a:close/>
                </a:path>
              </a:pathLst>
            </a:custGeom>
            <a:solidFill>
              <a:srgbClr val="D8DBE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86" name="Freeform 79"/>
            <p:cNvSpPr>
              <a:spLocks/>
            </p:cNvSpPr>
            <p:nvPr/>
          </p:nvSpPr>
          <p:spPr bwMode="auto">
            <a:xfrm>
              <a:off x="2643188" y="3287713"/>
              <a:ext cx="947737" cy="673100"/>
            </a:xfrm>
            <a:custGeom>
              <a:avLst/>
              <a:gdLst>
                <a:gd name="T0" fmla="*/ 2147483647 w 102"/>
                <a:gd name="T1" fmla="*/ 2147483647 h 72"/>
                <a:gd name="T2" fmla="*/ 2147483647 w 102"/>
                <a:gd name="T3" fmla="*/ 2147483647 h 72"/>
                <a:gd name="T4" fmla="*/ 2147483647 w 102"/>
                <a:gd name="T5" fmla="*/ 2147483647 h 72"/>
                <a:gd name="T6" fmla="*/ 2147483647 w 102"/>
                <a:gd name="T7" fmla="*/ 2147483647 h 72"/>
                <a:gd name="T8" fmla="*/ 2147483647 w 102"/>
                <a:gd name="T9" fmla="*/ 2147483647 h 72"/>
                <a:gd name="T10" fmla="*/ 2147483647 w 102"/>
                <a:gd name="T11" fmla="*/ 2147483647 h 72"/>
                <a:gd name="T12" fmla="*/ 2147483647 w 102"/>
                <a:gd name="T13" fmla="*/ 2147483647 h 72"/>
                <a:gd name="T14" fmla="*/ 2147483647 w 102"/>
                <a:gd name="T15" fmla="*/ 2147483647 h 72"/>
                <a:gd name="T16" fmla="*/ 2147483647 w 102"/>
                <a:gd name="T17" fmla="*/ 2147483647 h 72"/>
                <a:gd name="T18" fmla="*/ 2147483647 w 102"/>
                <a:gd name="T19" fmla="*/ 2147483647 h 72"/>
                <a:gd name="T20" fmla="*/ 2147483647 w 102"/>
                <a:gd name="T21" fmla="*/ 2147483647 h 72"/>
                <a:gd name="T22" fmla="*/ 2147483647 w 102"/>
                <a:gd name="T23" fmla="*/ 2147483647 h 72"/>
                <a:gd name="T24" fmla="*/ 2147483647 w 102"/>
                <a:gd name="T25" fmla="*/ 2147483647 h 72"/>
                <a:gd name="T26" fmla="*/ 2147483647 w 102"/>
                <a:gd name="T27" fmla="*/ 2147483647 h 72"/>
                <a:gd name="T28" fmla="*/ 2147483647 w 102"/>
                <a:gd name="T29" fmla="*/ 2147483647 h 72"/>
                <a:gd name="T30" fmla="*/ 2147483647 w 102"/>
                <a:gd name="T31" fmla="*/ 2147483647 h 72"/>
                <a:gd name="T32" fmla="*/ 2147483647 w 102"/>
                <a:gd name="T33" fmla="*/ 2147483647 h 72"/>
                <a:gd name="T34" fmla="*/ 2147483647 w 102"/>
                <a:gd name="T35" fmla="*/ 2147483647 h 72"/>
                <a:gd name="T36" fmla="*/ 2147483647 w 102"/>
                <a:gd name="T37" fmla="*/ 2147483647 h 72"/>
                <a:gd name="T38" fmla="*/ 2147483647 w 102"/>
                <a:gd name="T39" fmla="*/ 2147483647 h 72"/>
                <a:gd name="T40" fmla="*/ 2147483647 w 102"/>
                <a:gd name="T41" fmla="*/ 2147483647 h 72"/>
                <a:gd name="T42" fmla="*/ 2147483647 w 102"/>
                <a:gd name="T43" fmla="*/ 2147483647 h 72"/>
                <a:gd name="T44" fmla="*/ 2147483647 w 102"/>
                <a:gd name="T45" fmla="*/ 0 h 72"/>
                <a:gd name="T46" fmla="*/ 2147483647 w 102"/>
                <a:gd name="T47" fmla="*/ 2147483647 h 72"/>
                <a:gd name="T48" fmla="*/ 2147483647 w 102"/>
                <a:gd name="T49" fmla="*/ 2147483647 h 72"/>
                <a:gd name="T50" fmla="*/ 2147483647 w 102"/>
                <a:gd name="T51" fmla="*/ 2147483647 h 72"/>
                <a:gd name="T52" fmla="*/ 2147483647 w 102"/>
                <a:gd name="T53" fmla="*/ 2147483647 h 72"/>
                <a:gd name="T54" fmla="*/ 0 w 102"/>
                <a:gd name="T55" fmla="*/ 2147483647 h 72"/>
                <a:gd name="T56" fmla="*/ 2147483647 w 102"/>
                <a:gd name="T57" fmla="*/ 2147483647 h 72"/>
                <a:gd name="T58" fmla="*/ 2147483647 w 102"/>
                <a:gd name="T59" fmla="*/ 2147483647 h 72"/>
                <a:gd name="T60" fmla="*/ 2147483647 w 102"/>
                <a:gd name="T61" fmla="*/ 2147483647 h 72"/>
                <a:gd name="T62" fmla="*/ 2147483647 w 102"/>
                <a:gd name="T63" fmla="*/ 2147483647 h 72"/>
                <a:gd name="T64" fmla="*/ 2147483647 w 102"/>
                <a:gd name="T65" fmla="*/ 2147483647 h 72"/>
                <a:gd name="T66" fmla="*/ 2147483647 w 102"/>
                <a:gd name="T67" fmla="*/ 2147483647 h 72"/>
                <a:gd name="T68" fmla="*/ 2147483647 w 102"/>
                <a:gd name="T69" fmla="*/ 2147483647 h 7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2"/>
                <a:gd name="T106" fmla="*/ 0 h 72"/>
                <a:gd name="T107" fmla="*/ 102 w 102"/>
                <a:gd name="T108" fmla="*/ 72 h 7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2" h="72">
                  <a:moveTo>
                    <a:pt x="102" y="59"/>
                  </a:moveTo>
                  <a:cubicBezTo>
                    <a:pt x="101" y="56"/>
                    <a:pt x="99" y="52"/>
                    <a:pt x="97" y="49"/>
                  </a:cubicBezTo>
                  <a:cubicBezTo>
                    <a:pt x="96" y="47"/>
                    <a:pt x="93" y="45"/>
                    <a:pt x="91" y="43"/>
                  </a:cubicBezTo>
                  <a:cubicBezTo>
                    <a:pt x="89" y="40"/>
                    <a:pt x="88" y="39"/>
                    <a:pt x="87" y="41"/>
                  </a:cubicBezTo>
                  <a:cubicBezTo>
                    <a:pt x="85" y="41"/>
                    <a:pt x="84" y="40"/>
                    <a:pt x="84" y="43"/>
                  </a:cubicBezTo>
                  <a:cubicBezTo>
                    <a:pt x="84" y="44"/>
                    <a:pt x="83" y="45"/>
                    <a:pt x="82" y="46"/>
                  </a:cubicBezTo>
                  <a:cubicBezTo>
                    <a:pt x="82" y="46"/>
                    <a:pt x="84" y="46"/>
                    <a:pt x="83" y="48"/>
                  </a:cubicBezTo>
                  <a:cubicBezTo>
                    <a:pt x="82" y="49"/>
                    <a:pt x="81" y="51"/>
                    <a:pt x="80" y="51"/>
                  </a:cubicBezTo>
                  <a:cubicBezTo>
                    <a:pt x="79" y="50"/>
                    <a:pt x="78" y="49"/>
                    <a:pt x="76" y="49"/>
                  </a:cubicBezTo>
                  <a:cubicBezTo>
                    <a:pt x="74" y="49"/>
                    <a:pt x="75" y="53"/>
                    <a:pt x="73" y="52"/>
                  </a:cubicBezTo>
                  <a:cubicBezTo>
                    <a:pt x="71" y="49"/>
                    <a:pt x="74" y="48"/>
                    <a:pt x="76" y="48"/>
                  </a:cubicBezTo>
                  <a:cubicBezTo>
                    <a:pt x="75" y="47"/>
                    <a:pt x="75" y="46"/>
                    <a:pt x="76" y="45"/>
                  </a:cubicBezTo>
                  <a:cubicBezTo>
                    <a:pt x="77" y="45"/>
                    <a:pt x="77" y="44"/>
                    <a:pt x="75" y="44"/>
                  </a:cubicBezTo>
                  <a:cubicBezTo>
                    <a:pt x="72" y="43"/>
                    <a:pt x="73" y="44"/>
                    <a:pt x="71" y="45"/>
                  </a:cubicBezTo>
                  <a:cubicBezTo>
                    <a:pt x="70" y="45"/>
                    <a:pt x="71" y="43"/>
                    <a:pt x="66" y="44"/>
                  </a:cubicBezTo>
                  <a:cubicBezTo>
                    <a:pt x="64" y="43"/>
                    <a:pt x="64" y="40"/>
                    <a:pt x="59" y="39"/>
                  </a:cubicBezTo>
                  <a:cubicBezTo>
                    <a:pt x="55" y="39"/>
                    <a:pt x="55" y="42"/>
                    <a:pt x="54" y="42"/>
                  </a:cubicBezTo>
                  <a:cubicBezTo>
                    <a:pt x="54" y="41"/>
                    <a:pt x="53" y="40"/>
                    <a:pt x="53" y="38"/>
                  </a:cubicBezTo>
                  <a:cubicBezTo>
                    <a:pt x="53" y="38"/>
                    <a:pt x="50" y="39"/>
                    <a:pt x="50" y="35"/>
                  </a:cubicBezTo>
                  <a:cubicBezTo>
                    <a:pt x="53" y="36"/>
                    <a:pt x="52" y="35"/>
                    <a:pt x="53" y="33"/>
                  </a:cubicBezTo>
                  <a:cubicBezTo>
                    <a:pt x="54" y="33"/>
                    <a:pt x="55" y="33"/>
                    <a:pt x="56" y="31"/>
                  </a:cubicBezTo>
                  <a:cubicBezTo>
                    <a:pt x="57" y="31"/>
                    <a:pt x="58" y="33"/>
                    <a:pt x="59" y="32"/>
                  </a:cubicBezTo>
                  <a:cubicBezTo>
                    <a:pt x="59" y="32"/>
                    <a:pt x="60" y="31"/>
                    <a:pt x="53" y="30"/>
                  </a:cubicBezTo>
                  <a:cubicBezTo>
                    <a:pt x="51" y="30"/>
                    <a:pt x="50" y="29"/>
                    <a:pt x="49" y="29"/>
                  </a:cubicBezTo>
                  <a:cubicBezTo>
                    <a:pt x="48" y="30"/>
                    <a:pt x="50" y="33"/>
                    <a:pt x="47" y="32"/>
                  </a:cubicBezTo>
                  <a:cubicBezTo>
                    <a:pt x="47" y="31"/>
                    <a:pt x="48" y="30"/>
                    <a:pt x="46" y="29"/>
                  </a:cubicBezTo>
                  <a:cubicBezTo>
                    <a:pt x="45" y="28"/>
                    <a:pt x="44" y="29"/>
                    <a:pt x="42" y="29"/>
                  </a:cubicBezTo>
                  <a:cubicBezTo>
                    <a:pt x="39" y="27"/>
                    <a:pt x="42" y="27"/>
                    <a:pt x="32" y="27"/>
                  </a:cubicBezTo>
                  <a:cubicBezTo>
                    <a:pt x="30" y="27"/>
                    <a:pt x="31" y="25"/>
                    <a:pt x="30" y="24"/>
                  </a:cubicBezTo>
                  <a:cubicBezTo>
                    <a:pt x="29" y="24"/>
                    <a:pt x="29" y="26"/>
                    <a:pt x="28" y="26"/>
                  </a:cubicBezTo>
                  <a:cubicBezTo>
                    <a:pt x="26" y="27"/>
                    <a:pt x="25" y="25"/>
                    <a:pt x="24" y="25"/>
                  </a:cubicBezTo>
                  <a:cubicBezTo>
                    <a:pt x="22" y="26"/>
                    <a:pt x="20" y="28"/>
                    <a:pt x="16" y="28"/>
                  </a:cubicBezTo>
                  <a:cubicBezTo>
                    <a:pt x="12" y="28"/>
                    <a:pt x="12" y="25"/>
                    <a:pt x="10" y="24"/>
                  </a:cubicBezTo>
                  <a:cubicBezTo>
                    <a:pt x="10" y="23"/>
                    <a:pt x="11" y="22"/>
                    <a:pt x="12" y="21"/>
                  </a:cubicBezTo>
                  <a:cubicBezTo>
                    <a:pt x="12" y="19"/>
                    <a:pt x="10" y="18"/>
                    <a:pt x="11" y="16"/>
                  </a:cubicBezTo>
                  <a:cubicBezTo>
                    <a:pt x="12" y="15"/>
                    <a:pt x="13" y="15"/>
                    <a:pt x="14" y="15"/>
                  </a:cubicBezTo>
                  <a:cubicBezTo>
                    <a:pt x="17" y="14"/>
                    <a:pt x="18" y="15"/>
                    <a:pt x="19" y="16"/>
                  </a:cubicBezTo>
                  <a:cubicBezTo>
                    <a:pt x="20" y="16"/>
                    <a:pt x="21" y="18"/>
                    <a:pt x="22" y="18"/>
                  </a:cubicBezTo>
                  <a:cubicBezTo>
                    <a:pt x="23" y="18"/>
                    <a:pt x="23" y="17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4"/>
                    <a:pt x="24" y="13"/>
                    <a:pt x="24" y="13"/>
                  </a:cubicBezTo>
                  <a:cubicBezTo>
                    <a:pt x="24" y="12"/>
                    <a:pt x="24" y="11"/>
                    <a:pt x="24" y="11"/>
                  </a:cubicBezTo>
                  <a:cubicBezTo>
                    <a:pt x="24" y="10"/>
                    <a:pt x="25" y="10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7"/>
                    <a:pt x="22" y="5"/>
                    <a:pt x="20" y="4"/>
                  </a:cubicBezTo>
                  <a:cubicBezTo>
                    <a:pt x="20" y="3"/>
                    <a:pt x="20" y="2"/>
                    <a:pt x="20" y="0"/>
                  </a:cubicBezTo>
                  <a:cubicBezTo>
                    <a:pt x="18" y="1"/>
                    <a:pt x="18" y="4"/>
                    <a:pt x="18" y="6"/>
                  </a:cubicBezTo>
                  <a:cubicBezTo>
                    <a:pt x="17" y="7"/>
                    <a:pt x="16" y="8"/>
                    <a:pt x="16" y="8"/>
                  </a:cubicBezTo>
                  <a:cubicBezTo>
                    <a:pt x="15" y="9"/>
                    <a:pt x="14" y="10"/>
                    <a:pt x="13" y="11"/>
                  </a:cubicBezTo>
                  <a:cubicBezTo>
                    <a:pt x="12" y="11"/>
                    <a:pt x="11" y="10"/>
                    <a:pt x="11" y="10"/>
                  </a:cubicBezTo>
                  <a:cubicBezTo>
                    <a:pt x="10" y="11"/>
                    <a:pt x="10" y="12"/>
                    <a:pt x="9" y="12"/>
                  </a:cubicBezTo>
                  <a:cubicBezTo>
                    <a:pt x="8" y="12"/>
                    <a:pt x="7" y="12"/>
                    <a:pt x="7" y="13"/>
                  </a:cubicBezTo>
                  <a:cubicBezTo>
                    <a:pt x="6" y="14"/>
                    <a:pt x="7" y="15"/>
                    <a:pt x="7" y="17"/>
                  </a:cubicBezTo>
                  <a:cubicBezTo>
                    <a:pt x="6" y="18"/>
                    <a:pt x="5" y="19"/>
                    <a:pt x="4" y="19"/>
                  </a:cubicBezTo>
                  <a:cubicBezTo>
                    <a:pt x="3" y="19"/>
                    <a:pt x="3" y="19"/>
                    <a:pt x="3" y="21"/>
                  </a:cubicBezTo>
                  <a:cubicBezTo>
                    <a:pt x="2" y="22"/>
                    <a:pt x="1" y="22"/>
                    <a:pt x="0" y="22"/>
                  </a:cubicBezTo>
                  <a:cubicBezTo>
                    <a:pt x="0" y="23"/>
                    <a:pt x="0" y="26"/>
                    <a:pt x="3" y="30"/>
                  </a:cubicBezTo>
                  <a:cubicBezTo>
                    <a:pt x="4" y="33"/>
                    <a:pt x="5" y="36"/>
                    <a:pt x="6" y="37"/>
                  </a:cubicBezTo>
                  <a:cubicBezTo>
                    <a:pt x="7" y="38"/>
                    <a:pt x="8" y="38"/>
                    <a:pt x="10" y="38"/>
                  </a:cubicBezTo>
                  <a:cubicBezTo>
                    <a:pt x="10" y="38"/>
                    <a:pt x="9" y="37"/>
                    <a:pt x="9" y="37"/>
                  </a:cubicBezTo>
                  <a:cubicBezTo>
                    <a:pt x="9" y="37"/>
                    <a:pt x="10" y="37"/>
                    <a:pt x="12" y="37"/>
                  </a:cubicBezTo>
                  <a:cubicBezTo>
                    <a:pt x="13" y="37"/>
                    <a:pt x="14" y="39"/>
                    <a:pt x="16" y="40"/>
                  </a:cubicBezTo>
                  <a:cubicBezTo>
                    <a:pt x="23" y="40"/>
                    <a:pt x="33" y="44"/>
                    <a:pt x="37" y="42"/>
                  </a:cubicBezTo>
                  <a:cubicBezTo>
                    <a:pt x="39" y="51"/>
                    <a:pt x="65" y="65"/>
                    <a:pt x="71" y="70"/>
                  </a:cubicBezTo>
                  <a:cubicBezTo>
                    <a:pt x="80" y="72"/>
                    <a:pt x="81" y="66"/>
                    <a:pt x="83" y="65"/>
                  </a:cubicBezTo>
                  <a:cubicBezTo>
                    <a:pt x="85" y="65"/>
                    <a:pt x="86" y="66"/>
                    <a:pt x="88" y="66"/>
                  </a:cubicBezTo>
                  <a:cubicBezTo>
                    <a:pt x="89" y="65"/>
                    <a:pt x="90" y="64"/>
                    <a:pt x="94" y="63"/>
                  </a:cubicBezTo>
                  <a:cubicBezTo>
                    <a:pt x="95" y="63"/>
                    <a:pt x="96" y="64"/>
                    <a:pt x="98" y="64"/>
                  </a:cubicBezTo>
                  <a:cubicBezTo>
                    <a:pt x="99" y="63"/>
                    <a:pt x="100" y="62"/>
                    <a:pt x="100" y="59"/>
                  </a:cubicBezTo>
                  <a:cubicBezTo>
                    <a:pt x="100" y="59"/>
                    <a:pt x="101" y="59"/>
                    <a:pt x="102" y="59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87" name="Freeform 80"/>
            <p:cNvSpPr>
              <a:spLocks/>
            </p:cNvSpPr>
            <p:nvPr/>
          </p:nvSpPr>
          <p:spPr bwMode="auto">
            <a:xfrm>
              <a:off x="2265363" y="2740025"/>
              <a:ext cx="417512" cy="631825"/>
            </a:xfrm>
            <a:custGeom>
              <a:avLst/>
              <a:gdLst>
                <a:gd name="T0" fmla="*/ 2147483647 w 45"/>
                <a:gd name="T1" fmla="*/ 2147483647 h 68"/>
                <a:gd name="T2" fmla="*/ 2147483647 w 45"/>
                <a:gd name="T3" fmla="*/ 2147483647 h 68"/>
                <a:gd name="T4" fmla="*/ 2147483647 w 45"/>
                <a:gd name="T5" fmla="*/ 2147483647 h 68"/>
                <a:gd name="T6" fmla="*/ 2147483647 w 45"/>
                <a:gd name="T7" fmla="*/ 2147483647 h 68"/>
                <a:gd name="T8" fmla="*/ 2147483647 w 45"/>
                <a:gd name="T9" fmla="*/ 2147483647 h 68"/>
                <a:gd name="T10" fmla="*/ 2147483647 w 45"/>
                <a:gd name="T11" fmla="*/ 2147483647 h 68"/>
                <a:gd name="T12" fmla="*/ 2147483647 w 45"/>
                <a:gd name="T13" fmla="*/ 2147483647 h 68"/>
                <a:gd name="T14" fmla="*/ 2147483647 w 45"/>
                <a:gd name="T15" fmla="*/ 2147483647 h 68"/>
                <a:gd name="T16" fmla="*/ 2147483647 w 45"/>
                <a:gd name="T17" fmla="*/ 2147483647 h 68"/>
                <a:gd name="T18" fmla="*/ 2147483647 w 45"/>
                <a:gd name="T19" fmla="*/ 2147483647 h 68"/>
                <a:gd name="T20" fmla="*/ 2147483647 w 45"/>
                <a:gd name="T21" fmla="*/ 2147483647 h 68"/>
                <a:gd name="T22" fmla="*/ 2147483647 w 45"/>
                <a:gd name="T23" fmla="*/ 2147483647 h 68"/>
                <a:gd name="T24" fmla="*/ 2147483647 w 45"/>
                <a:gd name="T25" fmla="*/ 2147483647 h 68"/>
                <a:gd name="T26" fmla="*/ 2147483647 w 45"/>
                <a:gd name="T27" fmla="*/ 2147483647 h 68"/>
                <a:gd name="T28" fmla="*/ 2147483647 w 45"/>
                <a:gd name="T29" fmla="*/ 2147483647 h 68"/>
                <a:gd name="T30" fmla="*/ 2147483647 w 45"/>
                <a:gd name="T31" fmla="*/ 2147483647 h 68"/>
                <a:gd name="T32" fmla="*/ 2147483647 w 45"/>
                <a:gd name="T33" fmla="*/ 2147483647 h 68"/>
                <a:gd name="T34" fmla="*/ 2147483647 w 45"/>
                <a:gd name="T35" fmla="*/ 2147483647 h 68"/>
                <a:gd name="T36" fmla="*/ 2147483647 w 45"/>
                <a:gd name="T37" fmla="*/ 2147483647 h 68"/>
                <a:gd name="T38" fmla="*/ 2147483647 w 45"/>
                <a:gd name="T39" fmla="*/ 2147483647 h 68"/>
                <a:gd name="T40" fmla="*/ 2147483647 w 45"/>
                <a:gd name="T41" fmla="*/ 2147483647 h 68"/>
                <a:gd name="T42" fmla="*/ 2147483647 w 45"/>
                <a:gd name="T43" fmla="*/ 2147483647 h 68"/>
                <a:gd name="T44" fmla="*/ 2147483647 w 45"/>
                <a:gd name="T45" fmla="*/ 2147483647 h 68"/>
                <a:gd name="T46" fmla="*/ 2147483647 w 45"/>
                <a:gd name="T47" fmla="*/ 2147483647 h 68"/>
                <a:gd name="T48" fmla="*/ 2147483647 w 45"/>
                <a:gd name="T49" fmla="*/ 2147483647 h 68"/>
                <a:gd name="T50" fmla="*/ 2147483647 w 45"/>
                <a:gd name="T51" fmla="*/ 2147483647 h 68"/>
                <a:gd name="T52" fmla="*/ 2147483647 w 45"/>
                <a:gd name="T53" fmla="*/ 2147483647 h 68"/>
                <a:gd name="T54" fmla="*/ 2147483647 w 45"/>
                <a:gd name="T55" fmla="*/ 0 h 68"/>
                <a:gd name="T56" fmla="*/ 2147483647 w 45"/>
                <a:gd name="T57" fmla="*/ 2147483647 h 68"/>
                <a:gd name="T58" fmla="*/ 2147483647 w 45"/>
                <a:gd name="T59" fmla="*/ 2147483647 h 68"/>
                <a:gd name="T60" fmla="*/ 2147483647 w 45"/>
                <a:gd name="T61" fmla="*/ 2147483647 h 68"/>
                <a:gd name="T62" fmla="*/ 2147483647 w 45"/>
                <a:gd name="T63" fmla="*/ 2147483647 h 68"/>
                <a:gd name="T64" fmla="*/ 2147483647 w 45"/>
                <a:gd name="T65" fmla="*/ 2147483647 h 68"/>
                <a:gd name="T66" fmla="*/ 0 w 45"/>
                <a:gd name="T67" fmla="*/ 2147483647 h 68"/>
                <a:gd name="T68" fmla="*/ 2147483647 w 45"/>
                <a:gd name="T69" fmla="*/ 2147483647 h 68"/>
                <a:gd name="T70" fmla="*/ 2147483647 w 45"/>
                <a:gd name="T71" fmla="*/ 2147483647 h 68"/>
                <a:gd name="T72" fmla="*/ 2147483647 w 45"/>
                <a:gd name="T73" fmla="*/ 2147483647 h 6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5"/>
                <a:gd name="T112" fmla="*/ 0 h 68"/>
                <a:gd name="T113" fmla="*/ 45 w 45"/>
                <a:gd name="T114" fmla="*/ 68 h 6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5" h="68">
                  <a:moveTo>
                    <a:pt x="11" y="34"/>
                  </a:moveTo>
                  <a:cubicBezTo>
                    <a:pt x="11" y="34"/>
                    <a:pt x="11" y="33"/>
                    <a:pt x="11" y="33"/>
                  </a:cubicBezTo>
                  <a:cubicBezTo>
                    <a:pt x="12" y="29"/>
                    <a:pt x="13" y="28"/>
                    <a:pt x="14" y="28"/>
                  </a:cubicBezTo>
                  <a:cubicBezTo>
                    <a:pt x="15" y="30"/>
                    <a:pt x="12" y="33"/>
                    <a:pt x="13" y="35"/>
                  </a:cubicBezTo>
                  <a:cubicBezTo>
                    <a:pt x="13" y="36"/>
                    <a:pt x="13" y="39"/>
                    <a:pt x="14" y="39"/>
                  </a:cubicBezTo>
                  <a:cubicBezTo>
                    <a:pt x="15" y="40"/>
                    <a:pt x="14" y="40"/>
                    <a:pt x="14" y="41"/>
                  </a:cubicBezTo>
                  <a:cubicBezTo>
                    <a:pt x="14" y="42"/>
                    <a:pt x="15" y="44"/>
                    <a:pt x="14" y="46"/>
                  </a:cubicBezTo>
                  <a:cubicBezTo>
                    <a:pt x="14" y="48"/>
                    <a:pt x="16" y="50"/>
                    <a:pt x="17" y="54"/>
                  </a:cubicBezTo>
                  <a:cubicBezTo>
                    <a:pt x="19" y="61"/>
                    <a:pt x="23" y="68"/>
                    <a:pt x="31" y="66"/>
                  </a:cubicBezTo>
                  <a:cubicBezTo>
                    <a:pt x="33" y="66"/>
                    <a:pt x="35" y="66"/>
                    <a:pt x="36" y="66"/>
                  </a:cubicBezTo>
                  <a:cubicBezTo>
                    <a:pt x="37" y="65"/>
                    <a:pt x="38" y="65"/>
                    <a:pt x="40" y="64"/>
                  </a:cubicBezTo>
                  <a:cubicBezTo>
                    <a:pt x="41" y="64"/>
                    <a:pt x="41" y="62"/>
                    <a:pt x="41" y="61"/>
                  </a:cubicBezTo>
                  <a:cubicBezTo>
                    <a:pt x="41" y="61"/>
                    <a:pt x="42" y="60"/>
                    <a:pt x="43" y="59"/>
                  </a:cubicBezTo>
                  <a:cubicBezTo>
                    <a:pt x="43" y="57"/>
                    <a:pt x="44" y="54"/>
                    <a:pt x="44" y="52"/>
                  </a:cubicBezTo>
                  <a:cubicBezTo>
                    <a:pt x="44" y="50"/>
                    <a:pt x="43" y="49"/>
                    <a:pt x="43" y="48"/>
                  </a:cubicBezTo>
                  <a:cubicBezTo>
                    <a:pt x="44" y="41"/>
                    <a:pt x="44" y="38"/>
                    <a:pt x="43" y="33"/>
                  </a:cubicBezTo>
                  <a:cubicBezTo>
                    <a:pt x="44" y="31"/>
                    <a:pt x="45" y="30"/>
                    <a:pt x="44" y="28"/>
                  </a:cubicBezTo>
                  <a:cubicBezTo>
                    <a:pt x="44" y="25"/>
                    <a:pt x="42" y="25"/>
                    <a:pt x="41" y="22"/>
                  </a:cubicBezTo>
                  <a:cubicBezTo>
                    <a:pt x="41" y="21"/>
                    <a:pt x="42" y="19"/>
                    <a:pt x="36" y="19"/>
                  </a:cubicBezTo>
                  <a:cubicBezTo>
                    <a:pt x="38" y="18"/>
                    <a:pt x="40" y="18"/>
                    <a:pt x="40" y="16"/>
                  </a:cubicBezTo>
                  <a:cubicBezTo>
                    <a:pt x="40" y="16"/>
                    <a:pt x="39" y="15"/>
                    <a:pt x="38" y="14"/>
                  </a:cubicBezTo>
                  <a:cubicBezTo>
                    <a:pt x="38" y="13"/>
                    <a:pt x="38" y="12"/>
                    <a:pt x="39" y="11"/>
                  </a:cubicBezTo>
                  <a:cubicBezTo>
                    <a:pt x="40" y="14"/>
                    <a:pt x="41" y="15"/>
                    <a:pt x="42" y="14"/>
                  </a:cubicBezTo>
                  <a:cubicBezTo>
                    <a:pt x="43" y="13"/>
                    <a:pt x="43" y="12"/>
                    <a:pt x="43" y="10"/>
                  </a:cubicBezTo>
                  <a:cubicBezTo>
                    <a:pt x="42" y="8"/>
                    <a:pt x="40" y="8"/>
                    <a:pt x="39" y="8"/>
                  </a:cubicBezTo>
                  <a:cubicBezTo>
                    <a:pt x="39" y="7"/>
                    <a:pt x="39" y="6"/>
                    <a:pt x="39" y="5"/>
                  </a:cubicBezTo>
                  <a:cubicBezTo>
                    <a:pt x="38" y="6"/>
                    <a:pt x="36" y="6"/>
                    <a:pt x="35" y="5"/>
                  </a:cubicBezTo>
                  <a:cubicBezTo>
                    <a:pt x="31" y="4"/>
                    <a:pt x="28" y="0"/>
                    <a:pt x="26" y="0"/>
                  </a:cubicBezTo>
                  <a:cubicBezTo>
                    <a:pt x="24" y="0"/>
                    <a:pt x="24" y="2"/>
                    <a:pt x="23" y="2"/>
                  </a:cubicBezTo>
                  <a:cubicBezTo>
                    <a:pt x="21" y="3"/>
                    <a:pt x="19" y="2"/>
                    <a:pt x="17" y="2"/>
                  </a:cubicBezTo>
                  <a:cubicBezTo>
                    <a:pt x="16" y="3"/>
                    <a:pt x="16" y="5"/>
                    <a:pt x="15" y="10"/>
                  </a:cubicBezTo>
                  <a:cubicBezTo>
                    <a:pt x="14" y="13"/>
                    <a:pt x="13" y="15"/>
                    <a:pt x="10" y="15"/>
                  </a:cubicBezTo>
                  <a:cubicBezTo>
                    <a:pt x="8" y="15"/>
                    <a:pt x="6" y="14"/>
                    <a:pt x="3" y="15"/>
                  </a:cubicBezTo>
                  <a:cubicBezTo>
                    <a:pt x="2" y="15"/>
                    <a:pt x="1" y="16"/>
                    <a:pt x="0" y="17"/>
                  </a:cubicBezTo>
                  <a:cubicBezTo>
                    <a:pt x="2" y="19"/>
                    <a:pt x="6" y="26"/>
                    <a:pt x="7" y="28"/>
                  </a:cubicBezTo>
                  <a:cubicBezTo>
                    <a:pt x="6" y="29"/>
                    <a:pt x="4" y="29"/>
                    <a:pt x="4" y="32"/>
                  </a:cubicBezTo>
                  <a:cubicBezTo>
                    <a:pt x="5" y="35"/>
                    <a:pt x="9" y="33"/>
                    <a:pt x="11" y="34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88" name="Freeform 81"/>
            <p:cNvSpPr>
              <a:spLocks/>
            </p:cNvSpPr>
            <p:nvPr/>
          </p:nvSpPr>
          <p:spPr bwMode="auto">
            <a:xfrm>
              <a:off x="1947863" y="3308350"/>
              <a:ext cx="846137" cy="788988"/>
            </a:xfrm>
            <a:custGeom>
              <a:avLst/>
              <a:gdLst>
                <a:gd name="T0" fmla="*/ 2147483647 w 91"/>
                <a:gd name="T1" fmla="*/ 2147483647 h 85"/>
                <a:gd name="T2" fmla="*/ 2147483647 w 91"/>
                <a:gd name="T3" fmla="*/ 2147483647 h 85"/>
                <a:gd name="T4" fmla="*/ 2147483647 w 91"/>
                <a:gd name="T5" fmla="*/ 2147483647 h 85"/>
                <a:gd name="T6" fmla="*/ 2147483647 w 91"/>
                <a:gd name="T7" fmla="*/ 2147483647 h 85"/>
                <a:gd name="T8" fmla="*/ 2147483647 w 91"/>
                <a:gd name="T9" fmla="*/ 2147483647 h 85"/>
                <a:gd name="T10" fmla="*/ 2147483647 w 91"/>
                <a:gd name="T11" fmla="*/ 2147483647 h 85"/>
                <a:gd name="T12" fmla="*/ 2147483647 w 91"/>
                <a:gd name="T13" fmla="*/ 2147483647 h 85"/>
                <a:gd name="T14" fmla="*/ 2147483647 w 91"/>
                <a:gd name="T15" fmla="*/ 2147483647 h 85"/>
                <a:gd name="T16" fmla="*/ 2147483647 w 91"/>
                <a:gd name="T17" fmla="*/ 2147483647 h 85"/>
                <a:gd name="T18" fmla="*/ 2147483647 w 91"/>
                <a:gd name="T19" fmla="*/ 2147483647 h 85"/>
                <a:gd name="T20" fmla="*/ 2147483647 w 91"/>
                <a:gd name="T21" fmla="*/ 2147483647 h 85"/>
                <a:gd name="T22" fmla="*/ 2147483647 w 91"/>
                <a:gd name="T23" fmla="*/ 2147483647 h 85"/>
                <a:gd name="T24" fmla="*/ 2147483647 w 91"/>
                <a:gd name="T25" fmla="*/ 2147483647 h 85"/>
                <a:gd name="T26" fmla="*/ 2147483647 w 91"/>
                <a:gd name="T27" fmla="*/ 2147483647 h 85"/>
                <a:gd name="T28" fmla="*/ 2147483647 w 91"/>
                <a:gd name="T29" fmla="*/ 2147483647 h 85"/>
                <a:gd name="T30" fmla="*/ 2147483647 w 91"/>
                <a:gd name="T31" fmla="*/ 2147483647 h 85"/>
                <a:gd name="T32" fmla="*/ 2147483647 w 91"/>
                <a:gd name="T33" fmla="*/ 2147483647 h 85"/>
                <a:gd name="T34" fmla="*/ 2147483647 w 91"/>
                <a:gd name="T35" fmla="*/ 2147483647 h 85"/>
                <a:gd name="T36" fmla="*/ 2147483647 w 91"/>
                <a:gd name="T37" fmla="*/ 2147483647 h 85"/>
                <a:gd name="T38" fmla="*/ 2147483647 w 91"/>
                <a:gd name="T39" fmla="*/ 2147483647 h 85"/>
                <a:gd name="T40" fmla="*/ 2147483647 w 91"/>
                <a:gd name="T41" fmla="*/ 2147483647 h 85"/>
                <a:gd name="T42" fmla="*/ 2147483647 w 91"/>
                <a:gd name="T43" fmla="*/ 2147483647 h 85"/>
                <a:gd name="T44" fmla="*/ 2147483647 w 91"/>
                <a:gd name="T45" fmla="*/ 2147483647 h 85"/>
                <a:gd name="T46" fmla="*/ 2147483647 w 91"/>
                <a:gd name="T47" fmla="*/ 2147483647 h 85"/>
                <a:gd name="T48" fmla="*/ 2147483647 w 91"/>
                <a:gd name="T49" fmla="*/ 2147483647 h 85"/>
                <a:gd name="T50" fmla="*/ 2147483647 w 91"/>
                <a:gd name="T51" fmla="*/ 2147483647 h 85"/>
                <a:gd name="T52" fmla="*/ 2147483647 w 91"/>
                <a:gd name="T53" fmla="*/ 2147483647 h 85"/>
                <a:gd name="T54" fmla="*/ 2147483647 w 91"/>
                <a:gd name="T55" fmla="*/ 2147483647 h 85"/>
                <a:gd name="T56" fmla="*/ 2147483647 w 91"/>
                <a:gd name="T57" fmla="*/ 2147483647 h 85"/>
                <a:gd name="T58" fmla="*/ 2147483647 w 91"/>
                <a:gd name="T59" fmla="*/ 2147483647 h 85"/>
                <a:gd name="T60" fmla="*/ 2147483647 w 91"/>
                <a:gd name="T61" fmla="*/ 2147483647 h 85"/>
                <a:gd name="T62" fmla="*/ 2147483647 w 91"/>
                <a:gd name="T63" fmla="*/ 2147483647 h 85"/>
                <a:gd name="T64" fmla="*/ 2147483647 w 91"/>
                <a:gd name="T65" fmla="*/ 2147483647 h 85"/>
                <a:gd name="T66" fmla="*/ 2147483647 w 91"/>
                <a:gd name="T67" fmla="*/ 2147483647 h 85"/>
                <a:gd name="T68" fmla="*/ 2147483647 w 91"/>
                <a:gd name="T69" fmla="*/ 2147483647 h 85"/>
                <a:gd name="T70" fmla="*/ 2147483647 w 91"/>
                <a:gd name="T71" fmla="*/ 2147483647 h 85"/>
                <a:gd name="T72" fmla="*/ 2147483647 w 91"/>
                <a:gd name="T73" fmla="*/ 2147483647 h 85"/>
                <a:gd name="T74" fmla="*/ 2147483647 w 91"/>
                <a:gd name="T75" fmla="*/ 2147483647 h 85"/>
                <a:gd name="T76" fmla="*/ 2147483647 w 91"/>
                <a:gd name="T77" fmla="*/ 2147483647 h 85"/>
                <a:gd name="T78" fmla="*/ 2147483647 w 91"/>
                <a:gd name="T79" fmla="*/ 2147483647 h 85"/>
                <a:gd name="T80" fmla="*/ 2147483647 w 91"/>
                <a:gd name="T81" fmla="*/ 2147483647 h 85"/>
                <a:gd name="T82" fmla="*/ 2147483647 w 91"/>
                <a:gd name="T83" fmla="*/ 2147483647 h 85"/>
                <a:gd name="T84" fmla="*/ 2147483647 w 91"/>
                <a:gd name="T85" fmla="*/ 2147483647 h 85"/>
                <a:gd name="T86" fmla="*/ 2147483647 w 91"/>
                <a:gd name="T87" fmla="*/ 2147483647 h 85"/>
                <a:gd name="T88" fmla="*/ 2147483647 w 91"/>
                <a:gd name="T89" fmla="*/ 2147483647 h 85"/>
                <a:gd name="T90" fmla="*/ 2147483647 w 91"/>
                <a:gd name="T91" fmla="*/ 2147483647 h 8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1"/>
                <a:gd name="T139" fmla="*/ 0 h 85"/>
                <a:gd name="T140" fmla="*/ 91 w 91"/>
                <a:gd name="T141" fmla="*/ 85 h 85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1" h="85">
                  <a:moveTo>
                    <a:pt x="75" y="20"/>
                  </a:moveTo>
                  <a:cubicBezTo>
                    <a:pt x="75" y="20"/>
                    <a:pt x="75" y="20"/>
                    <a:pt x="75" y="20"/>
                  </a:cubicBezTo>
                  <a:cubicBezTo>
                    <a:pt x="74" y="20"/>
                    <a:pt x="73" y="22"/>
                    <a:pt x="72" y="21"/>
                  </a:cubicBezTo>
                  <a:cubicBezTo>
                    <a:pt x="71" y="21"/>
                    <a:pt x="72" y="20"/>
                    <a:pt x="72" y="20"/>
                  </a:cubicBezTo>
                  <a:cubicBezTo>
                    <a:pt x="71" y="20"/>
                    <a:pt x="70" y="20"/>
                    <a:pt x="70" y="19"/>
                  </a:cubicBezTo>
                  <a:cubicBezTo>
                    <a:pt x="70" y="18"/>
                    <a:pt x="73" y="18"/>
                    <a:pt x="73" y="17"/>
                  </a:cubicBezTo>
                  <a:cubicBezTo>
                    <a:pt x="73" y="15"/>
                    <a:pt x="71" y="15"/>
                    <a:pt x="70" y="14"/>
                  </a:cubicBezTo>
                  <a:cubicBezTo>
                    <a:pt x="70" y="12"/>
                    <a:pt x="70" y="11"/>
                    <a:pt x="70" y="11"/>
                  </a:cubicBezTo>
                  <a:cubicBezTo>
                    <a:pt x="68" y="10"/>
                    <a:pt x="65" y="12"/>
                    <a:pt x="62" y="12"/>
                  </a:cubicBezTo>
                  <a:cubicBezTo>
                    <a:pt x="61" y="11"/>
                    <a:pt x="61" y="10"/>
                    <a:pt x="59" y="10"/>
                  </a:cubicBezTo>
                  <a:cubicBezTo>
                    <a:pt x="59" y="10"/>
                    <a:pt x="57" y="10"/>
                    <a:pt x="55" y="10"/>
                  </a:cubicBezTo>
                  <a:cubicBezTo>
                    <a:pt x="53" y="10"/>
                    <a:pt x="52" y="10"/>
                    <a:pt x="51" y="10"/>
                  </a:cubicBezTo>
                  <a:cubicBezTo>
                    <a:pt x="50" y="11"/>
                    <a:pt x="50" y="13"/>
                    <a:pt x="49" y="14"/>
                  </a:cubicBezTo>
                  <a:cubicBezTo>
                    <a:pt x="48" y="16"/>
                    <a:pt x="48" y="19"/>
                    <a:pt x="44" y="18"/>
                  </a:cubicBezTo>
                  <a:cubicBezTo>
                    <a:pt x="43" y="18"/>
                    <a:pt x="42" y="18"/>
                    <a:pt x="42" y="13"/>
                  </a:cubicBezTo>
                  <a:cubicBezTo>
                    <a:pt x="41" y="13"/>
                    <a:pt x="42" y="11"/>
                    <a:pt x="41" y="11"/>
                  </a:cubicBezTo>
                  <a:cubicBezTo>
                    <a:pt x="40" y="10"/>
                    <a:pt x="38" y="10"/>
                    <a:pt x="38" y="9"/>
                  </a:cubicBezTo>
                  <a:cubicBezTo>
                    <a:pt x="39" y="9"/>
                    <a:pt x="39" y="9"/>
                    <a:pt x="40" y="9"/>
                  </a:cubicBezTo>
                  <a:cubicBezTo>
                    <a:pt x="41" y="9"/>
                    <a:pt x="41" y="8"/>
                    <a:pt x="40" y="6"/>
                  </a:cubicBezTo>
                  <a:cubicBezTo>
                    <a:pt x="40" y="4"/>
                    <a:pt x="41" y="5"/>
                    <a:pt x="41" y="3"/>
                  </a:cubicBezTo>
                  <a:cubicBezTo>
                    <a:pt x="41" y="2"/>
                    <a:pt x="40" y="1"/>
                    <a:pt x="40" y="1"/>
                  </a:cubicBezTo>
                  <a:cubicBezTo>
                    <a:pt x="38" y="0"/>
                    <a:pt x="39" y="2"/>
                    <a:pt x="38" y="2"/>
                  </a:cubicBezTo>
                  <a:cubicBezTo>
                    <a:pt x="37" y="2"/>
                    <a:pt x="36" y="2"/>
                    <a:pt x="36" y="1"/>
                  </a:cubicBezTo>
                  <a:cubicBezTo>
                    <a:pt x="35" y="0"/>
                    <a:pt x="35" y="2"/>
                    <a:pt x="34" y="5"/>
                  </a:cubicBezTo>
                  <a:cubicBezTo>
                    <a:pt x="33" y="6"/>
                    <a:pt x="33" y="7"/>
                    <a:pt x="33" y="8"/>
                  </a:cubicBezTo>
                  <a:cubicBezTo>
                    <a:pt x="33" y="9"/>
                    <a:pt x="33" y="8"/>
                    <a:pt x="34" y="9"/>
                  </a:cubicBezTo>
                  <a:cubicBezTo>
                    <a:pt x="35" y="9"/>
                    <a:pt x="35" y="11"/>
                    <a:pt x="33" y="12"/>
                  </a:cubicBezTo>
                  <a:cubicBezTo>
                    <a:pt x="33" y="13"/>
                    <a:pt x="32" y="14"/>
                    <a:pt x="30" y="14"/>
                  </a:cubicBezTo>
                  <a:cubicBezTo>
                    <a:pt x="28" y="13"/>
                    <a:pt x="27" y="12"/>
                    <a:pt x="28" y="9"/>
                  </a:cubicBezTo>
                  <a:cubicBezTo>
                    <a:pt x="28" y="9"/>
                    <a:pt x="27" y="8"/>
                    <a:pt x="26" y="8"/>
                  </a:cubicBezTo>
                  <a:cubicBezTo>
                    <a:pt x="25" y="9"/>
                    <a:pt x="24" y="9"/>
                    <a:pt x="24" y="9"/>
                  </a:cubicBezTo>
                  <a:cubicBezTo>
                    <a:pt x="22" y="9"/>
                    <a:pt x="21" y="6"/>
                    <a:pt x="20" y="6"/>
                  </a:cubicBezTo>
                  <a:cubicBezTo>
                    <a:pt x="19" y="7"/>
                    <a:pt x="20" y="8"/>
                    <a:pt x="19" y="9"/>
                  </a:cubicBezTo>
                  <a:cubicBezTo>
                    <a:pt x="18" y="11"/>
                    <a:pt x="13" y="15"/>
                    <a:pt x="14" y="17"/>
                  </a:cubicBezTo>
                  <a:cubicBezTo>
                    <a:pt x="15" y="19"/>
                    <a:pt x="16" y="18"/>
                    <a:pt x="17" y="20"/>
                  </a:cubicBezTo>
                  <a:cubicBezTo>
                    <a:pt x="17" y="22"/>
                    <a:pt x="14" y="23"/>
                    <a:pt x="12" y="25"/>
                  </a:cubicBezTo>
                  <a:cubicBezTo>
                    <a:pt x="10" y="26"/>
                    <a:pt x="10" y="32"/>
                    <a:pt x="4" y="31"/>
                  </a:cubicBezTo>
                  <a:cubicBezTo>
                    <a:pt x="3" y="36"/>
                    <a:pt x="1" y="37"/>
                    <a:pt x="1" y="39"/>
                  </a:cubicBezTo>
                  <a:cubicBezTo>
                    <a:pt x="0" y="44"/>
                    <a:pt x="3" y="42"/>
                    <a:pt x="4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6" y="49"/>
                    <a:pt x="7" y="49"/>
                    <a:pt x="8" y="50"/>
                  </a:cubicBezTo>
                  <a:cubicBezTo>
                    <a:pt x="9" y="51"/>
                    <a:pt x="8" y="52"/>
                    <a:pt x="10" y="53"/>
                  </a:cubicBezTo>
                  <a:cubicBezTo>
                    <a:pt x="11" y="53"/>
                    <a:pt x="13" y="52"/>
                    <a:pt x="14" y="54"/>
                  </a:cubicBezTo>
                  <a:cubicBezTo>
                    <a:pt x="15" y="55"/>
                    <a:pt x="15" y="56"/>
                    <a:pt x="15" y="57"/>
                  </a:cubicBezTo>
                  <a:cubicBezTo>
                    <a:pt x="16" y="58"/>
                    <a:pt x="16" y="58"/>
                    <a:pt x="17" y="58"/>
                  </a:cubicBezTo>
                  <a:cubicBezTo>
                    <a:pt x="18" y="59"/>
                    <a:pt x="17" y="60"/>
                    <a:pt x="19" y="62"/>
                  </a:cubicBezTo>
                  <a:cubicBezTo>
                    <a:pt x="21" y="63"/>
                    <a:pt x="23" y="62"/>
                    <a:pt x="24" y="63"/>
                  </a:cubicBezTo>
                  <a:cubicBezTo>
                    <a:pt x="25" y="64"/>
                    <a:pt x="23" y="65"/>
                    <a:pt x="25" y="67"/>
                  </a:cubicBezTo>
                  <a:cubicBezTo>
                    <a:pt x="26" y="68"/>
                    <a:pt x="27" y="69"/>
                    <a:pt x="29" y="69"/>
                  </a:cubicBezTo>
                  <a:cubicBezTo>
                    <a:pt x="30" y="69"/>
                    <a:pt x="31" y="68"/>
                    <a:pt x="32" y="69"/>
                  </a:cubicBezTo>
                  <a:cubicBezTo>
                    <a:pt x="32" y="69"/>
                    <a:pt x="33" y="70"/>
                    <a:pt x="33" y="70"/>
                  </a:cubicBezTo>
                  <a:cubicBezTo>
                    <a:pt x="34" y="72"/>
                    <a:pt x="30" y="72"/>
                    <a:pt x="33" y="74"/>
                  </a:cubicBezTo>
                  <a:cubicBezTo>
                    <a:pt x="34" y="75"/>
                    <a:pt x="35" y="76"/>
                    <a:pt x="36" y="77"/>
                  </a:cubicBezTo>
                  <a:cubicBezTo>
                    <a:pt x="38" y="76"/>
                    <a:pt x="41" y="76"/>
                    <a:pt x="40" y="80"/>
                  </a:cubicBezTo>
                  <a:cubicBezTo>
                    <a:pt x="40" y="85"/>
                    <a:pt x="44" y="81"/>
                    <a:pt x="45" y="82"/>
                  </a:cubicBezTo>
                  <a:cubicBezTo>
                    <a:pt x="46" y="82"/>
                    <a:pt x="47" y="84"/>
                    <a:pt x="49" y="84"/>
                  </a:cubicBezTo>
                  <a:cubicBezTo>
                    <a:pt x="51" y="84"/>
                    <a:pt x="53" y="81"/>
                    <a:pt x="53" y="80"/>
                  </a:cubicBezTo>
                  <a:cubicBezTo>
                    <a:pt x="54" y="79"/>
                    <a:pt x="51" y="79"/>
                    <a:pt x="54" y="77"/>
                  </a:cubicBezTo>
                  <a:cubicBezTo>
                    <a:pt x="56" y="76"/>
                    <a:pt x="60" y="73"/>
                    <a:pt x="63" y="73"/>
                  </a:cubicBezTo>
                  <a:cubicBezTo>
                    <a:pt x="63" y="72"/>
                    <a:pt x="62" y="68"/>
                    <a:pt x="61" y="67"/>
                  </a:cubicBezTo>
                  <a:cubicBezTo>
                    <a:pt x="61" y="67"/>
                    <a:pt x="60" y="68"/>
                    <a:pt x="59" y="68"/>
                  </a:cubicBezTo>
                  <a:cubicBezTo>
                    <a:pt x="59" y="68"/>
                    <a:pt x="59" y="68"/>
                    <a:pt x="58" y="67"/>
                  </a:cubicBezTo>
                  <a:cubicBezTo>
                    <a:pt x="57" y="68"/>
                    <a:pt x="57" y="68"/>
                    <a:pt x="54" y="69"/>
                  </a:cubicBezTo>
                  <a:cubicBezTo>
                    <a:pt x="53" y="70"/>
                    <a:pt x="53" y="68"/>
                    <a:pt x="52" y="68"/>
                  </a:cubicBezTo>
                  <a:cubicBezTo>
                    <a:pt x="51" y="68"/>
                    <a:pt x="50" y="69"/>
                    <a:pt x="49" y="68"/>
                  </a:cubicBezTo>
                  <a:cubicBezTo>
                    <a:pt x="50" y="67"/>
                    <a:pt x="51" y="66"/>
                    <a:pt x="50" y="64"/>
                  </a:cubicBezTo>
                  <a:cubicBezTo>
                    <a:pt x="52" y="64"/>
                    <a:pt x="53" y="64"/>
                    <a:pt x="53" y="63"/>
                  </a:cubicBezTo>
                  <a:cubicBezTo>
                    <a:pt x="53" y="62"/>
                    <a:pt x="53" y="61"/>
                    <a:pt x="54" y="61"/>
                  </a:cubicBezTo>
                  <a:cubicBezTo>
                    <a:pt x="55" y="60"/>
                    <a:pt x="56" y="61"/>
                    <a:pt x="58" y="60"/>
                  </a:cubicBezTo>
                  <a:cubicBezTo>
                    <a:pt x="59" y="59"/>
                    <a:pt x="57" y="57"/>
                    <a:pt x="57" y="55"/>
                  </a:cubicBezTo>
                  <a:cubicBezTo>
                    <a:pt x="57" y="53"/>
                    <a:pt x="62" y="53"/>
                    <a:pt x="62" y="51"/>
                  </a:cubicBezTo>
                  <a:cubicBezTo>
                    <a:pt x="62" y="49"/>
                    <a:pt x="60" y="46"/>
                    <a:pt x="59" y="44"/>
                  </a:cubicBezTo>
                  <a:cubicBezTo>
                    <a:pt x="58" y="43"/>
                    <a:pt x="58" y="40"/>
                    <a:pt x="59" y="41"/>
                  </a:cubicBezTo>
                  <a:cubicBezTo>
                    <a:pt x="63" y="42"/>
                    <a:pt x="63" y="44"/>
                    <a:pt x="64" y="46"/>
                  </a:cubicBezTo>
                  <a:cubicBezTo>
                    <a:pt x="65" y="47"/>
                    <a:pt x="68" y="48"/>
                    <a:pt x="69" y="49"/>
                  </a:cubicBezTo>
                  <a:cubicBezTo>
                    <a:pt x="72" y="51"/>
                    <a:pt x="70" y="53"/>
                    <a:pt x="71" y="53"/>
                  </a:cubicBezTo>
                  <a:cubicBezTo>
                    <a:pt x="72" y="53"/>
                    <a:pt x="73" y="53"/>
                    <a:pt x="75" y="53"/>
                  </a:cubicBezTo>
                  <a:cubicBezTo>
                    <a:pt x="76" y="54"/>
                    <a:pt x="77" y="55"/>
                    <a:pt x="78" y="55"/>
                  </a:cubicBezTo>
                  <a:cubicBezTo>
                    <a:pt x="79" y="56"/>
                    <a:pt x="80" y="55"/>
                    <a:pt x="80" y="55"/>
                  </a:cubicBezTo>
                  <a:cubicBezTo>
                    <a:pt x="81" y="56"/>
                    <a:pt x="80" y="57"/>
                    <a:pt x="81" y="58"/>
                  </a:cubicBezTo>
                  <a:cubicBezTo>
                    <a:pt x="82" y="58"/>
                    <a:pt x="84" y="57"/>
                    <a:pt x="85" y="56"/>
                  </a:cubicBezTo>
                  <a:cubicBezTo>
                    <a:pt x="85" y="55"/>
                    <a:pt x="83" y="55"/>
                    <a:pt x="83" y="54"/>
                  </a:cubicBezTo>
                  <a:cubicBezTo>
                    <a:pt x="83" y="52"/>
                    <a:pt x="84" y="51"/>
                    <a:pt x="84" y="49"/>
                  </a:cubicBezTo>
                  <a:cubicBezTo>
                    <a:pt x="85" y="48"/>
                    <a:pt x="82" y="47"/>
                    <a:pt x="83" y="46"/>
                  </a:cubicBezTo>
                  <a:cubicBezTo>
                    <a:pt x="85" y="44"/>
                    <a:pt x="89" y="40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89" y="37"/>
                    <a:pt x="88" y="35"/>
                    <a:pt x="87" y="35"/>
                  </a:cubicBezTo>
                  <a:cubicBezTo>
                    <a:pt x="85" y="35"/>
                    <a:pt x="84" y="35"/>
                    <a:pt x="84" y="35"/>
                  </a:cubicBezTo>
                  <a:cubicBezTo>
                    <a:pt x="84" y="35"/>
                    <a:pt x="85" y="36"/>
                    <a:pt x="85" y="36"/>
                  </a:cubicBezTo>
                  <a:cubicBezTo>
                    <a:pt x="83" y="36"/>
                    <a:pt x="82" y="36"/>
                    <a:pt x="81" y="35"/>
                  </a:cubicBezTo>
                  <a:cubicBezTo>
                    <a:pt x="80" y="34"/>
                    <a:pt x="79" y="31"/>
                    <a:pt x="78" y="28"/>
                  </a:cubicBezTo>
                  <a:cubicBezTo>
                    <a:pt x="75" y="24"/>
                    <a:pt x="75" y="21"/>
                    <a:pt x="75" y="20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89" name="Freeform 82"/>
            <p:cNvSpPr>
              <a:spLocks/>
            </p:cNvSpPr>
            <p:nvPr/>
          </p:nvSpPr>
          <p:spPr bwMode="auto">
            <a:xfrm>
              <a:off x="1716088" y="2897188"/>
              <a:ext cx="647700" cy="698500"/>
            </a:xfrm>
            <a:custGeom>
              <a:avLst/>
              <a:gdLst>
                <a:gd name="T0" fmla="*/ 2147483647 w 70"/>
                <a:gd name="T1" fmla="*/ 2147483647 h 75"/>
                <a:gd name="T2" fmla="*/ 2147483647 w 70"/>
                <a:gd name="T3" fmla="*/ 2147483647 h 75"/>
                <a:gd name="T4" fmla="*/ 2147483647 w 70"/>
                <a:gd name="T5" fmla="*/ 2147483647 h 75"/>
                <a:gd name="T6" fmla="*/ 2147483647 w 70"/>
                <a:gd name="T7" fmla="*/ 2147483647 h 75"/>
                <a:gd name="T8" fmla="*/ 2147483647 w 70"/>
                <a:gd name="T9" fmla="*/ 2147483647 h 75"/>
                <a:gd name="T10" fmla="*/ 2147483647 w 70"/>
                <a:gd name="T11" fmla="*/ 2147483647 h 75"/>
                <a:gd name="T12" fmla="*/ 2147483647 w 70"/>
                <a:gd name="T13" fmla="*/ 2147483647 h 75"/>
                <a:gd name="T14" fmla="*/ 2147483647 w 70"/>
                <a:gd name="T15" fmla="*/ 2147483647 h 75"/>
                <a:gd name="T16" fmla="*/ 2147483647 w 70"/>
                <a:gd name="T17" fmla="*/ 2147483647 h 75"/>
                <a:gd name="T18" fmla="*/ 2147483647 w 70"/>
                <a:gd name="T19" fmla="*/ 2147483647 h 75"/>
                <a:gd name="T20" fmla="*/ 2147483647 w 70"/>
                <a:gd name="T21" fmla="*/ 2147483647 h 75"/>
                <a:gd name="T22" fmla="*/ 0 w 70"/>
                <a:gd name="T23" fmla="*/ 2147483647 h 75"/>
                <a:gd name="T24" fmla="*/ 2147483647 w 70"/>
                <a:gd name="T25" fmla="*/ 2147483647 h 75"/>
                <a:gd name="T26" fmla="*/ 2147483647 w 70"/>
                <a:gd name="T27" fmla="*/ 2147483647 h 75"/>
                <a:gd name="T28" fmla="*/ 2147483647 w 70"/>
                <a:gd name="T29" fmla="*/ 2147483647 h 75"/>
                <a:gd name="T30" fmla="*/ 2147483647 w 70"/>
                <a:gd name="T31" fmla="*/ 2147483647 h 75"/>
                <a:gd name="T32" fmla="*/ 2147483647 w 70"/>
                <a:gd name="T33" fmla="*/ 2147483647 h 75"/>
                <a:gd name="T34" fmla="*/ 2147483647 w 70"/>
                <a:gd name="T35" fmla="*/ 2147483647 h 75"/>
                <a:gd name="T36" fmla="*/ 2147483647 w 70"/>
                <a:gd name="T37" fmla="*/ 2147483647 h 75"/>
                <a:gd name="T38" fmla="*/ 2147483647 w 70"/>
                <a:gd name="T39" fmla="*/ 2147483647 h 75"/>
                <a:gd name="T40" fmla="*/ 2147483647 w 70"/>
                <a:gd name="T41" fmla="*/ 2147483647 h 75"/>
                <a:gd name="T42" fmla="*/ 2147483647 w 70"/>
                <a:gd name="T43" fmla="*/ 2147483647 h 75"/>
                <a:gd name="T44" fmla="*/ 2147483647 w 70"/>
                <a:gd name="T45" fmla="*/ 2147483647 h 75"/>
                <a:gd name="T46" fmla="*/ 2147483647 w 70"/>
                <a:gd name="T47" fmla="*/ 2147483647 h 75"/>
                <a:gd name="T48" fmla="*/ 2147483647 w 70"/>
                <a:gd name="T49" fmla="*/ 2147483647 h 75"/>
                <a:gd name="T50" fmla="*/ 2147483647 w 70"/>
                <a:gd name="T51" fmla="*/ 2147483647 h 75"/>
                <a:gd name="T52" fmla="*/ 2147483647 w 70"/>
                <a:gd name="T53" fmla="*/ 2147483647 h 75"/>
                <a:gd name="T54" fmla="*/ 2147483647 w 70"/>
                <a:gd name="T55" fmla="*/ 2147483647 h 75"/>
                <a:gd name="T56" fmla="*/ 2147483647 w 70"/>
                <a:gd name="T57" fmla="*/ 2147483647 h 75"/>
                <a:gd name="T58" fmla="*/ 2147483647 w 70"/>
                <a:gd name="T59" fmla="*/ 2147483647 h 75"/>
                <a:gd name="T60" fmla="*/ 2147483647 w 70"/>
                <a:gd name="T61" fmla="*/ 2147483647 h 75"/>
                <a:gd name="T62" fmla="*/ 2147483647 w 70"/>
                <a:gd name="T63" fmla="*/ 2147483647 h 75"/>
                <a:gd name="T64" fmla="*/ 2147483647 w 70"/>
                <a:gd name="T65" fmla="*/ 2147483647 h 7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0"/>
                <a:gd name="T100" fmla="*/ 0 h 75"/>
                <a:gd name="T101" fmla="*/ 70 w 70"/>
                <a:gd name="T102" fmla="*/ 75 h 7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0" h="75">
                  <a:moveTo>
                    <a:pt x="51" y="52"/>
                  </a:moveTo>
                  <a:cubicBezTo>
                    <a:pt x="51" y="52"/>
                    <a:pt x="50" y="51"/>
                    <a:pt x="50" y="51"/>
                  </a:cubicBezTo>
                  <a:cubicBezTo>
                    <a:pt x="51" y="49"/>
                    <a:pt x="52" y="49"/>
                    <a:pt x="53" y="47"/>
                  </a:cubicBezTo>
                  <a:cubicBezTo>
                    <a:pt x="52" y="44"/>
                    <a:pt x="51" y="41"/>
                    <a:pt x="52" y="40"/>
                  </a:cubicBezTo>
                  <a:cubicBezTo>
                    <a:pt x="53" y="39"/>
                    <a:pt x="54" y="38"/>
                    <a:pt x="56" y="38"/>
                  </a:cubicBezTo>
                  <a:cubicBezTo>
                    <a:pt x="56" y="37"/>
                    <a:pt x="57" y="36"/>
                    <a:pt x="58" y="36"/>
                  </a:cubicBezTo>
                  <a:cubicBezTo>
                    <a:pt x="58" y="35"/>
                    <a:pt x="58" y="34"/>
                    <a:pt x="58" y="33"/>
                  </a:cubicBezTo>
                  <a:cubicBezTo>
                    <a:pt x="59" y="32"/>
                    <a:pt x="61" y="34"/>
                    <a:pt x="62" y="33"/>
                  </a:cubicBezTo>
                  <a:cubicBezTo>
                    <a:pt x="64" y="32"/>
                    <a:pt x="63" y="32"/>
                    <a:pt x="65" y="32"/>
                  </a:cubicBezTo>
                  <a:cubicBezTo>
                    <a:pt x="67" y="29"/>
                    <a:pt x="67" y="25"/>
                    <a:pt x="66" y="22"/>
                  </a:cubicBezTo>
                  <a:cubicBezTo>
                    <a:pt x="68" y="21"/>
                    <a:pt x="68" y="20"/>
                    <a:pt x="68" y="18"/>
                  </a:cubicBezTo>
                  <a:cubicBezTo>
                    <a:pt x="69" y="18"/>
                    <a:pt x="70" y="18"/>
                    <a:pt x="70" y="17"/>
                  </a:cubicBezTo>
                  <a:cubicBezTo>
                    <a:pt x="68" y="16"/>
                    <a:pt x="64" y="18"/>
                    <a:pt x="63" y="15"/>
                  </a:cubicBezTo>
                  <a:cubicBezTo>
                    <a:pt x="63" y="12"/>
                    <a:pt x="65" y="12"/>
                    <a:pt x="66" y="11"/>
                  </a:cubicBezTo>
                  <a:cubicBezTo>
                    <a:pt x="65" y="9"/>
                    <a:pt x="61" y="2"/>
                    <a:pt x="59" y="0"/>
                  </a:cubicBezTo>
                  <a:cubicBezTo>
                    <a:pt x="56" y="3"/>
                    <a:pt x="56" y="7"/>
                    <a:pt x="54" y="8"/>
                  </a:cubicBezTo>
                  <a:cubicBezTo>
                    <a:pt x="53" y="9"/>
                    <a:pt x="51" y="9"/>
                    <a:pt x="48" y="9"/>
                  </a:cubicBezTo>
                  <a:cubicBezTo>
                    <a:pt x="47" y="11"/>
                    <a:pt x="46" y="12"/>
                    <a:pt x="44" y="12"/>
                  </a:cubicBezTo>
                  <a:cubicBezTo>
                    <a:pt x="43" y="13"/>
                    <a:pt x="42" y="13"/>
                    <a:pt x="40" y="13"/>
                  </a:cubicBezTo>
                  <a:cubicBezTo>
                    <a:pt x="39" y="13"/>
                    <a:pt x="44" y="20"/>
                    <a:pt x="36" y="19"/>
                  </a:cubicBezTo>
                  <a:cubicBezTo>
                    <a:pt x="34" y="20"/>
                    <a:pt x="38" y="22"/>
                    <a:pt x="34" y="24"/>
                  </a:cubicBezTo>
                  <a:cubicBezTo>
                    <a:pt x="32" y="25"/>
                    <a:pt x="31" y="22"/>
                    <a:pt x="29" y="24"/>
                  </a:cubicBezTo>
                  <a:cubicBezTo>
                    <a:pt x="26" y="27"/>
                    <a:pt x="29" y="30"/>
                    <a:pt x="27" y="34"/>
                  </a:cubicBezTo>
                  <a:cubicBezTo>
                    <a:pt x="23" y="39"/>
                    <a:pt x="12" y="37"/>
                    <a:pt x="0" y="35"/>
                  </a:cubicBezTo>
                  <a:cubicBezTo>
                    <a:pt x="0" y="36"/>
                    <a:pt x="0" y="38"/>
                    <a:pt x="1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39"/>
                    <a:pt x="3" y="40"/>
                    <a:pt x="4" y="39"/>
                  </a:cubicBezTo>
                  <a:cubicBezTo>
                    <a:pt x="5" y="39"/>
                    <a:pt x="5" y="38"/>
                    <a:pt x="6" y="39"/>
                  </a:cubicBezTo>
                  <a:cubicBezTo>
                    <a:pt x="7" y="39"/>
                    <a:pt x="7" y="39"/>
                    <a:pt x="8" y="40"/>
                  </a:cubicBezTo>
                  <a:cubicBezTo>
                    <a:pt x="8" y="40"/>
                    <a:pt x="9" y="40"/>
                    <a:pt x="10" y="40"/>
                  </a:cubicBezTo>
                  <a:cubicBezTo>
                    <a:pt x="10" y="41"/>
                    <a:pt x="10" y="42"/>
                    <a:pt x="10" y="42"/>
                  </a:cubicBezTo>
                  <a:cubicBezTo>
                    <a:pt x="10" y="43"/>
                    <a:pt x="11" y="43"/>
                    <a:pt x="11" y="45"/>
                  </a:cubicBezTo>
                  <a:cubicBezTo>
                    <a:pt x="11" y="46"/>
                    <a:pt x="10" y="46"/>
                    <a:pt x="9" y="48"/>
                  </a:cubicBezTo>
                  <a:cubicBezTo>
                    <a:pt x="8" y="51"/>
                    <a:pt x="7" y="54"/>
                    <a:pt x="5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7" y="57"/>
                    <a:pt x="7" y="56"/>
                    <a:pt x="8" y="56"/>
                  </a:cubicBezTo>
                  <a:cubicBezTo>
                    <a:pt x="10" y="56"/>
                    <a:pt x="10" y="59"/>
                    <a:pt x="12" y="59"/>
                  </a:cubicBezTo>
                  <a:cubicBezTo>
                    <a:pt x="13" y="58"/>
                    <a:pt x="11" y="56"/>
                    <a:pt x="12" y="55"/>
                  </a:cubicBezTo>
                  <a:cubicBezTo>
                    <a:pt x="14" y="55"/>
                    <a:pt x="14" y="58"/>
                    <a:pt x="14" y="60"/>
                  </a:cubicBezTo>
                  <a:cubicBezTo>
                    <a:pt x="15" y="61"/>
                    <a:pt x="16" y="61"/>
                    <a:pt x="18" y="62"/>
                  </a:cubicBezTo>
                  <a:cubicBezTo>
                    <a:pt x="19" y="62"/>
                    <a:pt x="19" y="65"/>
                    <a:pt x="19" y="68"/>
                  </a:cubicBezTo>
                  <a:cubicBezTo>
                    <a:pt x="20" y="67"/>
                    <a:pt x="21" y="67"/>
                    <a:pt x="21" y="66"/>
                  </a:cubicBezTo>
                  <a:cubicBezTo>
                    <a:pt x="22" y="64"/>
                    <a:pt x="20" y="62"/>
                    <a:pt x="21" y="60"/>
                  </a:cubicBezTo>
                  <a:cubicBezTo>
                    <a:pt x="21" y="58"/>
                    <a:pt x="22" y="58"/>
                    <a:pt x="23" y="58"/>
                  </a:cubicBezTo>
                  <a:cubicBezTo>
                    <a:pt x="24" y="57"/>
                    <a:pt x="24" y="55"/>
                    <a:pt x="24" y="54"/>
                  </a:cubicBezTo>
                  <a:cubicBezTo>
                    <a:pt x="25" y="54"/>
                    <a:pt x="24" y="56"/>
                    <a:pt x="26" y="56"/>
                  </a:cubicBezTo>
                  <a:cubicBezTo>
                    <a:pt x="27" y="55"/>
                    <a:pt x="28" y="54"/>
                    <a:pt x="30" y="53"/>
                  </a:cubicBezTo>
                  <a:cubicBezTo>
                    <a:pt x="31" y="55"/>
                    <a:pt x="25" y="57"/>
                    <a:pt x="27" y="59"/>
                  </a:cubicBezTo>
                  <a:cubicBezTo>
                    <a:pt x="27" y="59"/>
                    <a:pt x="28" y="58"/>
                    <a:pt x="29" y="58"/>
                  </a:cubicBezTo>
                  <a:cubicBezTo>
                    <a:pt x="29" y="58"/>
                    <a:pt x="28" y="60"/>
                    <a:pt x="29" y="60"/>
                  </a:cubicBezTo>
                  <a:cubicBezTo>
                    <a:pt x="32" y="58"/>
                    <a:pt x="32" y="58"/>
                    <a:pt x="32" y="55"/>
                  </a:cubicBezTo>
                  <a:cubicBezTo>
                    <a:pt x="33" y="54"/>
                    <a:pt x="32" y="51"/>
                    <a:pt x="33" y="51"/>
                  </a:cubicBezTo>
                  <a:cubicBezTo>
                    <a:pt x="35" y="51"/>
                    <a:pt x="34" y="53"/>
                    <a:pt x="34" y="55"/>
                  </a:cubicBezTo>
                  <a:cubicBezTo>
                    <a:pt x="34" y="57"/>
                    <a:pt x="34" y="59"/>
                    <a:pt x="33" y="61"/>
                  </a:cubicBezTo>
                  <a:cubicBezTo>
                    <a:pt x="32" y="62"/>
                    <a:pt x="29" y="61"/>
                    <a:pt x="28" y="66"/>
                  </a:cubicBezTo>
                  <a:cubicBezTo>
                    <a:pt x="28" y="67"/>
                    <a:pt x="27" y="67"/>
                    <a:pt x="26" y="67"/>
                  </a:cubicBezTo>
                  <a:cubicBezTo>
                    <a:pt x="26" y="68"/>
                    <a:pt x="25" y="69"/>
                    <a:pt x="25" y="69"/>
                  </a:cubicBezTo>
                  <a:cubicBezTo>
                    <a:pt x="27" y="69"/>
                    <a:pt x="29" y="73"/>
                    <a:pt x="29" y="75"/>
                  </a:cubicBezTo>
                  <a:cubicBezTo>
                    <a:pt x="29" y="75"/>
                    <a:pt x="29" y="75"/>
                    <a:pt x="30" y="75"/>
                  </a:cubicBezTo>
                  <a:cubicBezTo>
                    <a:pt x="35" y="75"/>
                    <a:pt x="36" y="70"/>
                    <a:pt x="37" y="69"/>
                  </a:cubicBezTo>
                  <a:cubicBezTo>
                    <a:pt x="39" y="67"/>
                    <a:pt x="42" y="66"/>
                    <a:pt x="42" y="64"/>
                  </a:cubicBezTo>
                  <a:cubicBezTo>
                    <a:pt x="41" y="62"/>
                    <a:pt x="40" y="63"/>
                    <a:pt x="39" y="61"/>
                  </a:cubicBezTo>
                  <a:cubicBezTo>
                    <a:pt x="38" y="59"/>
                    <a:pt x="43" y="55"/>
                    <a:pt x="44" y="53"/>
                  </a:cubicBezTo>
                  <a:cubicBezTo>
                    <a:pt x="45" y="52"/>
                    <a:pt x="44" y="51"/>
                    <a:pt x="45" y="50"/>
                  </a:cubicBezTo>
                  <a:cubicBezTo>
                    <a:pt x="46" y="50"/>
                    <a:pt x="47" y="53"/>
                    <a:pt x="49" y="53"/>
                  </a:cubicBezTo>
                  <a:cubicBezTo>
                    <a:pt x="49" y="53"/>
                    <a:pt x="50" y="53"/>
                    <a:pt x="51" y="52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90" name="Freeform 83"/>
            <p:cNvSpPr>
              <a:spLocks/>
            </p:cNvSpPr>
            <p:nvPr/>
          </p:nvSpPr>
          <p:spPr bwMode="auto">
            <a:xfrm>
              <a:off x="2236788" y="3660775"/>
              <a:ext cx="1316037" cy="728663"/>
            </a:xfrm>
            <a:custGeom>
              <a:avLst/>
              <a:gdLst>
                <a:gd name="T0" fmla="*/ 2147483647 w 142"/>
                <a:gd name="T1" fmla="*/ 2147483647 h 78"/>
                <a:gd name="T2" fmla="*/ 2147483647 w 142"/>
                <a:gd name="T3" fmla="*/ 2147483647 h 78"/>
                <a:gd name="T4" fmla="*/ 0 w 142"/>
                <a:gd name="T5" fmla="*/ 2147483647 h 78"/>
                <a:gd name="T6" fmla="*/ 2147483647 w 142"/>
                <a:gd name="T7" fmla="*/ 2147483647 h 78"/>
                <a:gd name="T8" fmla="*/ 2147483647 w 142"/>
                <a:gd name="T9" fmla="*/ 2147483647 h 78"/>
                <a:gd name="T10" fmla="*/ 2147483647 w 142"/>
                <a:gd name="T11" fmla="*/ 2147483647 h 78"/>
                <a:gd name="T12" fmla="*/ 2147483647 w 142"/>
                <a:gd name="T13" fmla="*/ 2147483647 h 78"/>
                <a:gd name="T14" fmla="*/ 2147483647 w 142"/>
                <a:gd name="T15" fmla="*/ 2147483647 h 78"/>
                <a:gd name="T16" fmla="*/ 2147483647 w 142"/>
                <a:gd name="T17" fmla="*/ 2147483647 h 78"/>
                <a:gd name="T18" fmla="*/ 2147483647 w 142"/>
                <a:gd name="T19" fmla="*/ 2147483647 h 78"/>
                <a:gd name="T20" fmla="*/ 2147483647 w 142"/>
                <a:gd name="T21" fmla="*/ 2147483647 h 78"/>
                <a:gd name="T22" fmla="*/ 2147483647 w 142"/>
                <a:gd name="T23" fmla="*/ 2147483647 h 78"/>
                <a:gd name="T24" fmla="*/ 2147483647 w 142"/>
                <a:gd name="T25" fmla="*/ 2147483647 h 78"/>
                <a:gd name="T26" fmla="*/ 2147483647 w 142"/>
                <a:gd name="T27" fmla="*/ 2147483647 h 78"/>
                <a:gd name="T28" fmla="*/ 2147483647 w 142"/>
                <a:gd name="T29" fmla="*/ 2147483647 h 78"/>
                <a:gd name="T30" fmla="*/ 2147483647 w 142"/>
                <a:gd name="T31" fmla="*/ 2147483647 h 78"/>
                <a:gd name="T32" fmla="*/ 2147483647 w 142"/>
                <a:gd name="T33" fmla="*/ 2147483647 h 78"/>
                <a:gd name="T34" fmla="*/ 2147483647 w 142"/>
                <a:gd name="T35" fmla="*/ 2147483647 h 78"/>
                <a:gd name="T36" fmla="*/ 2147483647 w 142"/>
                <a:gd name="T37" fmla="*/ 2147483647 h 78"/>
                <a:gd name="T38" fmla="*/ 2147483647 w 142"/>
                <a:gd name="T39" fmla="*/ 2147483647 h 78"/>
                <a:gd name="T40" fmla="*/ 2147483647 w 142"/>
                <a:gd name="T41" fmla="*/ 2147483647 h 78"/>
                <a:gd name="T42" fmla="*/ 2147483647 w 142"/>
                <a:gd name="T43" fmla="*/ 2147483647 h 78"/>
                <a:gd name="T44" fmla="*/ 2147483647 w 142"/>
                <a:gd name="T45" fmla="*/ 2147483647 h 78"/>
                <a:gd name="T46" fmla="*/ 2147483647 w 142"/>
                <a:gd name="T47" fmla="*/ 2147483647 h 78"/>
                <a:gd name="T48" fmla="*/ 2147483647 w 142"/>
                <a:gd name="T49" fmla="*/ 2147483647 h 78"/>
                <a:gd name="T50" fmla="*/ 2147483647 w 142"/>
                <a:gd name="T51" fmla="*/ 2147483647 h 78"/>
                <a:gd name="T52" fmla="*/ 2147483647 w 142"/>
                <a:gd name="T53" fmla="*/ 2147483647 h 78"/>
                <a:gd name="T54" fmla="*/ 2147483647 w 142"/>
                <a:gd name="T55" fmla="*/ 0 h 78"/>
                <a:gd name="T56" fmla="*/ 2147483647 w 142"/>
                <a:gd name="T57" fmla="*/ 2147483647 h 78"/>
                <a:gd name="T58" fmla="*/ 2147483647 w 142"/>
                <a:gd name="T59" fmla="*/ 2147483647 h 78"/>
                <a:gd name="T60" fmla="*/ 2147483647 w 142"/>
                <a:gd name="T61" fmla="*/ 2147483647 h 78"/>
                <a:gd name="T62" fmla="*/ 2147483647 w 142"/>
                <a:gd name="T63" fmla="*/ 2147483647 h 78"/>
                <a:gd name="T64" fmla="*/ 2147483647 w 142"/>
                <a:gd name="T65" fmla="*/ 2147483647 h 78"/>
                <a:gd name="T66" fmla="*/ 2147483647 w 142"/>
                <a:gd name="T67" fmla="*/ 2147483647 h 78"/>
                <a:gd name="T68" fmla="*/ 2147483647 w 142"/>
                <a:gd name="T69" fmla="*/ 2147483647 h 78"/>
                <a:gd name="T70" fmla="*/ 2147483647 w 142"/>
                <a:gd name="T71" fmla="*/ 2147483647 h 78"/>
                <a:gd name="T72" fmla="*/ 2147483647 w 142"/>
                <a:gd name="T73" fmla="*/ 2147483647 h 78"/>
                <a:gd name="T74" fmla="*/ 2147483647 w 142"/>
                <a:gd name="T75" fmla="*/ 2147483647 h 78"/>
                <a:gd name="T76" fmla="*/ 2147483647 w 142"/>
                <a:gd name="T77" fmla="*/ 2147483647 h 78"/>
                <a:gd name="T78" fmla="*/ 2147483647 w 142"/>
                <a:gd name="T79" fmla="*/ 2147483647 h 78"/>
                <a:gd name="T80" fmla="*/ 2147483647 w 142"/>
                <a:gd name="T81" fmla="*/ 2147483647 h 78"/>
                <a:gd name="T82" fmla="*/ 2147483647 w 142"/>
                <a:gd name="T83" fmla="*/ 2147483647 h 78"/>
                <a:gd name="T84" fmla="*/ 2147483647 w 142"/>
                <a:gd name="T85" fmla="*/ 2147483647 h 78"/>
                <a:gd name="T86" fmla="*/ 2147483647 w 142"/>
                <a:gd name="T87" fmla="*/ 2147483647 h 7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42"/>
                <a:gd name="T133" fmla="*/ 0 h 78"/>
                <a:gd name="T134" fmla="*/ 142 w 142"/>
                <a:gd name="T135" fmla="*/ 78 h 7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42" h="78">
                  <a:moveTo>
                    <a:pt x="10" y="45"/>
                  </a:moveTo>
                  <a:cubicBezTo>
                    <a:pt x="10" y="46"/>
                    <a:pt x="9" y="47"/>
                    <a:pt x="8" y="48"/>
                  </a:cubicBezTo>
                  <a:cubicBezTo>
                    <a:pt x="8" y="49"/>
                    <a:pt x="8" y="50"/>
                    <a:pt x="7" y="51"/>
                  </a:cubicBezTo>
                  <a:cubicBezTo>
                    <a:pt x="6" y="52"/>
                    <a:pt x="4" y="52"/>
                    <a:pt x="3" y="53"/>
                  </a:cubicBezTo>
                  <a:cubicBezTo>
                    <a:pt x="3" y="53"/>
                    <a:pt x="3" y="54"/>
                    <a:pt x="3" y="55"/>
                  </a:cubicBezTo>
                  <a:cubicBezTo>
                    <a:pt x="2" y="56"/>
                    <a:pt x="0" y="56"/>
                    <a:pt x="0" y="57"/>
                  </a:cubicBezTo>
                  <a:cubicBezTo>
                    <a:pt x="0" y="59"/>
                    <a:pt x="3" y="59"/>
                    <a:pt x="3" y="61"/>
                  </a:cubicBezTo>
                  <a:cubicBezTo>
                    <a:pt x="3" y="62"/>
                    <a:pt x="0" y="63"/>
                    <a:pt x="3" y="66"/>
                  </a:cubicBezTo>
                  <a:cubicBezTo>
                    <a:pt x="6" y="67"/>
                    <a:pt x="5" y="64"/>
                    <a:pt x="6" y="63"/>
                  </a:cubicBezTo>
                  <a:cubicBezTo>
                    <a:pt x="7" y="63"/>
                    <a:pt x="7" y="63"/>
                    <a:pt x="8" y="63"/>
                  </a:cubicBezTo>
                  <a:cubicBezTo>
                    <a:pt x="10" y="63"/>
                    <a:pt x="11" y="63"/>
                    <a:pt x="12" y="64"/>
                  </a:cubicBezTo>
                  <a:cubicBezTo>
                    <a:pt x="13" y="65"/>
                    <a:pt x="15" y="64"/>
                    <a:pt x="16" y="65"/>
                  </a:cubicBezTo>
                  <a:cubicBezTo>
                    <a:pt x="17" y="65"/>
                    <a:pt x="16" y="67"/>
                    <a:pt x="18" y="68"/>
                  </a:cubicBezTo>
                  <a:cubicBezTo>
                    <a:pt x="19" y="68"/>
                    <a:pt x="20" y="65"/>
                    <a:pt x="22" y="65"/>
                  </a:cubicBezTo>
                  <a:cubicBezTo>
                    <a:pt x="24" y="65"/>
                    <a:pt x="24" y="67"/>
                    <a:pt x="25" y="67"/>
                  </a:cubicBezTo>
                  <a:cubicBezTo>
                    <a:pt x="27" y="66"/>
                    <a:pt x="25" y="64"/>
                    <a:pt x="25" y="62"/>
                  </a:cubicBezTo>
                  <a:cubicBezTo>
                    <a:pt x="25" y="61"/>
                    <a:pt x="26" y="60"/>
                    <a:pt x="27" y="60"/>
                  </a:cubicBezTo>
                  <a:cubicBezTo>
                    <a:pt x="28" y="60"/>
                    <a:pt x="28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0" y="62"/>
                    <a:pt x="33" y="61"/>
                  </a:cubicBezTo>
                  <a:cubicBezTo>
                    <a:pt x="33" y="61"/>
                    <a:pt x="35" y="64"/>
                    <a:pt x="36" y="65"/>
                  </a:cubicBezTo>
                  <a:cubicBezTo>
                    <a:pt x="36" y="65"/>
                    <a:pt x="35" y="66"/>
                    <a:pt x="35" y="67"/>
                  </a:cubicBezTo>
                  <a:cubicBezTo>
                    <a:pt x="36" y="68"/>
                    <a:pt x="37" y="66"/>
                    <a:pt x="38" y="67"/>
                  </a:cubicBezTo>
                  <a:cubicBezTo>
                    <a:pt x="40" y="68"/>
                    <a:pt x="39" y="70"/>
                    <a:pt x="41" y="72"/>
                  </a:cubicBezTo>
                  <a:cubicBezTo>
                    <a:pt x="42" y="72"/>
                    <a:pt x="43" y="71"/>
                    <a:pt x="44" y="71"/>
                  </a:cubicBezTo>
                  <a:cubicBezTo>
                    <a:pt x="45" y="71"/>
                    <a:pt x="46" y="73"/>
                    <a:pt x="47" y="73"/>
                  </a:cubicBezTo>
                  <a:cubicBezTo>
                    <a:pt x="48" y="73"/>
                    <a:pt x="48" y="73"/>
                    <a:pt x="49" y="73"/>
                  </a:cubicBezTo>
                  <a:cubicBezTo>
                    <a:pt x="50" y="73"/>
                    <a:pt x="50" y="74"/>
                    <a:pt x="51" y="74"/>
                  </a:cubicBezTo>
                  <a:cubicBezTo>
                    <a:pt x="53" y="74"/>
                    <a:pt x="54" y="73"/>
                    <a:pt x="56" y="73"/>
                  </a:cubicBezTo>
                  <a:cubicBezTo>
                    <a:pt x="60" y="74"/>
                    <a:pt x="63" y="78"/>
                    <a:pt x="67" y="78"/>
                  </a:cubicBezTo>
                  <a:cubicBezTo>
                    <a:pt x="68" y="78"/>
                    <a:pt x="70" y="78"/>
                    <a:pt x="71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3" y="76"/>
                    <a:pt x="75" y="75"/>
                    <a:pt x="76" y="72"/>
                  </a:cubicBezTo>
                  <a:cubicBezTo>
                    <a:pt x="75" y="70"/>
                    <a:pt x="77" y="69"/>
                    <a:pt x="80" y="64"/>
                  </a:cubicBezTo>
                  <a:cubicBezTo>
                    <a:pt x="82" y="62"/>
                    <a:pt x="85" y="60"/>
                    <a:pt x="87" y="58"/>
                  </a:cubicBezTo>
                  <a:cubicBezTo>
                    <a:pt x="88" y="56"/>
                    <a:pt x="88" y="53"/>
                    <a:pt x="88" y="51"/>
                  </a:cubicBezTo>
                  <a:cubicBezTo>
                    <a:pt x="94" y="50"/>
                    <a:pt x="91" y="49"/>
                    <a:pt x="92" y="48"/>
                  </a:cubicBezTo>
                  <a:cubicBezTo>
                    <a:pt x="93" y="47"/>
                    <a:pt x="95" y="46"/>
                    <a:pt x="95" y="46"/>
                  </a:cubicBezTo>
                  <a:cubicBezTo>
                    <a:pt x="97" y="46"/>
                    <a:pt x="96" y="50"/>
                    <a:pt x="97" y="51"/>
                  </a:cubicBezTo>
                  <a:cubicBezTo>
                    <a:pt x="102" y="50"/>
                    <a:pt x="103" y="47"/>
                    <a:pt x="107" y="45"/>
                  </a:cubicBezTo>
                  <a:cubicBezTo>
                    <a:pt x="108" y="45"/>
                    <a:pt x="109" y="45"/>
                    <a:pt x="109" y="45"/>
                  </a:cubicBezTo>
                  <a:cubicBezTo>
                    <a:pt x="111" y="45"/>
                    <a:pt x="112" y="46"/>
                    <a:pt x="114" y="45"/>
                  </a:cubicBezTo>
                  <a:cubicBezTo>
                    <a:pt x="116" y="44"/>
                    <a:pt x="116" y="41"/>
                    <a:pt x="120" y="40"/>
                  </a:cubicBezTo>
                  <a:cubicBezTo>
                    <a:pt x="123" y="39"/>
                    <a:pt x="126" y="41"/>
                    <a:pt x="128" y="41"/>
                  </a:cubicBezTo>
                  <a:cubicBezTo>
                    <a:pt x="130" y="41"/>
                    <a:pt x="131" y="39"/>
                    <a:pt x="132" y="38"/>
                  </a:cubicBezTo>
                  <a:cubicBezTo>
                    <a:pt x="135" y="38"/>
                    <a:pt x="137" y="38"/>
                    <a:pt x="138" y="37"/>
                  </a:cubicBezTo>
                  <a:cubicBezTo>
                    <a:pt x="139" y="37"/>
                    <a:pt x="138" y="36"/>
                    <a:pt x="139" y="35"/>
                  </a:cubicBezTo>
                  <a:cubicBezTo>
                    <a:pt x="139" y="35"/>
                    <a:pt x="140" y="36"/>
                    <a:pt x="141" y="35"/>
                  </a:cubicBezTo>
                  <a:cubicBezTo>
                    <a:pt x="141" y="32"/>
                    <a:pt x="138" y="30"/>
                    <a:pt x="139" y="28"/>
                  </a:cubicBezTo>
                  <a:cubicBezTo>
                    <a:pt x="139" y="26"/>
                    <a:pt x="141" y="25"/>
                    <a:pt x="142" y="24"/>
                  </a:cubicBezTo>
                  <a:cubicBezTo>
                    <a:pt x="140" y="24"/>
                    <a:pt x="139" y="23"/>
                    <a:pt x="138" y="23"/>
                  </a:cubicBezTo>
                  <a:cubicBezTo>
                    <a:pt x="134" y="24"/>
                    <a:pt x="133" y="25"/>
                    <a:pt x="132" y="26"/>
                  </a:cubicBezTo>
                  <a:cubicBezTo>
                    <a:pt x="130" y="26"/>
                    <a:pt x="129" y="25"/>
                    <a:pt x="127" y="25"/>
                  </a:cubicBezTo>
                  <a:cubicBezTo>
                    <a:pt x="125" y="26"/>
                    <a:pt x="124" y="32"/>
                    <a:pt x="115" y="30"/>
                  </a:cubicBezTo>
                  <a:cubicBezTo>
                    <a:pt x="109" y="25"/>
                    <a:pt x="83" y="11"/>
                    <a:pt x="81" y="2"/>
                  </a:cubicBezTo>
                  <a:cubicBezTo>
                    <a:pt x="77" y="4"/>
                    <a:pt x="67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8" y="2"/>
                    <a:pt x="54" y="6"/>
                    <a:pt x="52" y="8"/>
                  </a:cubicBezTo>
                  <a:cubicBezTo>
                    <a:pt x="51" y="9"/>
                    <a:pt x="54" y="10"/>
                    <a:pt x="53" y="11"/>
                  </a:cubicBezTo>
                  <a:cubicBezTo>
                    <a:pt x="53" y="13"/>
                    <a:pt x="52" y="14"/>
                    <a:pt x="52" y="16"/>
                  </a:cubicBezTo>
                  <a:cubicBezTo>
                    <a:pt x="52" y="17"/>
                    <a:pt x="54" y="17"/>
                    <a:pt x="54" y="18"/>
                  </a:cubicBezTo>
                  <a:cubicBezTo>
                    <a:pt x="53" y="19"/>
                    <a:pt x="51" y="20"/>
                    <a:pt x="50" y="20"/>
                  </a:cubicBezTo>
                  <a:cubicBezTo>
                    <a:pt x="49" y="19"/>
                    <a:pt x="50" y="18"/>
                    <a:pt x="49" y="17"/>
                  </a:cubicBezTo>
                  <a:cubicBezTo>
                    <a:pt x="49" y="17"/>
                    <a:pt x="48" y="18"/>
                    <a:pt x="47" y="17"/>
                  </a:cubicBezTo>
                  <a:cubicBezTo>
                    <a:pt x="46" y="17"/>
                    <a:pt x="45" y="16"/>
                    <a:pt x="44" y="15"/>
                  </a:cubicBezTo>
                  <a:cubicBezTo>
                    <a:pt x="42" y="15"/>
                    <a:pt x="41" y="15"/>
                    <a:pt x="40" y="15"/>
                  </a:cubicBezTo>
                  <a:cubicBezTo>
                    <a:pt x="39" y="15"/>
                    <a:pt x="41" y="13"/>
                    <a:pt x="38" y="11"/>
                  </a:cubicBezTo>
                  <a:cubicBezTo>
                    <a:pt x="37" y="10"/>
                    <a:pt x="34" y="9"/>
                    <a:pt x="33" y="8"/>
                  </a:cubicBezTo>
                  <a:cubicBezTo>
                    <a:pt x="32" y="6"/>
                    <a:pt x="32" y="4"/>
                    <a:pt x="28" y="3"/>
                  </a:cubicBezTo>
                  <a:cubicBezTo>
                    <a:pt x="27" y="2"/>
                    <a:pt x="27" y="5"/>
                    <a:pt x="28" y="6"/>
                  </a:cubicBezTo>
                  <a:cubicBezTo>
                    <a:pt x="29" y="8"/>
                    <a:pt x="31" y="11"/>
                    <a:pt x="31" y="13"/>
                  </a:cubicBezTo>
                  <a:cubicBezTo>
                    <a:pt x="31" y="15"/>
                    <a:pt x="26" y="15"/>
                    <a:pt x="26" y="17"/>
                  </a:cubicBezTo>
                  <a:cubicBezTo>
                    <a:pt x="26" y="19"/>
                    <a:pt x="28" y="21"/>
                    <a:pt x="27" y="22"/>
                  </a:cubicBezTo>
                  <a:cubicBezTo>
                    <a:pt x="25" y="23"/>
                    <a:pt x="24" y="22"/>
                    <a:pt x="23" y="23"/>
                  </a:cubicBezTo>
                  <a:cubicBezTo>
                    <a:pt x="22" y="23"/>
                    <a:pt x="22" y="24"/>
                    <a:pt x="22" y="25"/>
                  </a:cubicBezTo>
                  <a:cubicBezTo>
                    <a:pt x="22" y="26"/>
                    <a:pt x="21" y="26"/>
                    <a:pt x="19" y="26"/>
                  </a:cubicBezTo>
                  <a:cubicBezTo>
                    <a:pt x="20" y="28"/>
                    <a:pt x="19" y="29"/>
                    <a:pt x="18" y="30"/>
                  </a:cubicBezTo>
                  <a:cubicBezTo>
                    <a:pt x="19" y="31"/>
                    <a:pt x="20" y="30"/>
                    <a:pt x="21" y="30"/>
                  </a:cubicBezTo>
                  <a:cubicBezTo>
                    <a:pt x="22" y="30"/>
                    <a:pt x="22" y="32"/>
                    <a:pt x="23" y="31"/>
                  </a:cubicBezTo>
                  <a:cubicBezTo>
                    <a:pt x="26" y="30"/>
                    <a:pt x="26" y="30"/>
                    <a:pt x="27" y="29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9" y="30"/>
                    <a:pt x="30" y="29"/>
                    <a:pt x="30" y="29"/>
                  </a:cubicBezTo>
                  <a:cubicBezTo>
                    <a:pt x="31" y="30"/>
                    <a:pt x="32" y="34"/>
                    <a:pt x="32" y="35"/>
                  </a:cubicBezTo>
                  <a:cubicBezTo>
                    <a:pt x="29" y="35"/>
                    <a:pt x="25" y="38"/>
                    <a:pt x="23" y="39"/>
                  </a:cubicBezTo>
                  <a:cubicBezTo>
                    <a:pt x="20" y="41"/>
                    <a:pt x="23" y="41"/>
                    <a:pt x="22" y="42"/>
                  </a:cubicBezTo>
                  <a:cubicBezTo>
                    <a:pt x="22" y="43"/>
                    <a:pt x="20" y="46"/>
                    <a:pt x="18" y="46"/>
                  </a:cubicBezTo>
                  <a:cubicBezTo>
                    <a:pt x="16" y="46"/>
                    <a:pt x="15" y="44"/>
                    <a:pt x="14" y="44"/>
                  </a:cubicBezTo>
                  <a:cubicBezTo>
                    <a:pt x="13" y="44"/>
                    <a:pt x="11" y="45"/>
                    <a:pt x="10" y="45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91" name="Freeform 84"/>
            <p:cNvSpPr>
              <a:spLocks/>
            </p:cNvSpPr>
            <p:nvPr/>
          </p:nvSpPr>
          <p:spPr bwMode="auto">
            <a:xfrm>
              <a:off x="1150938" y="3287713"/>
              <a:ext cx="304800" cy="384175"/>
            </a:xfrm>
            <a:custGeom>
              <a:avLst/>
              <a:gdLst>
                <a:gd name="T0" fmla="*/ 2147483647 w 33"/>
                <a:gd name="T1" fmla="*/ 0 h 41"/>
                <a:gd name="T2" fmla="*/ 2147483647 w 33"/>
                <a:gd name="T3" fmla="*/ 2147483647 h 41"/>
                <a:gd name="T4" fmla="*/ 2147483647 w 33"/>
                <a:gd name="T5" fmla="*/ 2147483647 h 41"/>
                <a:gd name="T6" fmla="*/ 2147483647 w 33"/>
                <a:gd name="T7" fmla="*/ 2147483647 h 41"/>
                <a:gd name="T8" fmla="*/ 2147483647 w 33"/>
                <a:gd name="T9" fmla="*/ 2147483647 h 41"/>
                <a:gd name="T10" fmla="*/ 2147483647 w 33"/>
                <a:gd name="T11" fmla="*/ 2147483647 h 41"/>
                <a:gd name="T12" fmla="*/ 2147483647 w 33"/>
                <a:gd name="T13" fmla="*/ 2147483647 h 41"/>
                <a:gd name="T14" fmla="*/ 2147483647 w 33"/>
                <a:gd name="T15" fmla="*/ 2147483647 h 41"/>
                <a:gd name="T16" fmla="*/ 2147483647 w 33"/>
                <a:gd name="T17" fmla="*/ 2147483647 h 41"/>
                <a:gd name="T18" fmla="*/ 2147483647 w 33"/>
                <a:gd name="T19" fmla="*/ 2147483647 h 41"/>
                <a:gd name="T20" fmla="*/ 2147483647 w 33"/>
                <a:gd name="T21" fmla="*/ 2147483647 h 41"/>
                <a:gd name="T22" fmla="*/ 2147483647 w 33"/>
                <a:gd name="T23" fmla="*/ 2147483647 h 41"/>
                <a:gd name="T24" fmla="*/ 2147483647 w 33"/>
                <a:gd name="T25" fmla="*/ 2147483647 h 41"/>
                <a:gd name="T26" fmla="*/ 2147483647 w 33"/>
                <a:gd name="T27" fmla="*/ 2147483647 h 41"/>
                <a:gd name="T28" fmla="*/ 2147483647 w 33"/>
                <a:gd name="T29" fmla="*/ 2147483647 h 41"/>
                <a:gd name="T30" fmla="*/ 2147483647 w 33"/>
                <a:gd name="T31" fmla="*/ 2147483647 h 41"/>
                <a:gd name="T32" fmla="*/ 2147483647 w 33"/>
                <a:gd name="T33" fmla="*/ 2147483647 h 41"/>
                <a:gd name="T34" fmla="*/ 2147483647 w 33"/>
                <a:gd name="T35" fmla="*/ 2147483647 h 41"/>
                <a:gd name="T36" fmla="*/ 2147483647 w 33"/>
                <a:gd name="T37" fmla="*/ 2147483647 h 41"/>
                <a:gd name="T38" fmla="*/ 2147483647 w 33"/>
                <a:gd name="T39" fmla="*/ 2147483647 h 41"/>
                <a:gd name="T40" fmla="*/ 2147483647 w 33"/>
                <a:gd name="T41" fmla="*/ 2147483647 h 41"/>
                <a:gd name="T42" fmla="*/ 2147483647 w 33"/>
                <a:gd name="T43" fmla="*/ 2147483647 h 41"/>
                <a:gd name="T44" fmla="*/ 2147483647 w 33"/>
                <a:gd name="T45" fmla="*/ 2147483647 h 41"/>
                <a:gd name="T46" fmla="*/ 2147483647 w 33"/>
                <a:gd name="T47" fmla="*/ 2147483647 h 41"/>
                <a:gd name="T48" fmla="*/ 2147483647 w 33"/>
                <a:gd name="T49" fmla="*/ 2147483647 h 41"/>
                <a:gd name="T50" fmla="*/ 2147483647 w 33"/>
                <a:gd name="T51" fmla="*/ 2147483647 h 41"/>
                <a:gd name="T52" fmla="*/ 2147483647 w 33"/>
                <a:gd name="T53" fmla="*/ 2147483647 h 41"/>
                <a:gd name="T54" fmla="*/ 2147483647 w 33"/>
                <a:gd name="T55" fmla="*/ 2147483647 h 41"/>
                <a:gd name="T56" fmla="*/ 2147483647 w 33"/>
                <a:gd name="T57" fmla="*/ 0 h 41"/>
                <a:gd name="T58" fmla="*/ 2147483647 w 33"/>
                <a:gd name="T59" fmla="*/ 0 h 4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33"/>
                <a:gd name="T91" fmla="*/ 0 h 41"/>
                <a:gd name="T92" fmla="*/ 33 w 33"/>
                <a:gd name="T93" fmla="*/ 41 h 4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33" h="41">
                  <a:moveTo>
                    <a:pt x="31" y="0"/>
                  </a:moveTo>
                  <a:cubicBezTo>
                    <a:pt x="30" y="0"/>
                    <a:pt x="29" y="1"/>
                    <a:pt x="28" y="1"/>
                  </a:cubicBezTo>
                  <a:cubicBezTo>
                    <a:pt x="27" y="2"/>
                    <a:pt x="27" y="2"/>
                    <a:pt x="26" y="3"/>
                  </a:cubicBezTo>
                  <a:cubicBezTo>
                    <a:pt x="23" y="3"/>
                    <a:pt x="23" y="3"/>
                    <a:pt x="22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20" y="6"/>
                    <a:pt x="20" y="5"/>
                    <a:pt x="20" y="4"/>
                  </a:cubicBezTo>
                  <a:cubicBezTo>
                    <a:pt x="15" y="5"/>
                    <a:pt x="13" y="6"/>
                    <a:pt x="13" y="7"/>
                  </a:cubicBezTo>
                  <a:cubicBezTo>
                    <a:pt x="12" y="9"/>
                    <a:pt x="12" y="10"/>
                    <a:pt x="10" y="10"/>
                  </a:cubicBezTo>
                  <a:cubicBezTo>
                    <a:pt x="7" y="10"/>
                    <a:pt x="7" y="10"/>
                    <a:pt x="6" y="14"/>
                  </a:cubicBezTo>
                  <a:cubicBezTo>
                    <a:pt x="5" y="17"/>
                    <a:pt x="3" y="17"/>
                    <a:pt x="1" y="18"/>
                  </a:cubicBezTo>
                  <a:cubicBezTo>
                    <a:pt x="0" y="20"/>
                    <a:pt x="1" y="24"/>
                    <a:pt x="3" y="26"/>
                  </a:cubicBezTo>
                  <a:cubicBezTo>
                    <a:pt x="3" y="28"/>
                    <a:pt x="1" y="28"/>
                    <a:pt x="2" y="30"/>
                  </a:cubicBezTo>
                  <a:cubicBezTo>
                    <a:pt x="2" y="31"/>
                    <a:pt x="4" y="32"/>
                    <a:pt x="4" y="34"/>
                  </a:cubicBezTo>
                  <a:cubicBezTo>
                    <a:pt x="5" y="36"/>
                    <a:pt x="5" y="37"/>
                    <a:pt x="4" y="38"/>
                  </a:cubicBezTo>
                  <a:cubicBezTo>
                    <a:pt x="6" y="39"/>
                    <a:pt x="7" y="40"/>
                    <a:pt x="8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10" y="40"/>
                    <a:pt x="12" y="40"/>
                    <a:pt x="13" y="39"/>
                  </a:cubicBezTo>
                  <a:cubicBezTo>
                    <a:pt x="15" y="36"/>
                    <a:pt x="14" y="35"/>
                    <a:pt x="13" y="34"/>
                  </a:cubicBezTo>
                  <a:cubicBezTo>
                    <a:pt x="13" y="32"/>
                    <a:pt x="14" y="31"/>
                    <a:pt x="17" y="30"/>
                  </a:cubicBezTo>
                  <a:cubicBezTo>
                    <a:pt x="17" y="29"/>
                    <a:pt x="17" y="27"/>
                    <a:pt x="19" y="27"/>
                  </a:cubicBezTo>
                  <a:cubicBezTo>
                    <a:pt x="20" y="26"/>
                    <a:pt x="19" y="24"/>
                    <a:pt x="20" y="24"/>
                  </a:cubicBezTo>
                  <a:cubicBezTo>
                    <a:pt x="20" y="23"/>
                    <a:pt x="22" y="24"/>
                    <a:pt x="22" y="23"/>
                  </a:cubicBezTo>
                  <a:cubicBezTo>
                    <a:pt x="23" y="23"/>
                    <a:pt x="23" y="22"/>
                    <a:pt x="25" y="20"/>
                  </a:cubicBezTo>
                  <a:cubicBezTo>
                    <a:pt x="26" y="17"/>
                    <a:pt x="25" y="14"/>
                    <a:pt x="26" y="12"/>
                  </a:cubicBezTo>
                  <a:cubicBezTo>
                    <a:pt x="27" y="11"/>
                    <a:pt x="29" y="12"/>
                    <a:pt x="31" y="12"/>
                  </a:cubicBezTo>
                  <a:cubicBezTo>
                    <a:pt x="31" y="11"/>
                    <a:pt x="31" y="9"/>
                    <a:pt x="31" y="8"/>
                  </a:cubicBezTo>
                  <a:cubicBezTo>
                    <a:pt x="32" y="7"/>
                    <a:pt x="32" y="7"/>
                    <a:pt x="32" y="5"/>
                  </a:cubicBezTo>
                  <a:cubicBezTo>
                    <a:pt x="33" y="5"/>
                    <a:pt x="32" y="2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92" name="Freeform 85"/>
            <p:cNvSpPr>
              <a:spLocks/>
            </p:cNvSpPr>
            <p:nvPr/>
          </p:nvSpPr>
          <p:spPr bwMode="auto">
            <a:xfrm>
              <a:off x="1438275" y="3195638"/>
              <a:ext cx="463550" cy="447675"/>
            </a:xfrm>
            <a:custGeom>
              <a:avLst/>
              <a:gdLst>
                <a:gd name="T0" fmla="*/ 2147483647 w 50"/>
                <a:gd name="T1" fmla="*/ 2147483647 h 48"/>
                <a:gd name="T2" fmla="*/ 2147483647 w 50"/>
                <a:gd name="T3" fmla="*/ 0 h 48"/>
                <a:gd name="T4" fmla="*/ 2147483647 w 50"/>
                <a:gd name="T5" fmla="*/ 2147483647 h 48"/>
                <a:gd name="T6" fmla="*/ 2147483647 w 50"/>
                <a:gd name="T7" fmla="*/ 2147483647 h 48"/>
                <a:gd name="T8" fmla="*/ 2147483647 w 50"/>
                <a:gd name="T9" fmla="*/ 2147483647 h 48"/>
                <a:gd name="T10" fmla="*/ 2147483647 w 50"/>
                <a:gd name="T11" fmla="*/ 2147483647 h 48"/>
                <a:gd name="T12" fmla="*/ 2147483647 w 50"/>
                <a:gd name="T13" fmla="*/ 2147483647 h 48"/>
                <a:gd name="T14" fmla="*/ 2147483647 w 50"/>
                <a:gd name="T15" fmla="*/ 2147483647 h 48"/>
                <a:gd name="T16" fmla="*/ 2147483647 w 50"/>
                <a:gd name="T17" fmla="*/ 2147483647 h 48"/>
                <a:gd name="T18" fmla="*/ 2147483647 w 50"/>
                <a:gd name="T19" fmla="*/ 2147483647 h 48"/>
                <a:gd name="T20" fmla="*/ 2147483647 w 50"/>
                <a:gd name="T21" fmla="*/ 2147483647 h 48"/>
                <a:gd name="T22" fmla="*/ 2147483647 w 50"/>
                <a:gd name="T23" fmla="*/ 2147483647 h 48"/>
                <a:gd name="T24" fmla="*/ 2147483647 w 50"/>
                <a:gd name="T25" fmla="*/ 2147483647 h 48"/>
                <a:gd name="T26" fmla="*/ 2147483647 w 50"/>
                <a:gd name="T27" fmla="*/ 2147483647 h 48"/>
                <a:gd name="T28" fmla="*/ 0 w 50"/>
                <a:gd name="T29" fmla="*/ 2147483647 h 48"/>
                <a:gd name="T30" fmla="*/ 0 w 50"/>
                <a:gd name="T31" fmla="*/ 2147483647 h 48"/>
                <a:gd name="T32" fmla="*/ 0 w 50"/>
                <a:gd name="T33" fmla="*/ 2147483647 h 48"/>
                <a:gd name="T34" fmla="*/ 2147483647 w 50"/>
                <a:gd name="T35" fmla="*/ 2147483647 h 48"/>
                <a:gd name="T36" fmla="*/ 0 w 50"/>
                <a:gd name="T37" fmla="*/ 2147483647 h 48"/>
                <a:gd name="T38" fmla="*/ 0 w 50"/>
                <a:gd name="T39" fmla="*/ 2147483647 h 48"/>
                <a:gd name="T40" fmla="*/ 0 w 50"/>
                <a:gd name="T41" fmla="*/ 2147483647 h 48"/>
                <a:gd name="T42" fmla="*/ 2147483647 w 50"/>
                <a:gd name="T43" fmla="*/ 2147483647 h 48"/>
                <a:gd name="T44" fmla="*/ 2147483647 w 50"/>
                <a:gd name="T45" fmla="*/ 2147483647 h 48"/>
                <a:gd name="T46" fmla="*/ 2147483647 w 50"/>
                <a:gd name="T47" fmla="*/ 2147483647 h 48"/>
                <a:gd name="T48" fmla="*/ 2147483647 w 50"/>
                <a:gd name="T49" fmla="*/ 2147483647 h 48"/>
                <a:gd name="T50" fmla="*/ 2147483647 w 50"/>
                <a:gd name="T51" fmla="*/ 2147483647 h 48"/>
                <a:gd name="T52" fmla="*/ 2147483647 w 50"/>
                <a:gd name="T53" fmla="*/ 2147483647 h 48"/>
                <a:gd name="T54" fmla="*/ 2147483647 w 50"/>
                <a:gd name="T55" fmla="*/ 2147483647 h 48"/>
                <a:gd name="T56" fmla="*/ 2147483647 w 50"/>
                <a:gd name="T57" fmla="*/ 2147483647 h 48"/>
                <a:gd name="T58" fmla="*/ 2147483647 w 50"/>
                <a:gd name="T59" fmla="*/ 2147483647 h 48"/>
                <a:gd name="T60" fmla="*/ 2147483647 w 50"/>
                <a:gd name="T61" fmla="*/ 2147483647 h 48"/>
                <a:gd name="T62" fmla="*/ 2147483647 w 50"/>
                <a:gd name="T63" fmla="*/ 2147483647 h 48"/>
                <a:gd name="T64" fmla="*/ 2147483647 w 50"/>
                <a:gd name="T65" fmla="*/ 2147483647 h 48"/>
                <a:gd name="T66" fmla="*/ 2147483647 w 50"/>
                <a:gd name="T67" fmla="*/ 2147483647 h 48"/>
                <a:gd name="T68" fmla="*/ 2147483647 w 50"/>
                <a:gd name="T69" fmla="*/ 2147483647 h 48"/>
                <a:gd name="T70" fmla="*/ 2147483647 w 50"/>
                <a:gd name="T71" fmla="*/ 2147483647 h 48"/>
                <a:gd name="T72" fmla="*/ 2147483647 w 50"/>
                <a:gd name="T73" fmla="*/ 2147483647 h 48"/>
                <a:gd name="T74" fmla="*/ 2147483647 w 50"/>
                <a:gd name="T75" fmla="*/ 2147483647 h 48"/>
                <a:gd name="T76" fmla="*/ 2147483647 w 50"/>
                <a:gd name="T77" fmla="*/ 2147483647 h 48"/>
                <a:gd name="T78" fmla="*/ 2147483647 w 50"/>
                <a:gd name="T79" fmla="*/ 2147483647 h 48"/>
                <a:gd name="T80" fmla="*/ 2147483647 w 50"/>
                <a:gd name="T81" fmla="*/ 2147483647 h 48"/>
                <a:gd name="T82" fmla="*/ 2147483647 w 50"/>
                <a:gd name="T83" fmla="*/ 2147483647 h 48"/>
                <a:gd name="T84" fmla="*/ 2147483647 w 50"/>
                <a:gd name="T85" fmla="*/ 2147483647 h 48"/>
                <a:gd name="T86" fmla="*/ 2147483647 w 50"/>
                <a:gd name="T87" fmla="*/ 2147483647 h 48"/>
                <a:gd name="T88" fmla="*/ 2147483647 w 50"/>
                <a:gd name="T89" fmla="*/ 2147483647 h 48"/>
                <a:gd name="T90" fmla="*/ 2147483647 w 50"/>
                <a:gd name="T91" fmla="*/ 2147483647 h 48"/>
                <a:gd name="T92" fmla="*/ 2147483647 w 50"/>
                <a:gd name="T93" fmla="*/ 2147483647 h 48"/>
                <a:gd name="T94" fmla="*/ 2147483647 w 50"/>
                <a:gd name="T95" fmla="*/ 2147483647 h 48"/>
                <a:gd name="T96" fmla="*/ 2147483647 w 50"/>
                <a:gd name="T97" fmla="*/ 2147483647 h 48"/>
                <a:gd name="T98" fmla="*/ 2147483647 w 50"/>
                <a:gd name="T99" fmla="*/ 2147483647 h 48"/>
                <a:gd name="T100" fmla="*/ 2147483647 w 50"/>
                <a:gd name="T101" fmla="*/ 2147483647 h 48"/>
                <a:gd name="T102" fmla="*/ 2147483647 w 50"/>
                <a:gd name="T103" fmla="*/ 2147483647 h 48"/>
                <a:gd name="T104" fmla="*/ 2147483647 w 50"/>
                <a:gd name="T105" fmla="*/ 2147483647 h 48"/>
                <a:gd name="T106" fmla="*/ 2147483647 w 50"/>
                <a:gd name="T107" fmla="*/ 2147483647 h 48"/>
                <a:gd name="T108" fmla="*/ 2147483647 w 50"/>
                <a:gd name="T109" fmla="*/ 2147483647 h 48"/>
                <a:gd name="T110" fmla="*/ 2147483647 w 50"/>
                <a:gd name="T111" fmla="*/ 2147483647 h 48"/>
                <a:gd name="T112" fmla="*/ 2147483647 w 50"/>
                <a:gd name="T113" fmla="*/ 2147483647 h 48"/>
                <a:gd name="T114" fmla="*/ 2147483647 w 50"/>
                <a:gd name="T115" fmla="*/ 2147483647 h 48"/>
                <a:gd name="T116" fmla="*/ 2147483647 w 50"/>
                <a:gd name="T117" fmla="*/ 2147483647 h 48"/>
                <a:gd name="T118" fmla="*/ 2147483647 w 50"/>
                <a:gd name="T119" fmla="*/ 2147483647 h 4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0"/>
                <a:gd name="T181" fmla="*/ 0 h 48"/>
                <a:gd name="T182" fmla="*/ 50 w 50"/>
                <a:gd name="T183" fmla="*/ 48 h 4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0" h="48">
                  <a:moveTo>
                    <a:pt x="29" y="2"/>
                  </a:moveTo>
                  <a:cubicBezTo>
                    <a:pt x="25" y="2"/>
                    <a:pt x="21" y="1"/>
                    <a:pt x="17" y="0"/>
                  </a:cubicBezTo>
                  <a:cubicBezTo>
                    <a:pt x="18" y="2"/>
                    <a:pt x="19" y="3"/>
                    <a:pt x="21" y="3"/>
                  </a:cubicBezTo>
                  <a:cubicBezTo>
                    <a:pt x="21" y="4"/>
                    <a:pt x="20" y="4"/>
                    <a:pt x="18" y="4"/>
                  </a:cubicBezTo>
                  <a:cubicBezTo>
                    <a:pt x="17" y="5"/>
                    <a:pt x="17" y="6"/>
                    <a:pt x="18" y="7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19" y="10"/>
                    <a:pt x="19" y="10"/>
                    <a:pt x="19" y="12"/>
                  </a:cubicBezTo>
                  <a:cubicBezTo>
                    <a:pt x="19" y="13"/>
                    <a:pt x="19" y="15"/>
                    <a:pt x="18" y="16"/>
                  </a:cubicBezTo>
                  <a:cubicBezTo>
                    <a:pt x="14" y="16"/>
                    <a:pt x="17" y="13"/>
                    <a:pt x="16" y="12"/>
                  </a:cubicBezTo>
                  <a:cubicBezTo>
                    <a:pt x="15" y="11"/>
                    <a:pt x="14" y="10"/>
                    <a:pt x="12" y="10"/>
                  </a:cubicBezTo>
                  <a:cubicBezTo>
                    <a:pt x="12" y="9"/>
                    <a:pt x="12" y="9"/>
                    <a:pt x="12" y="8"/>
                  </a:cubicBezTo>
                  <a:cubicBezTo>
                    <a:pt x="11" y="8"/>
                    <a:pt x="10" y="8"/>
                    <a:pt x="9" y="8"/>
                  </a:cubicBezTo>
                  <a:cubicBezTo>
                    <a:pt x="9" y="7"/>
                    <a:pt x="10" y="6"/>
                    <a:pt x="9" y="6"/>
                  </a:cubicBezTo>
                  <a:cubicBezTo>
                    <a:pt x="8" y="6"/>
                    <a:pt x="6" y="6"/>
                    <a:pt x="5" y="7"/>
                  </a:cubicBezTo>
                  <a:cubicBezTo>
                    <a:pt x="3" y="9"/>
                    <a:pt x="3" y="9"/>
                    <a:pt x="0" y="9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2"/>
                    <a:pt x="2" y="15"/>
                    <a:pt x="1" y="15"/>
                  </a:cubicBezTo>
                  <a:cubicBezTo>
                    <a:pt x="1" y="17"/>
                    <a:pt x="1" y="17"/>
                    <a:pt x="0" y="18"/>
                  </a:cubicBezTo>
                  <a:cubicBezTo>
                    <a:pt x="0" y="19"/>
                    <a:pt x="0" y="21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" y="25"/>
                    <a:pt x="3" y="22"/>
                    <a:pt x="4" y="23"/>
                  </a:cubicBezTo>
                  <a:cubicBezTo>
                    <a:pt x="7" y="26"/>
                    <a:pt x="10" y="25"/>
                    <a:pt x="12" y="24"/>
                  </a:cubicBezTo>
                  <a:cubicBezTo>
                    <a:pt x="13" y="25"/>
                    <a:pt x="11" y="27"/>
                    <a:pt x="12" y="27"/>
                  </a:cubicBezTo>
                  <a:cubicBezTo>
                    <a:pt x="14" y="28"/>
                    <a:pt x="14" y="26"/>
                    <a:pt x="17" y="26"/>
                  </a:cubicBezTo>
                  <a:cubicBezTo>
                    <a:pt x="19" y="31"/>
                    <a:pt x="17" y="31"/>
                    <a:pt x="18" y="33"/>
                  </a:cubicBezTo>
                  <a:cubicBezTo>
                    <a:pt x="18" y="34"/>
                    <a:pt x="20" y="33"/>
                    <a:pt x="20" y="34"/>
                  </a:cubicBezTo>
                  <a:cubicBezTo>
                    <a:pt x="21" y="34"/>
                    <a:pt x="20" y="36"/>
                    <a:pt x="21" y="37"/>
                  </a:cubicBezTo>
                  <a:cubicBezTo>
                    <a:pt x="21" y="38"/>
                    <a:pt x="23" y="38"/>
                    <a:pt x="23" y="40"/>
                  </a:cubicBezTo>
                  <a:cubicBezTo>
                    <a:pt x="23" y="42"/>
                    <a:pt x="22" y="44"/>
                    <a:pt x="24" y="46"/>
                  </a:cubicBezTo>
                  <a:cubicBezTo>
                    <a:pt x="25" y="46"/>
                    <a:pt x="26" y="45"/>
                    <a:pt x="27" y="45"/>
                  </a:cubicBezTo>
                  <a:cubicBezTo>
                    <a:pt x="28" y="46"/>
                    <a:pt x="28" y="48"/>
                    <a:pt x="30" y="48"/>
                  </a:cubicBezTo>
                  <a:cubicBezTo>
                    <a:pt x="30" y="48"/>
                    <a:pt x="30" y="46"/>
                    <a:pt x="31" y="45"/>
                  </a:cubicBezTo>
                  <a:cubicBezTo>
                    <a:pt x="32" y="45"/>
                    <a:pt x="33" y="47"/>
                    <a:pt x="34" y="46"/>
                  </a:cubicBezTo>
                  <a:cubicBezTo>
                    <a:pt x="34" y="45"/>
                    <a:pt x="33" y="44"/>
                    <a:pt x="33" y="43"/>
                  </a:cubicBezTo>
                  <a:cubicBezTo>
                    <a:pt x="34" y="41"/>
                    <a:pt x="36" y="39"/>
                    <a:pt x="37" y="38"/>
                  </a:cubicBezTo>
                  <a:cubicBezTo>
                    <a:pt x="38" y="37"/>
                    <a:pt x="39" y="37"/>
                    <a:pt x="41" y="37"/>
                  </a:cubicBezTo>
                  <a:cubicBezTo>
                    <a:pt x="43" y="37"/>
                    <a:pt x="42" y="35"/>
                    <a:pt x="43" y="35"/>
                  </a:cubicBezTo>
                  <a:cubicBezTo>
                    <a:pt x="45" y="36"/>
                    <a:pt x="47" y="37"/>
                    <a:pt x="48" y="36"/>
                  </a:cubicBezTo>
                  <a:cubicBezTo>
                    <a:pt x="49" y="36"/>
                    <a:pt x="49" y="36"/>
                    <a:pt x="50" y="36"/>
                  </a:cubicBezTo>
                  <a:cubicBezTo>
                    <a:pt x="50" y="36"/>
                    <a:pt x="50" y="36"/>
                    <a:pt x="50" y="35"/>
                  </a:cubicBezTo>
                  <a:cubicBezTo>
                    <a:pt x="50" y="35"/>
                    <a:pt x="50" y="36"/>
                    <a:pt x="49" y="36"/>
                  </a:cubicBezTo>
                  <a:cubicBezTo>
                    <a:pt x="49" y="33"/>
                    <a:pt x="49" y="30"/>
                    <a:pt x="48" y="30"/>
                  </a:cubicBezTo>
                  <a:cubicBezTo>
                    <a:pt x="46" y="29"/>
                    <a:pt x="45" y="29"/>
                    <a:pt x="44" y="28"/>
                  </a:cubicBezTo>
                  <a:cubicBezTo>
                    <a:pt x="44" y="26"/>
                    <a:pt x="44" y="23"/>
                    <a:pt x="42" y="23"/>
                  </a:cubicBezTo>
                  <a:cubicBezTo>
                    <a:pt x="41" y="24"/>
                    <a:pt x="43" y="26"/>
                    <a:pt x="42" y="27"/>
                  </a:cubicBezTo>
                  <a:cubicBezTo>
                    <a:pt x="40" y="27"/>
                    <a:pt x="40" y="24"/>
                    <a:pt x="38" y="24"/>
                  </a:cubicBezTo>
                  <a:cubicBezTo>
                    <a:pt x="37" y="24"/>
                    <a:pt x="37" y="25"/>
                    <a:pt x="36" y="25"/>
                  </a:cubicBezTo>
                  <a:cubicBezTo>
                    <a:pt x="36" y="25"/>
                    <a:pt x="36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4" y="26"/>
                    <a:pt x="33" y="25"/>
                    <a:pt x="33" y="25"/>
                  </a:cubicBezTo>
                  <a:cubicBezTo>
                    <a:pt x="31" y="25"/>
                    <a:pt x="29" y="27"/>
                    <a:pt x="28" y="26"/>
                  </a:cubicBezTo>
                  <a:cubicBezTo>
                    <a:pt x="27" y="25"/>
                    <a:pt x="28" y="24"/>
                    <a:pt x="27" y="23"/>
                  </a:cubicBezTo>
                  <a:cubicBezTo>
                    <a:pt x="26" y="22"/>
                    <a:pt x="23" y="23"/>
                    <a:pt x="23" y="21"/>
                  </a:cubicBezTo>
                  <a:cubicBezTo>
                    <a:pt x="22" y="19"/>
                    <a:pt x="25" y="18"/>
                    <a:pt x="26" y="17"/>
                  </a:cubicBezTo>
                  <a:cubicBezTo>
                    <a:pt x="27" y="16"/>
                    <a:pt x="26" y="15"/>
                    <a:pt x="27" y="14"/>
                  </a:cubicBezTo>
                  <a:cubicBezTo>
                    <a:pt x="27" y="13"/>
                    <a:pt x="29" y="13"/>
                    <a:pt x="29" y="12"/>
                  </a:cubicBezTo>
                  <a:cubicBezTo>
                    <a:pt x="30" y="11"/>
                    <a:pt x="30" y="9"/>
                    <a:pt x="31" y="8"/>
                  </a:cubicBezTo>
                  <a:cubicBezTo>
                    <a:pt x="30" y="6"/>
                    <a:pt x="30" y="4"/>
                    <a:pt x="30" y="3"/>
                  </a:cubicBezTo>
                  <a:lnTo>
                    <a:pt x="29" y="2"/>
                  </a:ln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93" name="Freeform 86"/>
            <p:cNvSpPr>
              <a:spLocks/>
            </p:cNvSpPr>
            <p:nvPr/>
          </p:nvSpPr>
          <p:spPr bwMode="auto">
            <a:xfrm>
              <a:off x="1296988" y="3392488"/>
              <a:ext cx="382587" cy="342900"/>
            </a:xfrm>
            <a:custGeom>
              <a:avLst/>
              <a:gdLst>
                <a:gd name="T0" fmla="*/ 0 w 41"/>
                <a:gd name="T1" fmla="*/ 2147483647 h 37"/>
                <a:gd name="T2" fmla="*/ 2147483647 w 41"/>
                <a:gd name="T3" fmla="*/ 2147483647 h 37"/>
                <a:gd name="T4" fmla="*/ 2147483647 w 41"/>
                <a:gd name="T5" fmla="*/ 2147483647 h 37"/>
                <a:gd name="T6" fmla="*/ 2147483647 w 41"/>
                <a:gd name="T7" fmla="*/ 2147483647 h 37"/>
                <a:gd name="T8" fmla="*/ 2147483647 w 41"/>
                <a:gd name="T9" fmla="*/ 2147483647 h 37"/>
                <a:gd name="T10" fmla="*/ 2147483647 w 41"/>
                <a:gd name="T11" fmla="*/ 2147483647 h 37"/>
                <a:gd name="T12" fmla="*/ 2147483647 w 41"/>
                <a:gd name="T13" fmla="*/ 2147483647 h 37"/>
                <a:gd name="T14" fmla="*/ 2147483647 w 41"/>
                <a:gd name="T15" fmla="*/ 2147483647 h 37"/>
                <a:gd name="T16" fmla="*/ 2147483647 w 41"/>
                <a:gd name="T17" fmla="*/ 2147483647 h 37"/>
                <a:gd name="T18" fmla="*/ 2147483647 w 41"/>
                <a:gd name="T19" fmla="*/ 2147483647 h 37"/>
                <a:gd name="T20" fmla="*/ 2147483647 w 41"/>
                <a:gd name="T21" fmla="*/ 2147483647 h 37"/>
                <a:gd name="T22" fmla="*/ 2147483647 w 41"/>
                <a:gd name="T23" fmla="*/ 2147483647 h 37"/>
                <a:gd name="T24" fmla="*/ 2147483647 w 41"/>
                <a:gd name="T25" fmla="*/ 2147483647 h 37"/>
                <a:gd name="T26" fmla="*/ 2147483647 w 41"/>
                <a:gd name="T27" fmla="*/ 2147483647 h 37"/>
                <a:gd name="T28" fmla="*/ 2147483647 w 41"/>
                <a:gd name="T29" fmla="*/ 2147483647 h 37"/>
                <a:gd name="T30" fmla="*/ 2147483647 w 41"/>
                <a:gd name="T31" fmla="*/ 2147483647 h 37"/>
                <a:gd name="T32" fmla="*/ 2147483647 w 41"/>
                <a:gd name="T33" fmla="*/ 2147483647 h 37"/>
                <a:gd name="T34" fmla="*/ 2147483647 w 41"/>
                <a:gd name="T35" fmla="*/ 2147483647 h 37"/>
                <a:gd name="T36" fmla="*/ 2147483647 w 41"/>
                <a:gd name="T37" fmla="*/ 2147483647 h 37"/>
                <a:gd name="T38" fmla="*/ 2147483647 w 41"/>
                <a:gd name="T39" fmla="*/ 2147483647 h 37"/>
                <a:gd name="T40" fmla="*/ 2147483647 w 41"/>
                <a:gd name="T41" fmla="*/ 2147483647 h 37"/>
                <a:gd name="T42" fmla="*/ 2147483647 w 41"/>
                <a:gd name="T43" fmla="*/ 2147483647 h 37"/>
                <a:gd name="T44" fmla="*/ 2147483647 w 41"/>
                <a:gd name="T45" fmla="*/ 2147483647 h 37"/>
                <a:gd name="T46" fmla="*/ 2147483647 w 41"/>
                <a:gd name="T47" fmla="*/ 2147483647 h 37"/>
                <a:gd name="T48" fmla="*/ 2147483647 w 41"/>
                <a:gd name="T49" fmla="*/ 2147483647 h 37"/>
                <a:gd name="T50" fmla="*/ 2147483647 w 41"/>
                <a:gd name="T51" fmla="*/ 2147483647 h 37"/>
                <a:gd name="T52" fmla="*/ 2147483647 w 41"/>
                <a:gd name="T53" fmla="*/ 2147483647 h 37"/>
                <a:gd name="T54" fmla="*/ 2147483647 w 41"/>
                <a:gd name="T55" fmla="*/ 2147483647 h 37"/>
                <a:gd name="T56" fmla="*/ 2147483647 w 41"/>
                <a:gd name="T57" fmla="*/ 2147483647 h 37"/>
                <a:gd name="T58" fmla="*/ 2147483647 w 41"/>
                <a:gd name="T59" fmla="*/ 2147483647 h 37"/>
                <a:gd name="T60" fmla="*/ 2147483647 w 41"/>
                <a:gd name="T61" fmla="*/ 2147483647 h 37"/>
                <a:gd name="T62" fmla="*/ 2147483647 w 41"/>
                <a:gd name="T63" fmla="*/ 2147483647 h 37"/>
                <a:gd name="T64" fmla="*/ 2147483647 w 41"/>
                <a:gd name="T65" fmla="*/ 2147483647 h 37"/>
                <a:gd name="T66" fmla="*/ 2147483647 w 41"/>
                <a:gd name="T67" fmla="*/ 2147483647 h 37"/>
                <a:gd name="T68" fmla="*/ 0 w 41"/>
                <a:gd name="T69" fmla="*/ 2147483647 h 3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1"/>
                <a:gd name="T106" fmla="*/ 0 h 37"/>
                <a:gd name="T107" fmla="*/ 41 w 41"/>
                <a:gd name="T108" fmla="*/ 37 h 3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1" h="37">
                  <a:moveTo>
                    <a:pt x="0" y="19"/>
                  </a:moveTo>
                  <a:cubicBezTo>
                    <a:pt x="1" y="19"/>
                    <a:pt x="2" y="19"/>
                    <a:pt x="4" y="22"/>
                  </a:cubicBezTo>
                  <a:cubicBezTo>
                    <a:pt x="5" y="23"/>
                    <a:pt x="6" y="22"/>
                    <a:pt x="8" y="22"/>
                  </a:cubicBezTo>
                  <a:cubicBezTo>
                    <a:pt x="9" y="23"/>
                    <a:pt x="10" y="24"/>
                    <a:pt x="11" y="25"/>
                  </a:cubicBezTo>
                  <a:cubicBezTo>
                    <a:pt x="13" y="25"/>
                    <a:pt x="15" y="24"/>
                    <a:pt x="16" y="24"/>
                  </a:cubicBezTo>
                  <a:cubicBezTo>
                    <a:pt x="17" y="25"/>
                    <a:pt x="17" y="27"/>
                    <a:pt x="19" y="27"/>
                  </a:cubicBezTo>
                  <a:cubicBezTo>
                    <a:pt x="21" y="27"/>
                    <a:pt x="22" y="27"/>
                    <a:pt x="23" y="26"/>
                  </a:cubicBezTo>
                  <a:cubicBezTo>
                    <a:pt x="24" y="25"/>
                    <a:pt x="22" y="24"/>
                    <a:pt x="23" y="23"/>
                  </a:cubicBezTo>
                  <a:cubicBezTo>
                    <a:pt x="25" y="23"/>
                    <a:pt x="25" y="25"/>
                    <a:pt x="27" y="26"/>
                  </a:cubicBezTo>
                  <a:cubicBezTo>
                    <a:pt x="28" y="26"/>
                    <a:pt x="28" y="26"/>
                    <a:pt x="29" y="26"/>
                  </a:cubicBezTo>
                  <a:cubicBezTo>
                    <a:pt x="29" y="28"/>
                    <a:pt x="28" y="29"/>
                    <a:pt x="29" y="31"/>
                  </a:cubicBezTo>
                  <a:cubicBezTo>
                    <a:pt x="29" y="32"/>
                    <a:pt x="30" y="31"/>
                    <a:pt x="30" y="31"/>
                  </a:cubicBezTo>
                  <a:cubicBezTo>
                    <a:pt x="31" y="31"/>
                    <a:pt x="31" y="32"/>
                    <a:pt x="33" y="33"/>
                  </a:cubicBezTo>
                  <a:cubicBezTo>
                    <a:pt x="33" y="33"/>
                    <a:pt x="34" y="32"/>
                    <a:pt x="36" y="33"/>
                  </a:cubicBezTo>
                  <a:cubicBezTo>
                    <a:pt x="37" y="34"/>
                    <a:pt x="37" y="36"/>
                    <a:pt x="38" y="37"/>
                  </a:cubicBezTo>
                  <a:cubicBezTo>
                    <a:pt x="39" y="37"/>
                    <a:pt x="39" y="37"/>
                    <a:pt x="40" y="37"/>
                  </a:cubicBezTo>
                  <a:cubicBezTo>
                    <a:pt x="39" y="36"/>
                    <a:pt x="41" y="32"/>
                    <a:pt x="40" y="31"/>
                  </a:cubicBezTo>
                  <a:cubicBezTo>
                    <a:pt x="38" y="29"/>
                    <a:pt x="38" y="29"/>
                    <a:pt x="37" y="28"/>
                  </a:cubicBezTo>
                  <a:cubicBezTo>
                    <a:pt x="38" y="27"/>
                    <a:pt x="38" y="26"/>
                    <a:pt x="39" y="24"/>
                  </a:cubicBezTo>
                  <a:cubicBezTo>
                    <a:pt x="37" y="23"/>
                    <a:pt x="38" y="21"/>
                    <a:pt x="38" y="19"/>
                  </a:cubicBezTo>
                  <a:cubicBezTo>
                    <a:pt x="38" y="17"/>
                    <a:pt x="36" y="17"/>
                    <a:pt x="36" y="16"/>
                  </a:cubicBezTo>
                  <a:cubicBezTo>
                    <a:pt x="35" y="15"/>
                    <a:pt x="36" y="13"/>
                    <a:pt x="35" y="13"/>
                  </a:cubicBezTo>
                  <a:cubicBezTo>
                    <a:pt x="35" y="12"/>
                    <a:pt x="33" y="13"/>
                    <a:pt x="33" y="12"/>
                  </a:cubicBezTo>
                  <a:cubicBezTo>
                    <a:pt x="32" y="10"/>
                    <a:pt x="34" y="10"/>
                    <a:pt x="32" y="5"/>
                  </a:cubicBezTo>
                  <a:cubicBezTo>
                    <a:pt x="29" y="5"/>
                    <a:pt x="29" y="7"/>
                    <a:pt x="27" y="6"/>
                  </a:cubicBezTo>
                  <a:cubicBezTo>
                    <a:pt x="26" y="6"/>
                    <a:pt x="28" y="4"/>
                    <a:pt x="27" y="3"/>
                  </a:cubicBezTo>
                  <a:cubicBezTo>
                    <a:pt x="25" y="4"/>
                    <a:pt x="22" y="5"/>
                    <a:pt x="19" y="2"/>
                  </a:cubicBezTo>
                  <a:cubicBezTo>
                    <a:pt x="18" y="1"/>
                    <a:pt x="17" y="4"/>
                    <a:pt x="15" y="1"/>
                  </a:cubicBezTo>
                  <a:cubicBezTo>
                    <a:pt x="13" y="1"/>
                    <a:pt x="11" y="0"/>
                    <a:pt x="10" y="1"/>
                  </a:cubicBezTo>
                  <a:cubicBezTo>
                    <a:pt x="9" y="3"/>
                    <a:pt x="10" y="6"/>
                    <a:pt x="9" y="9"/>
                  </a:cubicBezTo>
                  <a:cubicBezTo>
                    <a:pt x="7" y="11"/>
                    <a:pt x="7" y="12"/>
                    <a:pt x="6" y="12"/>
                  </a:cubicBezTo>
                  <a:cubicBezTo>
                    <a:pt x="6" y="13"/>
                    <a:pt x="4" y="12"/>
                    <a:pt x="4" y="13"/>
                  </a:cubicBezTo>
                  <a:cubicBezTo>
                    <a:pt x="3" y="13"/>
                    <a:pt x="4" y="15"/>
                    <a:pt x="3" y="16"/>
                  </a:cubicBezTo>
                  <a:cubicBezTo>
                    <a:pt x="1" y="16"/>
                    <a:pt x="1" y="18"/>
                    <a:pt x="1" y="19"/>
                  </a:cubicBezTo>
                  <a:cubicBezTo>
                    <a:pt x="0" y="19"/>
                    <a:pt x="0" y="19"/>
                    <a:pt x="0" y="19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94" name="Freeform 87"/>
            <p:cNvSpPr>
              <a:spLocks/>
            </p:cNvSpPr>
            <p:nvPr/>
          </p:nvSpPr>
          <p:spPr bwMode="auto">
            <a:xfrm>
              <a:off x="730250" y="3027363"/>
              <a:ext cx="141288" cy="204787"/>
            </a:xfrm>
            <a:custGeom>
              <a:avLst/>
              <a:gdLst>
                <a:gd name="T0" fmla="*/ 2147483647 w 15"/>
                <a:gd name="T1" fmla="*/ 2147483647 h 22"/>
                <a:gd name="T2" fmla="*/ 0 w 15"/>
                <a:gd name="T3" fmla="*/ 2147483647 h 22"/>
                <a:gd name="T4" fmla="*/ 2147483647 w 15"/>
                <a:gd name="T5" fmla="*/ 2147483647 h 22"/>
                <a:gd name="T6" fmla="*/ 2147483647 w 15"/>
                <a:gd name="T7" fmla="*/ 2147483647 h 22"/>
                <a:gd name="T8" fmla="*/ 2147483647 w 15"/>
                <a:gd name="T9" fmla="*/ 2147483647 h 22"/>
                <a:gd name="T10" fmla="*/ 2147483647 w 15"/>
                <a:gd name="T11" fmla="*/ 2147483647 h 22"/>
                <a:gd name="T12" fmla="*/ 2147483647 w 15"/>
                <a:gd name="T13" fmla="*/ 2147483647 h 22"/>
                <a:gd name="T14" fmla="*/ 2147483647 w 15"/>
                <a:gd name="T15" fmla="*/ 2147483647 h 22"/>
                <a:gd name="T16" fmla="*/ 2147483647 w 15"/>
                <a:gd name="T17" fmla="*/ 2147483647 h 22"/>
                <a:gd name="T18" fmla="*/ 2147483647 w 15"/>
                <a:gd name="T19" fmla="*/ 2147483647 h 22"/>
                <a:gd name="T20" fmla="*/ 2147483647 w 15"/>
                <a:gd name="T21" fmla="*/ 2147483647 h 22"/>
                <a:gd name="T22" fmla="*/ 2147483647 w 15"/>
                <a:gd name="T23" fmla="*/ 2147483647 h 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5"/>
                <a:gd name="T37" fmla="*/ 0 h 22"/>
                <a:gd name="T38" fmla="*/ 15 w 15"/>
                <a:gd name="T39" fmla="*/ 22 h 2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5" h="22">
                  <a:moveTo>
                    <a:pt x="1" y="2"/>
                  </a:moveTo>
                  <a:cubicBezTo>
                    <a:pt x="0" y="2"/>
                    <a:pt x="0" y="3"/>
                    <a:pt x="0" y="4"/>
                  </a:cubicBezTo>
                  <a:cubicBezTo>
                    <a:pt x="2" y="8"/>
                    <a:pt x="3" y="13"/>
                    <a:pt x="5" y="17"/>
                  </a:cubicBezTo>
                  <a:cubicBezTo>
                    <a:pt x="5" y="19"/>
                    <a:pt x="6" y="20"/>
                    <a:pt x="8" y="21"/>
                  </a:cubicBezTo>
                  <a:cubicBezTo>
                    <a:pt x="9" y="22"/>
                    <a:pt x="11" y="21"/>
                    <a:pt x="13" y="20"/>
                  </a:cubicBezTo>
                  <a:cubicBezTo>
                    <a:pt x="14" y="20"/>
                    <a:pt x="14" y="19"/>
                    <a:pt x="15" y="17"/>
                  </a:cubicBezTo>
                  <a:cubicBezTo>
                    <a:pt x="14" y="15"/>
                    <a:pt x="14" y="13"/>
                    <a:pt x="14" y="11"/>
                  </a:cubicBezTo>
                  <a:cubicBezTo>
                    <a:pt x="14" y="10"/>
                    <a:pt x="12" y="11"/>
                    <a:pt x="13" y="8"/>
                  </a:cubicBezTo>
                  <a:cubicBezTo>
                    <a:pt x="11" y="9"/>
                    <a:pt x="10" y="9"/>
                    <a:pt x="9" y="8"/>
                  </a:cubicBezTo>
                  <a:cubicBezTo>
                    <a:pt x="9" y="5"/>
                    <a:pt x="8" y="1"/>
                    <a:pt x="6" y="1"/>
                  </a:cubicBezTo>
                  <a:cubicBezTo>
                    <a:pt x="5" y="0"/>
                    <a:pt x="5" y="3"/>
                    <a:pt x="3" y="4"/>
                  </a:cubicBezTo>
                  <a:cubicBezTo>
                    <a:pt x="2" y="4"/>
                    <a:pt x="1" y="3"/>
                    <a:pt x="1" y="2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95" name="Freeform 88"/>
            <p:cNvSpPr>
              <a:spLocks noEditPoints="1"/>
            </p:cNvSpPr>
            <p:nvPr/>
          </p:nvSpPr>
          <p:spPr bwMode="auto">
            <a:xfrm>
              <a:off x="730250" y="2740025"/>
              <a:ext cx="3400425" cy="1649413"/>
            </a:xfrm>
            <a:custGeom>
              <a:avLst/>
              <a:gdLst>
                <a:gd name="T0" fmla="*/ 2147483647 w 366"/>
                <a:gd name="T1" fmla="*/ 2147483647 h 177"/>
                <a:gd name="T2" fmla="*/ 2147483647 w 366"/>
                <a:gd name="T3" fmla="*/ 2147483647 h 177"/>
                <a:gd name="T4" fmla="*/ 2147483647 w 366"/>
                <a:gd name="T5" fmla="*/ 2147483647 h 177"/>
                <a:gd name="T6" fmla="*/ 2147483647 w 366"/>
                <a:gd name="T7" fmla="*/ 2147483647 h 177"/>
                <a:gd name="T8" fmla="*/ 2147483647 w 366"/>
                <a:gd name="T9" fmla="*/ 2147483647 h 177"/>
                <a:gd name="T10" fmla="*/ 2147483647 w 366"/>
                <a:gd name="T11" fmla="*/ 2147483647 h 177"/>
                <a:gd name="T12" fmla="*/ 2147483647 w 366"/>
                <a:gd name="T13" fmla="*/ 2147483647 h 177"/>
                <a:gd name="T14" fmla="*/ 2147483647 w 366"/>
                <a:gd name="T15" fmla="*/ 2147483647 h 177"/>
                <a:gd name="T16" fmla="*/ 2147483647 w 366"/>
                <a:gd name="T17" fmla="*/ 2147483647 h 177"/>
                <a:gd name="T18" fmla="*/ 2147483647 w 366"/>
                <a:gd name="T19" fmla="*/ 2147483647 h 177"/>
                <a:gd name="T20" fmla="*/ 2147483647 w 366"/>
                <a:gd name="T21" fmla="*/ 2147483647 h 177"/>
                <a:gd name="T22" fmla="*/ 2147483647 w 366"/>
                <a:gd name="T23" fmla="*/ 2147483647 h 177"/>
                <a:gd name="T24" fmla="*/ 2147483647 w 366"/>
                <a:gd name="T25" fmla="*/ 2147483647 h 177"/>
                <a:gd name="T26" fmla="*/ 2147483647 w 366"/>
                <a:gd name="T27" fmla="*/ 2147483647 h 177"/>
                <a:gd name="T28" fmla="*/ 2147483647 w 366"/>
                <a:gd name="T29" fmla="*/ 2147483647 h 177"/>
                <a:gd name="T30" fmla="*/ 2147483647 w 366"/>
                <a:gd name="T31" fmla="*/ 2147483647 h 177"/>
                <a:gd name="T32" fmla="*/ 2147483647 w 366"/>
                <a:gd name="T33" fmla="*/ 2147483647 h 177"/>
                <a:gd name="T34" fmla="*/ 2147483647 w 366"/>
                <a:gd name="T35" fmla="*/ 2147483647 h 177"/>
                <a:gd name="T36" fmla="*/ 2147483647 w 366"/>
                <a:gd name="T37" fmla="*/ 2147483647 h 177"/>
                <a:gd name="T38" fmla="*/ 2147483647 w 366"/>
                <a:gd name="T39" fmla="*/ 2147483647 h 177"/>
                <a:gd name="T40" fmla="*/ 2147483647 w 366"/>
                <a:gd name="T41" fmla="*/ 2147483647 h 177"/>
                <a:gd name="T42" fmla="*/ 2147483647 w 366"/>
                <a:gd name="T43" fmla="*/ 2147483647 h 177"/>
                <a:gd name="T44" fmla="*/ 2147483647 w 366"/>
                <a:gd name="T45" fmla="*/ 2147483647 h 177"/>
                <a:gd name="T46" fmla="*/ 2147483647 w 366"/>
                <a:gd name="T47" fmla="*/ 2147483647 h 177"/>
                <a:gd name="T48" fmla="*/ 2147483647 w 366"/>
                <a:gd name="T49" fmla="*/ 2147483647 h 177"/>
                <a:gd name="T50" fmla="*/ 2147483647 w 366"/>
                <a:gd name="T51" fmla="*/ 2147483647 h 177"/>
                <a:gd name="T52" fmla="*/ 2147483647 w 366"/>
                <a:gd name="T53" fmla="*/ 2147483647 h 177"/>
                <a:gd name="T54" fmla="*/ 2147483647 w 366"/>
                <a:gd name="T55" fmla="*/ 2147483647 h 177"/>
                <a:gd name="T56" fmla="*/ 2147483647 w 366"/>
                <a:gd name="T57" fmla="*/ 2147483647 h 177"/>
                <a:gd name="T58" fmla="*/ 2147483647 w 366"/>
                <a:gd name="T59" fmla="*/ 2147483647 h 177"/>
                <a:gd name="T60" fmla="*/ 2147483647 w 366"/>
                <a:gd name="T61" fmla="*/ 2147483647 h 177"/>
                <a:gd name="T62" fmla="*/ 2147483647 w 366"/>
                <a:gd name="T63" fmla="*/ 2147483647 h 177"/>
                <a:gd name="T64" fmla="*/ 2147483647 w 366"/>
                <a:gd name="T65" fmla="*/ 2147483647 h 177"/>
                <a:gd name="T66" fmla="*/ 2147483647 w 366"/>
                <a:gd name="T67" fmla="*/ 2147483647 h 177"/>
                <a:gd name="T68" fmla="*/ 2147483647 w 366"/>
                <a:gd name="T69" fmla="*/ 2147483647 h 177"/>
                <a:gd name="T70" fmla="*/ 2147483647 w 366"/>
                <a:gd name="T71" fmla="*/ 2147483647 h 177"/>
                <a:gd name="T72" fmla="*/ 2147483647 w 366"/>
                <a:gd name="T73" fmla="*/ 2147483647 h 177"/>
                <a:gd name="T74" fmla="*/ 2147483647 w 366"/>
                <a:gd name="T75" fmla="*/ 2147483647 h 177"/>
                <a:gd name="T76" fmla="*/ 2147483647 w 366"/>
                <a:gd name="T77" fmla="*/ 2147483647 h 177"/>
                <a:gd name="T78" fmla="*/ 0 w 366"/>
                <a:gd name="T79" fmla="*/ 2147483647 h 177"/>
                <a:gd name="T80" fmla="*/ 2147483647 w 366"/>
                <a:gd name="T81" fmla="*/ 2147483647 h 177"/>
                <a:gd name="T82" fmla="*/ 2147483647 w 366"/>
                <a:gd name="T83" fmla="*/ 2147483647 h 177"/>
                <a:gd name="T84" fmla="*/ 2147483647 w 366"/>
                <a:gd name="T85" fmla="*/ 2147483647 h 177"/>
                <a:gd name="T86" fmla="*/ 2147483647 w 366"/>
                <a:gd name="T87" fmla="*/ 2147483647 h 177"/>
                <a:gd name="T88" fmla="*/ 2147483647 w 366"/>
                <a:gd name="T89" fmla="*/ 2147483647 h 177"/>
                <a:gd name="T90" fmla="*/ 2147483647 w 366"/>
                <a:gd name="T91" fmla="*/ 2147483647 h 177"/>
                <a:gd name="T92" fmla="*/ 2147483647 w 366"/>
                <a:gd name="T93" fmla="*/ 2147483647 h 177"/>
                <a:gd name="T94" fmla="*/ 2147483647 w 366"/>
                <a:gd name="T95" fmla="*/ 2147483647 h 177"/>
                <a:gd name="T96" fmla="*/ 2147483647 w 366"/>
                <a:gd name="T97" fmla="*/ 2147483647 h 177"/>
                <a:gd name="T98" fmla="*/ 2147483647 w 366"/>
                <a:gd name="T99" fmla="*/ 2147483647 h 177"/>
                <a:gd name="T100" fmla="*/ 2147483647 w 366"/>
                <a:gd name="T101" fmla="*/ 2147483647 h 177"/>
                <a:gd name="T102" fmla="*/ 2147483647 w 366"/>
                <a:gd name="T103" fmla="*/ 2147483647 h 177"/>
                <a:gd name="T104" fmla="*/ 2147483647 w 366"/>
                <a:gd name="T105" fmla="*/ 2147483647 h 177"/>
                <a:gd name="T106" fmla="*/ 2147483647 w 366"/>
                <a:gd name="T107" fmla="*/ 2147483647 h 177"/>
                <a:gd name="T108" fmla="*/ 2147483647 w 366"/>
                <a:gd name="T109" fmla="*/ 2147483647 h 17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66"/>
                <a:gd name="T166" fmla="*/ 0 h 177"/>
                <a:gd name="T167" fmla="*/ 366 w 366"/>
                <a:gd name="T168" fmla="*/ 177 h 17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66" h="177">
                  <a:moveTo>
                    <a:pt x="172" y="144"/>
                  </a:moveTo>
                  <a:cubicBezTo>
                    <a:pt x="172" y="145"/>
                    <a:pt x="171" y="146"/>
                    <a:pt x="170" y="147"/>
                  </a:cubicBezTo>
                  <a:cubicBezTo>
                    <a:pt x="170" y="148"/>
                    <a:pt x="170" y="149"/>
                    <a:pt x="169" y="150"/>
                  </a:cubicBezTo>
                  <a:cubicBezTo>
                    <a:pt x="168" y="151"/>
                    <a:pt x="166" y="151"/>
                    <a:pt x="165" y="152"/>
                  </a:cubicBezTo>
                  <a:cubicBezTo>
                    <a:pt x="165" y="152"/>
                    <a:pt x="165" y="153"/>
                    <a:pt x="165" y="154"/>
                  </a:cubicBezTo>
                  <a:cubicBezTo>
                    <a:pt x="164" y="155"/>
                    <a:pt x="162" y="155"/>
                    <a:pt x="162" y="156"/>
                  </a:cubicBezTo>
                  <a:cubicBezTo>
                    <a:pt x="162" y="158"/>
                    <a:pt x="165" y="158"/>
                    <a:pt x="165" y="160"/>
                  </a:cubicBezTo>
                  <a:cubicBezTo>
                    <a:pt x="165" y="161"/>
                    <a:pt x="162" y="162"/>
                    <a:pt x="165" y="165"/>
                  </a:cubicBezTo>
                  <a:cubicBezTo>
                    <a:pt x="168" y="166"/>
                    <a:pt x="167" y="163"/>
                    <a:pt x="168" y="162"/>
                  </a:cubicBezTo>
                  <a:cubicBezTo>
                    <a:pt x="169" y="162"/>
                    <a:pt x="169" y="162"/>
                    <a:pt x="170" y="162"/>
                  </a:cubicBezTo>
                  <a:cubicBezTo>
                    <a:pt x="172" y="162"/>
                    <a:pt x="173" y="162"/>
                    <a:pt x="174" y="163"/>
                  </a:cubicBezTo>
                  <a:cubicBezTo>
                    <a:pt x="175" y="164"/>
                    <a:pt x="177" y="163"/>
                    <a:pt x="178" y="164"/>
                  </a:cubicBezTo>
                  <a:cubicBezTo>
                    <a:pt x="179" y="164"/>
                    <a:pt x="178" y="166"/>
                    <a:pt x="180" y="167"/>
                  </a:cubicBezTo>
                  <a:cubicBezTo>
                    <a:pt x="181" y="167"/>
                    <a:pt x="182" y="164"/>
                    <a:pt x="184" y="164"/>
                  </a:cubicBezTo>
                  <a:cubicBezTo>
                    <a:pt x="186" y="164"/>
                    <a:pt x="186" y="166"/>
                    <a:pt x="187" y="166"/>
                  </a:cubicBezTo>
                  <a:cubicBezTo>
                    <a:pt x="189" y="165"/>
                    <a:pt x="187" y="163"/>
                    <a:pt x="187" y="161"/>
                  </a:cubicBezTo>
                  <a:cubicBezTo>
                    <a:pt x="187" y="160"/>
                    <a:pt x="188" y="159"/>
                    <a:pt x="189" y="159"/>
                  </a:cubicBezTo>
                  <a:cubicBezTo>
                    <a:pt x="190" y="159"/>
                    <a:pt x="190" y="160"/>
                    <a:pt x="191" y="160"/>
                  </a:cubicBezTo>
                  <a:cubicBezTo>
                    <a:pt x="191" y="160"/>
                    <a:pt x="191" y="160"/>
                    <a:pt x="192" y="160"/>
                  </a:cubicBezTo>
                  <a:cubicBezTo>
                    <a:pt x="192" y="160"/>
                    <a:pt x="192" y="161"/>
                    <a:pt x="195" y="160"/>
                  </a:cubicBezTo>
                  <a:cubicBezTo>
                    <a:pt x="195" y="160"/>
                    <a:pt x="197" y="163"/>
                    <a:pt x="198" y="164"/>
                  </a:cubicBezTo>
                  <a:cubicBezTo>
                    <a:pt x="198" y="164"/>
                    <a:pt x="197" y="165"/>
                    <a:pt x="197" y="166"/>
                  </a:cubicBezTo>
                  <a:cubicBezTo>
                    <a:pt x="198" y="167"/>
                    <a:pt x="199" y="165"/>
                    <a:pt x="200" y="166"/>
                  </a:cubicBezTo>
                  <a:cubicBezTo>
                    <a:pt x="202" y="167"/>
                    <a:pt x="201" y="169"/>
                    <a:pt x="203" y="171"/>
                  </a:cubicBezTo>
                  <a:cubicBezTo>
                    <a:pt x="204" y="171"/>
                    <a:pt x="205" y="170"/>
                    <a:pt x="206" y="170"/>
                  </a:cubicBezTo>
                  <a:cubicBezTo>
                    <a:pt x="207" y="170"/>
                    <a:pt x="208" y="172"/>
                    <a:pt x="209" y="172"/>
                  </a:cubicBezTo>
                  <a:cubicBezTo>
                    <a:pt x="210" y="172"/>
                    <a:pt x="210" y="172"/>
                    <a:pt x="211" y="172"/>
                  </a:cubicBezTo>
                  <a:cubicBezTo>
                    <a:pt x="212" y="172"/>
                    <a:pt x="212" y="173"/>
                    <a:pt x="213" y="173"/>
                  </a:cubicBezTo>
                  <a:cubicBezTo>
                    <a:pt x="215" y="173"/>
                    <a:pt x="216" y="172"/>
                    <a:pt x="218" y="172"/>
                  </a:cubicBezTo>
                  <a:cubicBezTo>
                    <a:pt x="222" y="173"/>
                    <a:pt x="225" y="177"/>
                    <a:pt x="229" y="177"/>
                  </a:cubicBezTo>
                  <a:cubicBezTo>
                    <a:pt x="230" y="177"/>
                    <a:pt x="232" y="177"/>
                    <a:pt x="233" y="176"/>
                  </a:cubicBezTo>
                  <a:cubicBezTo>
                    <a:pt x="233" y="176"/>
                    <a:pt x="233" y="176"/>
                    <a:pt x="233" y="176"/>
                  </a:cubicBezTo>
                  <a:cubicBezTo>
                    <a:pt x="235" y="175"/>
                    <a:pt x="237" y="174"/>
                    <a:pt x="238" y="171"/>
                  </a:cubicBezTo>
                  <a:cubicBezTo>
                    <a:pt x="237" y="169"/>
                    <a:pt x="239" y="168"/>
                    <a:pt x="242" y="163"/>
                  </a:cubicBezTo>
                  <a:cubicBezTo>
                    <a:pt x="244" y="161"/>
                    <a:pt x="247" y="159"/>
                    <a:pt x="249" y="157"/>
                  </a:cubicBezTo>
                  <a:cubicBezTo>
                    <a:pt x="250" y="155"/>
                    <a:pt x="250" y="152"/>
                    <a:pt x="250" y="150"/>
                  </a:cubicBezTo>
                  <a:cubicBezTo>
                    <a:pt x="256" y="149"/>
                    <a:pt x="253" y="148"/>
                    <a:pt x="254" y="147"/>
                  </a:cubicBezTo>
                  <a:cubicBezTo>
                    <a:pt x="255" y="146"/>
                    <a:pt x="257" y="145"/>
                    <a:pt x="257" y="145"/>
                  </a:cubicBezTo>
                  <a:cubicBezTo>
                    <a:pt x="259" y="145"/>
                    <a:pt x="258" y="149"/>
                    <a:pt x="259" y="150"/>
                  </a:cubicBezTo>
                  <a:cubicBezTo>
                    <a:pt x="264" y="149"/>
                    <a:pt x="265" y="146"/>
                    <a:pt x="269" y="144"/>
                  </a:cubicBezTo>
                  <a:cubicBezTo>
                    <a:pt x="270" y="144"/>
                    <a:pt x="271" y="144"/>
                    <a:pt x="271" y="144"/>
                  </a:cubicBezTo>
                  <a:cubicBezTo>
                    <a:pt x="273" y="144"/>
                    <a:pt x="274" y="145"/>
                    <a:pt x="276" y="144"/>
                  </a:cubicBezTo>
                  <a:cubicBezTo>
                    <a:pt x="278" y="143"/>
                    <a:pt x="278" y="140"/>
                    <a:pt x="282" y="139"/>
                  </a:cubicBezTo>
                  <a:cubicBezTo>
                    <a:pt x="285" y="138"/>
                    <a:pt x="288" y="140"/>
                    <a:pt x="290" y="140"/>
                  </a:cubicBezTo>
                  <a:cubicBezTo>
                    <a:pt x="292" y="140"/>
                    <a:pt x="293" y="138"/>
                    <a:pt x="294" y="137"/>
                  </a:cubicBezTo>
                  <a:cubicBezTo>
                    <a:pt x="297" y="137"/>
                    <a:pt x="299" y="137"/>
                    <a:pt x="300" y="136"/>
                  </a:cubicBezTo>
                  <a:cubicBezTo>
                    <a:pt x="301" y="136"/>
                    <a:pt x="300" y="135"/>
                    <a:pt x="301" y="134"/>
                  </a:cubicBezTo>
                  <a:cubicBezTo>
                    <a:pt x="301" y="134"/>
                    <a:pt x="302" y="135"/>
                    <a:pt x="303" y="134"/>
                  </a:cubicBezTo>
                  <a:cubicBezTo>
                    <a:pt x="303" y="131"/>
                    <a:pt x="300" y="129"/>
                    <a:pt x="301" y="127"/>
                  </a:cubicBezTo>
                  <a:cubicBezTo>
                    <a:pt x="301" y="125"/>
                    <a:pt x="303" y="124"/>
                    <a:pt x="304" y="123"/>
                  </a:cubicBezTo>
                  <a:cubicBezTo>
                    <a:pt x="305" y="122"/>
                    <a:pt x="306" y="121"/>
                    <a:pt x="306" y="118"/>
                  </a:cubicBezTo>
                  <a:cubicBezTo>
                    <a:pt x="306" y="118"/>
                    <a:pt x="307" y="118"/>
                    <a:pt x="308" y="118"/>
                  </a:cubicBezTo>
                  <a:cubicBezTo>
                    <a:pt x="307" y="115"/>
                    <a:pt x="305" y="111"/>
                    <a:pt x="303" y="108"/>
                  </a:cubicBezTo>
                  <a:cubicBezTo>
                    <a:pt x="302" y="106"/>
                    <a:pt x="299" y="104"/>
                    <a:pt x="297" y="102"/>
                  </a:cubicBezTo>
                  <a:cubicBezTo>
                    <a:pt x="295" y="99"/>
                    <a:pt x="294" y="98"/>
                    <a:pt x="293" y="100"/>
                  </a:cubicBezTo>
                  <a:cubicBezTo>
                    <a:pt x="291" y="100"/>
                    <a:pt x="290" y="99"/>
                    <a:pt x="290" y="102"/>
                  </a:cubicBezTo>
                  <a:cubicBezTo>
                    <a:pt x="290" y="103"/>
                    <a:pt x="289" y="104"/>
                    <a:pt x="288" y="105"/>
                  </a:cubicBezTo>
                  <a:cubicBezTo>
                    <a:pt x="288" y="105"/>
                    <a:pt x="290" y="105"/>
                    <a:pt x="289" y="107"/>
                  </a:cubicBezTo>
                  <a:cubicBezTo>
                    <a:pt x="288" y="108"/>
                    <a:pt x="287" y="110"/>
                    <a:pt x="286" y="110"/>
                  </a:cubicBezTo>
                  <a:cubicBezTo>
                    <a:pt x="285" y="109"/>
                    <a:pt x="284" y="108"/>
                    <a:pt x="282" y="108"/>
                  </a:cubicBezTo>
                  <a:cubicBezTo>
                    <a:pt x="280" y="108"/>
                    <a:pt x="281" y="112"/>
                    <a:pt x="279" y="111"/>
                  </a:cubicBezTo>
                  <a:cubicBezTo>
                    <a:pt x="277" y="108"/>
                    <a:pt x="280" y="107"/>
                    <a:pt x="282" y="107"/>
                  </a:cubicBezTo>
                  <a:cubicBezTo>
                    <a:pt x="281" y="106"/>
                    <a:pt x="281" y="105"/>
                    <a:pt x="282" y="104"/>
                  </a:cubicBezTo>
                  <a:cubicBezTo>
                    <a:pt x="283" y="104"/>
                    <a:pt x="283" y="103"/>
                    <a:pt x="281" y="103"/>
                  </a:cubicBezTo>
                  <a:cubicBezTo>
                    <a:pt x="278" y="102"/>
                    <a:pt x="279" y="103"/>
                    <a:pt x="277" y="104"/>
                  </a:cubicBezTo>
                  <a:cubicBezTo>
                    <a:pt x="276" y="104"/>
                    <a:pt x="277" y="102"/>
                    <a:pt x="272" y="103"/>
                  </a:cubicBezTo>
                  <a:cubicBezTo>
                    <a:pt x="270" y="102"/>
                    <a:pt x="270" y="99"/>
                    <a:pt x="265" y="98"/>
                  </a:cubicBezTo>
                  <a:cubicBezTo>
                    <a:pt x="261" y="98"/>
                    <a:pt x="261" y="101"/>
                    <a:pt x="260" y="101"/>
                  </a:cubicBezTo>
                  <a:cubicBezTo>
                    <a:pt x="260" y="100"/>
                    <a:pt x="259" y="99"/>
                    <a:pt x="259" y="97"/>
                  </a:cubicBezTo>
                  <a:cubicBezTo>
                    <a:pt x="259" y="97"/>
                    <a:pt x="256" y="98"/>
                    <a:pt x="256" y="94"/>
                  </a:cubicBezTo>
                  <a:cubicBezTo>
                    <a:pt x="259" y="95"/>
                    <a:pt x="258" y="94"/>
                    <a:pt x="259" y="92"/>
                  </a:cubicBezTo>
                  <a:cubicBezTo>
                    <a:pt x="260" y="92"/>
                    <a:pt x="261" y="92"/>
                    <a:pt x="262" y="90"/>
                  </a:cubicBezTo>
                  <a:cubicBezTo>
                    <a:pt x="263" y="90"/>
                    <a:pt x="264" y="92"/>
                    <a:pt x="265" y="91"/>
                  </a:cubicBezTo>
                  <a:cubicBezTo>
                    <a:pt x="265" y="91"/>
                    <a:pt x="266" y="90"/>
                    <a:pt x="259" y="89"/>
                  </a:cubicBezTo>
                  <a:cubicBezTo>
                    <a:pt x="257" y="89"/>
                    <a:pt x="256" y="88"/>
                    <a:pt x="255" y="88"/>
                  </a:cubicBezTo>
                  <a:cubicBezTo>
                    <a:pt x="254" y="89"/>
                    <a:pt x="256" y="92"/>
                    <a:pt x="253" y="91"/>
                  </a:cubicBezTo>
                  <a:cubicBezTo>
                    <a:pt x="253" y="90"/>
                    <a:pt x="254" y="89"/>
                    <a:pt x="252" y="88"/>
                  </a:cubicBezTo>
                  <a:cubicBezTo>
                    <a:pt x="251" y="87"/>
                    <a:pt x="250" y="88"/>
                    <a:pt x="248" y="88"/>
                  </a:cubicBezTo>
                  <a:cubicBezTo>
                    <a:pt x="245" y="86"/>
                    <a:pt x="248" y="86"/>
                    <a:pt x="238" y="86"/>
                  </a:cubicBezTo>
                  <a:cubicBezTo>
                    <a:pt x="236" y="86"/>
                    <a:pt x="237" y="84"/>
                    <a:pt x="236" y="83"/>
                  </a:cubicBezTo>
                  <a:cubicBezTo>
                    <a:pt x="235" y="83"/>
                    <a:pt x="235" y="85"/>
                    <a:pt x="234" y="85"/>
                  </a:cubicBezTo>
                  <a:cubicBezTo>
                    <a:pt x="232" y="86"/>
                    <a:pt x="231" y="84"/>
                    <a:pt x="230" y="84"/>
                  </a:cubicBezTo>
                  <a:cubicBezTo>
                    <a:pt x="228" y="85"/>
                    <a:pt x="226" y="87"/>
                    <a:pt x="222" y="87"/>
                  </a:cubicBezTo>
                  <a:cubicBezTo>
                    <a:pt x="218" y="87"/>
                    <a:pt x="218" y="84"/>
                    <a:pt x="216" y="83"/>
                  </a:cubicBezTo>
                  <a:cubicBezTo>
                    <a:pt x="216" y="82"/>
                    <a:pt x="217" y="81"/>
                    <a:pt x="218" y="80"/>
                  </a:cubicBezTo>
                  <a:cubicBezTo>
                    <a:pt x="218" y="78"/>
                    <a:pt x="216" y="77"/>
                    <a:pt x="217" y="75"/>
                  </a:cubicBezTo>
                  <a:cubicBezTo>
                    <a:pt x="218" y="74"/>
                    <a:pt x="219" y="74"/>
                    <a:pt x="220" y="74"/>
                  </a:cubicBezTo>
                  <a:cubicBezTo>
                    <a:pt x="223" y="73"/>
                    <a:pt x="224" y="74"/>
                    <a:pt x="225" y="75"/>
                  </a:cubicBezTo>
                  <a:cubicBezTo>
                    <a:pt x="226" y="75"/>
                    <a:pt x="227" y="77"/>
                    <a:pt x="228" y="77"/>
                  </a:cubicBezTo>
                  <a:cubicBezTo>
                    <a:pt x="229" y="77"/>
                    <a:pt x="229" y="76"/>
                    <a:pt x="229" y="74"/>
                  </a:cubicBezTo>
                  <a:cubicBezTo>
                    <a:pt x="229" y="74"/>
                    <a:pt x="229" y="74"/>
                    <a:pt x="229" y="74"/>
                  </a:cubicBezTo>
                  <a:cubicBezTo>
                    <a:pt x="230" y="73"/>
                    <a:pt x="230" y="72"/>
                    <a:pt x="230" y="72"/>
                  </a:cubicBezTo>
                  <a:cubicBezTo>
                    <a:pt x="230" y="71"/>
                    <a:pt x="230" y="70"/>
                    <a:pt x="230" y="70"/>
                  </a:cubicBezTo>
                  <a:cubicBezTo>
                    <a:pt x="230" y="69"/>
                    <a:pt x="231" y="69"/>
                    <a:pt x="231" y="68"/>
                  </a:cubicBezTo>
                  <a:cubicBezTo>
                    <a:pt x="231" y="68"/>
                    <a:pt x="231" y="68"/>
                    <a:pt x="231" y="68"/>
                  </a:cubicBezTo>
                  <a:cubicBezTo>
                    <a:pt x="231" y="66"/>
                    <a:pt x="228" y="64"/>
                    <a:pt x="226" y="63"/>
                  </a:cubicBezTo>
                  <a:cubicBezTo>
                    <a:pt x="226" y="62"/>
                    <a:pt x="226" y="61"/>
                    <a:pt x="226" y="59"/>
                  </a:cubicBezTo>
                  <a:cubicBezTo>
                    <a:pt x="224" y="60"/>
                    <a:pt x="224" y="63"/>
                    <a:pt x="224" y="65"/>
                  </a:cubicBezTo>
                  <a:cubicBezTo>
                    <a:pt x="223" y="66"/>
                    <a:pt x="222" y="67"/>
                    <a:pt x="222" y="67"/>
                  </a:cubicBezTo>
                  <a:cubicBezTo>
                    <a:pt x="221" y="68"/>
                    <a:pt x="220" y="69"/>
                    <a:pt x="219" y="70"/>
                  </a:cubicBezTo>
                  <a:cubicBezTo>
                    <a:pt x="218" y="70"/>
                    <a:pt x="217" y="69"/>
                    <a:pt x="217" y="69"/>
                  </a:cubicBezTo>
                  <a:cubicBezTo>
                    <a:pt x="216" y="70"/>
                    <a:pt x="216" y="71"/>
                    <a:pt x="215" y="71"/>
                  </a:cubicBezTo>
                  <a:cubicBezTo>
                    <a:pt x="214" y="71"/>
                    <a:pt x="213" y="71"/>
                    <a:pt x="213" y="72"/>
                  </a:cubicBezTo>
                  <a:cubicBezTo>
                    <a:pt x="212" y="73"/>
                    <a:pt x="213" y="74"/>
                    <a:pt x="213" y="76"/>
                  </a:cubicBezTo>
                  <a:cubicBezTo>
                    <a:pt x="212" y="77"/>
                    <a:pt x="211" y="78"/>
                    <a:pt x="210" y="78"/>
                  </a:cubicBezTo>
                  <a:cubicBezTo>
                    <a:pt x="209" y="78"/>
                    <a:pt x="209" y="78"/>
                    <a:pt x="209" y="80"/>
                  </a:cubicBezTo>
                  <a:cubicBezTo>
                    <a:pt x="208" y="81"/>
                    <a:pt x="207" y="81"/>
                    <a:pt x="206" y="81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5" y="81"/>
                    <a:pt x="204" y="83"/>
                    <a:pt x="203" y="82"/>
                  </a:cubicBezTo>
                  <a:cubicBezTo>
                    <a:pt x="202" y="82"/>
                    <a:pt x="203" y="81"/>
                    <a:pt x="203" y="81"/>
                  </a:cubicBezTo>
                  <a:cubicBezTo>
                    <a:pt x="202" y="81"/>
                    <a:pt x="201" y="81"/>
                    <a:pt x="201" y="80"/>
                  </a:cubicBezTo>
                  <a:cubicBezTo>
                    <a:pt x="201" y="79"/>
                    <a:pt x="204" y="79"/>
                    <a:pt x="204" y="78"/>
                  </a:cubicBezTo>
                  <a:cubicBezTo>
                    <a:pt x="204" y="76"/>
                    <a:pt x="202" y="76"/>
                    <a:pt x="201" y="75"/>
                  </a:cubicBezTo>
                  <a:cubicBezTo>
                    <a:pt x="201" y="73"/>
                    <a:pt x="201" y="72"/>
                    <a:pt x="201" y="72"/>
                  </a:cubicBezTo>
                  <a:cubicBezTo>
                    <a:pt x="199" y="71"/>
                    <a:pt x="196" y="73"/>
                    <a:pt x="193" y="73"/>
                  </a:cubicBezTo>
                  <a:cubicBezTo>
                    <a:pt x="192" y="72"/>
                    <a:pt x="192" y="71"/>
                    <a:pt x="190" y="71"/>
                  </a:cubicBezTo>
                  <a:cubicBezTo>
                    <a:pt x="190" y="71"/>
                    <a:pt x="188" y="71"/>
                    <a:pt x="186" y="71"/>
                  </a:cubicBezTo>
                  <a:cubicBezTo>
                    <a:pt x="184" y="71"/>
                    <a:pt x="183" y="71"/>
                    <a:pt x="182" y="71"/>
                  </a:cubicBezTo>
                  <a:cubicBezTo>
                    <a:pt x="181" y="72"/>
                    <a:pt x="181" y="74"/>
                    <a:pt x="180" y="75"/>
                  </a:cubicBezTo>
                  <a:cubicBezTo>
                    <a:pt x="179" y="77"/>
                    <a:pt x="179" y="80"/>
                    <a:pt x="175" y="79"/>
                  </a:cubicBezTo>
                  <a:cubicBezTo>
                    <a:pt x="174" y="79"/>
                    <a:pt x="173" y="79"/>
                    <a:pt x="173" y="74"/>
                  </a:cubicBezTo>
                  <a:cubicBezTo>
                    <a:pt x="172" y="74"/>
                    <a:pt x="173" y="72"/>
                    <a:pt x="172" y="72"/>
                  </a:cubicBezTo>
                  <a:cubicBezTo>
                    <a:pt x="171" y="71"/>
                    <a:pt x="169" y="71"/>
                    <a:pt x="169" y="70"/>
                  </a:cubicBezTo>
                  <a:cubicBezTo>
                    <a:pt x="170" y="70"/>
                    <a:pt x="170" y="70"/>
                    <a:pt x="171" y="70"/>
                  </a:cubicBezTo>
                  <a:cubicBezTo>
                    <a:pt x="172" y="70"/>
                    <a:pt x="172" y="69"/>
                    <a:pt x="171" y="67"/>
                  </a:cubicBezTo>
                  <a:cubicBezTo>
                    <a:pt x="171" y="65"/>
                    <a:pt x="172" y="66"/>
                    <a:pt x="172" y="64"/>
                  </a:cubicBezTo>
                  <a:cubicBezTo>
                    <a:pt x="172" y="63"/>
                    <a:pt x="171" y="62"/>
                    <a:pt x="171" y="62"/>
                  </a:cubicBezTo>
                  <a:cubicBezTo>
                    <a:pt x="169" y="61"/>
                    <a:pt x="170" y="63"/>
                    <a:pt x="169" y="63"/>
                  </a:cubicBezTo>
                  <a:cubicBezTo>
                    <a:pt x="168" y="63"/>
                    <a:pt x="167" y="63"/>
                    <a:pt x="167" y="62"/>
                  </a:cubicBezTo>
                  <a:cubicBezTo>
                    <a:pt x="166" y="61"/>
                    <a:pt x="166" y="63"/>
                    <a:pt x="165" y="66"/>
                  </a:cubicBezTo>
                  <a:cubicBezTo>
                    <a:pt x="164" y="67"/>
                    <a:pt x="164" y="68"/>
                    <a:pt x="164" y="69"/>
                  </a:cubicBezTo>
                  <a:cubicBezTo>
                    <a:pt x="164" y="70"/>
                    <a:pt x="164" y="69"/>
                    <a:pt x="165" y="70"/>
                  </a:cubicBezTo>
                  <a:cubicBezTo>
                    <a:pt x="166" y="70"/>
                    <a:pt x="166" y="72"/>
                    <a:pt x="164" y="73"/>
                  </a:cubicBezTo>
                  <a:cubicBezTo>
                    <a:pt x="164" y="74"/>
                    <a:pt x="163" y="75"/>
                    <a:pt x="161" y="75"/>
                  </a:cubicBezTo>
                  <a:cubicBezTo>
                    <a:pt x="159" y="74"/>
                    <a:pt x="158" y="73"/>
                    <a:pt x="159" y="70"/>
                  </a:cubicBezTo>
                  <a:cubicBezTo>
                    <a:pt x="159" y="70"/>
                    <a:pt x="158" y="69"/>
                    <a:pt x="157" y="69"/>
                  </a:cubicBezTo>
                  <a:cubicBezTo>
                    <a:pt x="157" y="69"/>
                    <a:pt x="156" y="68"/>
                    <a:pt x="156" y="68"/>
                  </a:cubicBezTo>
                  <a:cubicBezTo>
                    <a:pt x="157" y="66"/>
                    <a:pt x="158" y="66"/>
                    <a:pt x="159" y="64"/>
                  </a:cubicBezTo>
                  <a:cubicBezTo>
                    <a:pt x="158" y="61"/>
                    <a:pt x="157" y="58"/>
                    <a:pt x="158" y="57"/>
                  </a:cubicBezTo>
                  <a:cubicBezTo>
                    <a:pt x="159" y="56"/>
                    <a:pt x="160" y="55"/>
                    <a:pt x="162" y="55"/>
                  </a:cubicBezTo>
                  <a:cubicBezTo>
                    <a:pt x="162" y="54"/>
                    <a:pt x="163" y="53"/>
                    <a:pt x="164" y="53"/>
                  </a:cubicBezTo>
                  <a:cubicBezTo>
                    <a:pt x="164" y="52"/>
                    <a:pt x="164" y="51"/>
                    <a:pt x="164" y="50"/>
                  </a:cubicBezTo>
                  <a:cubicBezTo>
                    <a:pt x="165" y="49"/>
                    <a:pt x="167" y="51"/>
                    <a:pt x="168" y="50"/>
                  </a:cubicBezTo>
                  <a:cubicBezTo>
                    <a:pt x="170" y="49"/>
                    <a:pt x="169" y="49"/>
                    <a:pt x="171" y="49"/>
                  </a:cubicBezTo>
                  <a:cubicBezTo>
                    <a:pt x="173" y="46"/>
                    <a:pt x="173" y="42"/>
                    <a:pt x="172" y="39"/>
                  </a:cubicBezTo>
                  <a:cubicBezTo>
                    <a:pt x="174" y="38"/>
                    <a:pt x="174" y="37"/>
                    <a:pt x="174" y="35"/>
                  </a:cubicBezTo>
                  <a:cubicBezTo>
                    <a:pt x="175" y="35"/>
                    <a:pt x="176" y="35"/>
                    <a:pt x="176" y="34"/>
                  </a:cubicBezTo>
                  <a:cubicBezTo>
                    <a:pt x="176" y="34"/>
                    <a:pt x="176" y="33"/>
                    <a:pt x="176" y="33"/>
                  </a:cubicBezTo>
                  <a:cubicBezTo>
                    <a:pt x="177" y="29"/>
                    <a:pt x="178" y="28"/>
                    <a:pt x="179" y="28"/>
                  </a:cubicBezTo>
                  <a:cubicBezTo>
                    <a:pt x="180" y="30"/>
                    <a:pt x="177" y="33"/>
                    <a:pt x="178" y="35"/>
                  </a:cubicBezTo>
                  <a:cubicBezTo>
                    <a:pt x="178" y="36"/>
                    <a:pt x="178" y="39"/>
                    <a:pt x="179" y="39"/>
                  </a:cubicBezTo>
                  <a:cubicBezTo>
                    <a:pt x="180" y="40"/>
                    <a:pt x="179" y="40"/>
                    <a:pt x="179" y="41"/>
                  </a:cubicBezTo>
                  <a:cubicBezTo>
                    <a:pt x="179" y="42"/>
                    <a:pt x="180" y="44"/>
                    <a:pt x="179" y="46"/>
                  </a:cubicBezTo>
                  <a:cubicBezTo>
                    <a:pt x="179" y="48"/>
                    <a:pt x="181" y="50"/>
                    <a:pt x="182" y="54"/>
                  </a:cubicBezTo>
                  <a:cubicBezTo>
                    <a:pt x="184" y="61"/>
                    <a:pt x="188" y="68"/>
                    <a:pt x="196" y="66"/>
                  </a:cubicBezTo>
                  <a:cubicBezTo>
                    <a:pt x="198" y="66"/>
                    <a:pt x="200" y="66"/>
                    <a:pt x="201" y="66"/>
                  </a:cubicBezTo>
                  <a:cubicBezTo>
                    <a:pt x="202" y="65"/>
                    <a:pt x="203" y="65"/>
                    <a:pt x="205" y="64"/>
                  </a:cubicBezTo>
                  <a:cubicBezTo>
                    <a:pt x="206" y="64"/>
                    <a:pt x="206" y="62"/>
                    <a:pt x="206" y="61"/>
                  </a:cubicBezTo>
                  <a:cubicBezTo>
                    <a:pt x="206" y="61"/>
                    <a:pt x="207" y="60"/>
                    <a:pt x="208" y="59"/>
                  </a:cubicBezTo>
                  <a:cubicBezTo>
                    <a:pt x="208" y="57"/>
                    <a:pt x="209" y="54"/>
                    <a:pt x="209" y="52"/>
                  </a:cubicBezTo>
                  <a:cubicBezTo>
                    <a:pt x="209" y="50"/>
                    <a:pt x="208" y="49"/>
                    <a:pt x="208" y="48"/>
                  </a:cubicBezTo>
                  <a:cubicBezTo>
                    <a:pt x="209" y="41"/>
                    <a:pt x="209" y="38"/>
                    <a:pt x="208" y="33"/>
                  </a:cubicBezTo>
                  <a:cubicBezTo>
                    <a:pt x="209" y="31"/>
                    <a:pt x="210" y="30"/>
                    <a:pt x="209" y="28"/>
                  </a:cubicBezTo>
                  <a:cubicBezTo>
                    <a:pt x="209" y="25"/>
                    <a:pt x="207" y="25"/>
                    <a:pt x="206" y="22"/>
                  </a:cubicBezTo>
                  <a:cubicBezTo>
                    <a:pt x="206" y="21"/>
                    <a:pt x="207" y="19"/>
                    <a:pt x="201" y="19"/>
                  </a:cubicBezTo>
                  <a:cubicBezTo>
                    <a:pt x="203" y="18"/>
                    <a:pt x="205" y="18"/>
                    <a:pt x="205" y="16"/>
                  </a:cubicBezTo>
                  <a:cubicBezTo>
                    <a:pt x="205" y="16"/>
                    <a:pt x="204" y="15"/>
                    <a:pt x="203" y="14"/>
                  </a:cubicBezTo>
                  <a:cubicBezTo>
                    <a:pt x="203" y="13"/>
                    <a:pt x="203" y="12"/>
                    <a:pt x="204" y="11"/>
                  </a:cubicBezTo>
                  <a:cubicBezTo>
                    <a:pt x="205" y="14"/>
                    <a:pt x="206" y="15"/>
                    <a:pt x="207" y="14"/>
                  </a:cubicBezTo>
                  <a:cubicBezTo>
                    <a:pt x="208" y="13"/>
                    <a:pt x="208" y="12"/>
                    <a:pt x="208" y="10"/>
                  </a:cubicBezTo>
                  <a:cubicBezTo>
                    <a:pt x="207" y="8"/>
                    <a:pt x="205" y="8"/>
                    <a:pt x="204" y="8"/>
                  </a:cubicBezTo>
                  <a:cubicBezTo>
                    <a:pt x="204" y="7"/>
                    <a:pt x="204" y="6"/>
                    <a:pt x="204" y="5"/>
                  </a:cubicBezTo>
                  <a:cubicBezTo>
                    <a:pt x="203" y="6"/>
                    <a:pt x="201" y="6"/>
                    <a:pt x="200" y="5"/>
                  </a:cubicBezTo>
                  <a:cubicBezTo>
                    <a:pt x="196" y="4"/>
                    <a:pt x="193" y="0"/>
                    <a:pt x="191" y="0"/>
                  </a:cubicBezTo>
                  <a:cubicBezTo>
                    <a:pt x="189" y="0"/>
                    <a:pt x="189" y="2"/>
                    <a:pt x="188" y="2"/>
                  </a:cubicBezTo>
                  <a:cubicBezTo>
                    <a:pt x="186" y="3"/>
                    <a:pt x="184" y="2"/>
                    <a:pt x="182" y="2"/>
                  </a:cubicBezTo>
                  <a:cubicBezTo>
                    <a:pt x="181" y="3"/>
                    <a:pt x="181" y="5"/>
                    <a:pt x="180" y="10"/>
                  </a:cubicBezTo>
                  <a:cubicBezTo>
                    <a:pt x="179" y="13"/>
                    <a:pt x="178" y="15"/>
                    <a:pt x="175" y="15"/>
                  </a:cubicBezTo>
                  <a:cubicBezTo>
                    <a:pt x="173" y="15"/>
                    <a:pt x="171" y="14"/>
                    <a:pt x="168" y="15"/>
                  </a:cubicBezTo>
                  <a:cubicBezTo>
                    <a:pt x="167" y="15"/>
                    <a:pt x="166" y="16"/>
                    <a:pt x="165" y="17"/>
                  </a:cubicBezTo>
                  <a:cubicBezTo>
                    <a:pt x="162" y="20"/>
                    <a:pt x="162" y="24"/>
                    <a:pt x="160" y="25"/>
                  </a:cubicBezTo>
                  <a:cubicBezTo>
                    <a:pt x="159" y="26"/>
                    <a:pt x="157" y="26"/>
                    <a:pt x="154" y="26"/>
                  </a:cubicBezTo>
                  <a:cubicBezTo>
                    <a:pt x="153" y="28"/>
                    <a:pt x="152" y="29"/>
                    <a:pt x="150" y="29"/>
                  </a:cubicBezTo>
                  <a:cubicBezTo>
                    <a:pt x="149" y="30"/>
                    <a:pt x="148" y="30"/>
                    <a:pt x="146" y="30"/>
                  </a:cubicBezTo>
                  <a:cubicBezTo>
                    <a:pt x="145" y="30"/>
                    <a:pt x="150" y="37"/>
                    <a:pt x="142" y="36"/>
                  </a:cubicBezTo>
                  <a:cubicBezTo>
                    <a:pt x="140" y="37"/>
                    <a:pt x="144" y="39"/>
                    <a:pt x="140" y="41"/>
                  </a:cubicBezTo>
                  <a:cubicBezTo>
                    <a:pt x="138" y="42"/>
                    <a:pt x="137" y="39"/>
                    <a:pt x="135" y="41"/>
                  </a:cubicBezTo>
                  <a:cubicBezTo>
                    <a:pt x="132" y="44"/>
                    <a:pt x="135" y="47"/>
                    <a:pt x="133" y="51"/>
                  </a:cubicBezTo>
                  <a:cubicBezTo>
                    <a:pt x="129" y="56"/>
                    <a:pt x="118" y="54"/>
                    <a:pt x="106" y="52"/>
                  </a:cubicBezTo>
                  <a:lnTo>
                    <a:pt x="105" y="51"/>
                  </a:lnTo>
                  <a:cubicBezTo>
                    <a:pt x="101" y="51"/>
                    <a:pt x="97" y="50"/>
                    <a:pt x="93" y="49"/>
                  </a:cubicBezTo>
                  <a:cubicBezTo>
                    <a:pt x="94" y="51"/>
                    <a:pt x="95" y="52"/>
                    <a:pt x="97" y="52"/>
                  </a:cubicBezTo>
                  <a:cubicBezTo>
                    <a:pt x="97" y="53"/>
                    <a:pt x="96" y="53"/>
                    <a:pt x="94" y="53"/>
                  </a:cubicBezTo>
                  <a:cubicBezTo>
                    <a:pt x="93" y="54"/>
                    <a:pt x="93" y="55"/>
                    <a:pt x="94" y="56"/>
                  </a:cubicBezTo>
                  <a:cubicBezTo>
                    <a:pt x="93" y="57"/>
                    <a:pt x="93" y="58"/>
                    <a:pt x="94" y="58"/>
                  </a:cubicBezTo>
                  <a:cubicBezTo>
                    <a:pt x="95" y="59"/>
                    <a:pt x="95" y="59"/>
                    <a:pt x="95" y="61"/>
                  </a:cubicBezTo>
                  <a:cubicBezTo>
                    <a:pt x="95" y="62"/>
                    <a:pt x="95" y="64"/>
                    <a:pt x="94" y="65"/>
                  </a:cubicBezTo>
                  <a:cubicBezTo>
                    <a:pt x="90" y="65"/>
                    <a:pt x="93" y="62"/>
                    <a:pt x="92" y="61"/>
                  </a:cubicBezTo>
                  <a:cubicBezTo>
                    <a:pt x="91" y="60"/>
                    <a:pt x="90" y="59"/>
                    <a:pt x="88" y="59"/>
                  </a:cubicBezTo>
                  <a:cubicBezTo>
                    <a:pt x="88" y="58"/>
                    <a:pt x="88" y="58"/>
                    <a:pt x="88" y="57"/>
                  </a:cubicBezTo>
                  <a:cubicBezTo>
                    <a:pt x="87" y="57"/>
                    <a:pt x="86" y="57"/>
                    <a:pt x="85" y="57"/>
                  </a:cubicBezTo>
                  <a:cubicBezTo>
                    <a:pt x="85" y="56"/>
                    <a:pt x="86" y="55"/>
                    <a:pt x="85" y="55"/>
                  </a:cubicBezTo>
                  <a:cubicBezTo>
                    <a:pt x="84" y="55"/>
                    <a:pt x="82" y="55"/>
                    <a:pt x="81" y="56"/>
                  </a:cubicBezTo>
                  <a:cubicBezTo>
                    <a:pt x="79" y="58"/>
                    <a:pt x="79" y="58"/>
                    <a:pt x="76" y="58"/>
                  </a:cubicBezTo>
                  <a:cubicBezTo>
                    <a:pt x="76" y="58"/>
                    <a:pt x="76" y="58"/>
                    <a:pt x="76" y="59"/>
                  </a:cubicBezTo>
                  <a:cubicBezTo>
                    <a:pt x="75" y="59"/>
                    <a:pt x="74" y="60"/>
                    <a:pt x="73" y="60"/>
                  </a:cubicBezTo>
                  <a:cubicBezTo>
                    <a:pt x="72" y="61"/>
                    <a:pt x="72" y="61"/>
                    <a:pt x="71" y="62"/>
                  </a:cubicBezTo>
                  <a:cubicBezTo>
                    <a:pt x="68" y="62"/>
                    <a:pt x="68" y="62"/>
                    <a:pt x="67" y="65"/>
                  </a:cubicBezTo>
                  <a:cubicBezTo>
                    <a:pt x="66" y="66"/>
                    <a:pt x="65" y="67"/>
                    <a:pt x="64" y="68"/>
                  </a:cubicBezTo>
                  <a:cubicBezTo>
                    <a:pt x="64" y="68"/>
                    <a:pt x="63" y="68"/>
                    <a:pt x="63" y="68"/>
                  </a:cubicBezTo>
                  <a:cubicBezTo>
                    <a:pt x="65" y="65"/>
                    <a:pt x="65" y="64"/>
                    <a:pt x="65" y="63"/>
                  </a:cubicBezTo>
                  <a:cubicBezTo>
                    <a:pt x="60" y="64"/>
                    <a:pt x="58" y="65"/>
                    <a:pt x="58" y="66"/>
                  </a:cubicBezTo>
                  <a:cubicBezTo>
                    <a:pt x="57" y="68"/>
                    <a:pt x="57" y="69"/>
                    <a:pt x="55" y="69"/>
                  </a:cubicBezTo>
                  <a:cubicBezTo>
                    <a:pt x="52" y="69"/>
                    <a:pt x="52" y="69"/>
                    <a:pt x="51" y="73"/>
                  </a:cubicBezTo>
                  <a:cubicBezTo>
                    <a:pt x="50" y="76"/>
                    <a:pt x="48" y="76"/>
                    <a:pt x="46" y="77"/>
                  </a:cubicBezTo>
                  <a:cubicBezTo>
                    <a:pt x="45" y="79"/>
                    <a:pt x="46" y="83"/>
                    <a:pt x="48" y="85"/>
                  </a:cubicBezTo>
                  <a:cubicBezTo>
                    <a:pt x="48" y="87"/>
                    <a:pt x="46" y="87"/>
                    <a:pt x="47" y="89"/>
                  </a:cubicBezTo>
                  <a:cubicBezTo>
                    <a:pt x="47" y="90"/>
                    <a:pt x="49" y="91"/>
                    <a:pt x="49" y="93"/>
                  </a:cubicBezTo>
                  <a:cubicBezTo>
                    <a:pt x="50" y="95"/>
                    <a:pt x="50" y="96"/>
                    <a:pt x="49" y="97"/>
                  </a:cubicBezTo>
                  <a:cubicBezTo>
                    <a:pt x="51" y="98"/>
                    <a:pt x="52" y="99"/>
                    <a:pt x="53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5" y="99"/>
                    <a:pt x="57" y="99"/>
                    <a:pt x="58" y="98"/>
                  </a:cubicBezTo>
                  <a:cubicBezTo>
                    <a:pt x="60" y="95"/>
                    <a:pt x="59" y="94"/>
                    <a:pt x="58" y="93"/>
                  </a:cubicBezTo>
                  <a:cubicBezTo>
                    <a:pt x="58" y="91"/>
                    <a:pt x="59" y="90"/>
                    <a:pt x="61" y="89"/>
                  </a:cubicBezTo>
                  <a:cubicBezTo>
                    <a:pt x="62" y="89"/>
                    <a:pt x="63" y="89"/>
                    <a:pt x="65" y="92"/>
                  </a:cubicBezTo>
                  <a:cubicBezTo>
                    <a:pt x="66" y="93"/>
                    <a:pt x="67" y="92"/>
                    <a:pt x="69" y="92"/>
                  </a:cubicBezTo>
                  <a:cubicBezTo>
                    <a:pt x="70" y="93"/>
                    <a:pt x="71" y="94"/>
                    <a:pt x="72" y="95"/>
                  </a:cubicBezTo>
                  <a:cubicBezTo>
                    <a:pt x="74" y="95"/>
                    <a:pt x="76" y="94"/>
                    <a:pt x="77" y="94"/>
                  </a:cubicBezTo>
                  <a:cubicBezTo>
                    <a:pt x="78" y="95"/>
                    <a:pt x="78" y="97"/>
                    <a:pt x="80" y="97"/>
                  </a:cubicBezTo>
                  <a:cubicBezTo>
                    <a:pt x="82" y="97"/>
                    <a:pt x="83" y="97"/>
                    <a:pt x="84" y="96"/>
                  </a:cubicBezTo>
                  <a:cubicBezTo>
                    <a:pt x="85" y="95"/>
                    <a:pt x="83" y="94"/>
                    <a:pt x="84" y="93"/>
                  </a:cubicBezTo>
                  <a:cubicBezTo>
                    <a:pt x="86" y="93"/>
                    <a:pt x="86" y="95"/>
                    <a:pt x="88" y="96"/>
                  </a:cubicBezTo>
                  <a:cubicBezTo>
                    <a:pt x="89" y="96"/>
                    <a:pt x="89" y="96"/>
                    <a:pt x="90" y="96"/>
                  </a:cubicBezTo>
                  <a:cubicBezTo>
                    <a:pt x="90" y="98"/>
                    <a:pt x="89" y="99"/>
                    <a:pt x="90" y="101"/>
                  </a:cubicBezTo>
                  <a:cubicBezTo>
                    <a:pt x="90" y="102"/>
                    <a:pt x="91" y="101"/>
                    <a:pt x="91" y="101"/>
                  </a:cubicBezTo>
                  <a:cubicBezTo>
                    <a:pt x="92" y="101"/>
                    <a:pt x="92" y="102"/>
                    <a:pt x="94" y="103"/>
                  </a:cubicBezTo>
                  <a:cubicBezTo>
                    <a:pt x="94" y="103"/>
                    <a:pt x="95" y="102"/>
                    <a:pt x="97" y="103"/>
                  </a:cubicBezTo>
                  <a:cubicBezTo>
                    <a:pt x="98" y="104"/>
                    <a:pt x="98" y="106"/>
                    <a:pt x="99" y="107"/>
                  </a:cubicBezTo>
                  <a:cubicBezTo>
                    <a:pt x="100" y="107"/>
                    <a:pt x="100" y="107"/>
                    <a:pt x="101" y="107"/>
                  </a:cubicBezTo>
                  <a:cubicBezTo>
                    <a:pt x="100" y="106"/>
                    <a:pt x="102" y="102"/>
                    <a:pt x="101" y="101"/>
                  </a:cubicBezTo>
                  <a:cubicBezTo>
                    <a:pt x="99" y="99"/>
                    <a:pt x="99" y="99"/>
                    <a:pt x="98" y="98"/>
                  </a:cubicBezTo>
                  <a:cubicBezTo>
                    <a:pt x="99" y="97"/>
                    <a:pt x="99" y="96"/>
                    <a:pt x="100" y="94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101" y="95"/>
                    <a:pt x="102" y="94"/>
                    <a:pt x="103" y="94"/>
                  </a:cubicBezTo>
                  <a:cubicBezTo>
                    <a:pt x="104" y="95"/>
                    <a:pt x="104" y="97"/>
                    <a:pt x="106" y="97"/>
                  </a:cubicBezTo>
                  <a:cubicBezTo>
                    <a:pt x="106" y="97"/>
                    <a:pt x="106" y="95"/>
                    <a:pt x="107" y="94"/>
                  </a:cubicBezTo>
                  <a:cubicBezTo>
                    <a:pt x="108" y="94"/>
                    <a:pt x="109" y="96"/>
                    <a:pt x="110" y="95"/>
                  </a:cubicBezTo>
                  <a:cubicBezTo>
                    <a:pt x="110" y="94"/>
                    <a:pt x="109" y="93"/>
                    <a:pt x="109" y="92"/>
                  </a:cubicBezTo>
                  <a:cubicBezTo>
                    <a:pt x="110" y="90"/>
                    <a:pt x="112" y="88"/>
                    <a:pt x="113" y="87"/>
                  </a:cubicBezTo>
                  <a:cubicBezTo>
                    <a:pt x="114" y="86"/>
                    <a:pt x="115" y="86"/>
                    <a:pt x="117" y="86"/>
                  </a:cubicBezTo>
                  <a:cubicBezTo>
                    <a:pt x="119" y="86"/>
                    <a:pt x="118" y="84"/>
                    <a:pt x="119" y="84"/>
                  </a:cubicBezTo>
                  <a:cubicBezTo>
                    <a:pt x="126" y="86"/>
                    <a:pt x="122" y="85"/>
                    <a:pt x="124" y="87"/>
                  </a:cubicBezTo>
                  <a:cubicBezTo>
                    <a:pt x="125" y="88"/>
                    <a:pt x="127" y="87"/>
                    <a:pt x="128" y="88"/>
                  </a:cubicBezTo>
                  <a:cubicBezTo>
                    <a:pt x="128" y="89"/>
                    <a:pt x="130" y="87"/>
                    <a:pt x="131" y="86"/>
                  </a:cubicBezTo>
                  <a:cubicBezTo>
                    <a:pt x="133" y="86"/>
                    <a:pt x="135" y="90"/>
                    <a:pt x="135" y="92"/>
                  </a:cubicBezTo>
                  <a:cubicBezTo>
                    <a:pt x="134" y="97"/>
                    <a:pt x="132" y="98"/>
                    <a:pt x="132" y="100"/>
                  </a:cubicBezTo>
                  <a:cubicBezTo>
                    <a:pt x="131" y="105"/>
                    <a:pt x="134" y="103"/>
                    <a:pt x="135" y="106"/>
                  </a:cubicBezTo>
                  <a:cubicBezTo>
                    <a:pt x="136" y="107"/>
                    <a:pt x="136" y="108"/>
                    <a:pt x="136" y="109"/>
                  </a:cubicBezTo>
                  <a:cubicBezTo>
                    <a:pt x="137" y="110"/>
                    <a:pt x="138" y="110"/>
                    <a:pt x="139" y="111"/>
                  </a:cubicBezTo>
                  <a:cubicBezTo>
                    <a:pt x="140" y="112"/>
                    <a:pt x="139" y="113"/>
                    <a:pt x="141" y="114"/>
                  </a:cubicBezTo>
                  <a:cubicBezTo>
                    <a:pt x="142" y="114"/>
                    <a:pt x="144" y="113"/>
                    <a:pt x="145" y="115"/>
                  </a:cubicBezTo>
                  <a:cubicBezTo>
                    <a:pt x="146" y="116"/>
                    <a:pt x="146" y="117"/>
                    <a:pt x="146" y="118"/>
                  </a:cubicBezTo>
                  <a:cubicBezTo>
                    <a:pt x="147" y="119"/>
                    <a:pt x="147" y="119"/>
                    <a:pt x="148" y="119"/>
                  </a:cubicBezTo>
                  <a:cubicBezTo>
                    <a:pt x="149" y="120"/>
                    <a:pt x="148" y="121"/>
                    <a:pt x="150" y="123"/>
                  </a:cubicBezTo>
                  <a:cubicBezTo>
                    <a:pt x="152" y="124"/>
                    <a:pt x="154" y="123"/>
                    <a:pt x="155" y="124"/>
                  </a:cubicBezTo>
                  <a:cubicBezTo>
                    <a:pt x="156" y="125"/>
                    <a:pt x="154" y="126"/>
                    <a:pt x="156" y="128"/>
                  </a:cubicBezTo>
                  <a:cubicBezTo>
                    <a:pt x="157" y="129"/>
                    <a:pt x="158" y="130"/>
                    <a:pt x="160" y="130"/>
                  </a:cubicBezTo>
                  <a:cubicBezTo>
                    <a:pt x="161" y="130"/>
                    <a:pt x="162" y="129"/>
                    <a:pt x="163" y="130"/>
                  </a:cubicBezTo>
                  <a:cubicBezTo>
                    <a:pt x="163" y="130"/>
                    <a:pt x="164" y="131"/>
                    <a:pt x="164" y="131"/>
                  </a:cubicBezTo>
                  <a:cubicBezTo>
                    <a:pt x="165" y="133"/>
                    <a:pt x="161" y="133"/>
                    <a:pt x="164" y="135"/>
                  </a:cubicBezTo>
                  <a:cubicBezTo>
                    <a:pt x="165" y="136"/>
                    <a:pt x="166" y="137"/>
                    <a:pt x="167" y="138"/>
                  </a:cubicBezTo>
                  <a:cubicBezTo>
                    <a:pt x="169" y="137"/>
                    <a:pt x="172" y="137"/>
                    <a:pt x="171" y="141"/>
                  </a:cubicBezTo>
                  <a:cubicBezTo>
                    <a:pt x="171" y="143"/>
                    <a:pt x="171" y="144"/>
                    <a:pt x="172" y="144"/>
                  </a:cubicBezTo>
                  <a:close/>
                  <a:moveTo>
                    <a:pt x="1" y="33"/>
                  </a:moveTo>
                  <a:cubicBezTo>
                    <a:pt x="0" y="33"/>
                    <a:pt x="0" y="34"/>
                    <a:pt x="0" y="35"/>
                  </a:cubicBezTo>
                  <a:cubicBezTo>
                    <a:pt x="2" y="39"/>
                    <a:pt x="3" y="44"/>
                    <a:pt x="5" y="48"/>
                  </a:cubicBezTo>
                  <a:cubicBezTo>
                    <a:pt x="5" y="50"/>
                    <a:pt x="6" y="51"/>
                    <a:pt x="8" y="52"/>
                  </a:cubicBezTo>
                  <a:cubicBezTo>
                    <a:pt x="9" y="53"/>
                    <a:pt x="11" y="52"/>
                    <a:pt x="13" y="51"/>
                  </a:cubicBezTo>
                  <a:cubicBezTo>
                    <a:pt x="14" y="51"/>
                    <a:pt x="14" y="50"/>
                    <a:pt x="15" y="48"/>
                  </a:cubicBezTo>
                  <a:cubicBezTo>
                    <a:pt x="14" y="46"/>
                    <a:pt x="14" y="44"/>
                    <a:pt x="14" y="42"/>
                  </a:cubicBezTo>
                  <a:cubicBezTo>
                    <a:pt x="14" y="41"/>
                    <a:pt x="12" y="42"/>
                    <a:pt x="13" y="39"/>
                  </a:cubicBezTo>
                  <a:cubicBezTo>
                    <a:pt x="11" y="40"/>
                    <a:pt x="10" y="40"/>
                    <a:pt x="9" y="39"/>
                  </a:cubicBezTo>
                  <a:cubicBezTo>
                    <a:pt x="9" y="36"/>
                    <a:pt x="8" y="32"/>
                    <a:pt x="6" y="32"/>
                  </a:cubicBezTo>
                  <a:cubicBezTo>
                    <a:pt x="5" y="31"/>
                    <a:pt x="5" y="34"/>
                    <a:pt x="3" y="35"/>
                  </a:cubicBezTo>
                  <a:cubicBezTo>
                    <a:pt x="2" y="35"/>
                    <a:pt x="1" y="34"/>
                    <a:pt x="1" y="33"/>
                  </a:cubicBezTo>
                  <a:close/>
                  <a:moveTo>
                    <a:pt x="300" y="47"/>
                  </a:moveTo>
                  <a:cubicBezTo>
                    <a:pt x="300" y="48"/>
                    <a:pt x="302" y="48"/>
                    <a:pt x="303" y="50"/>
                  </a:cubicBezTo>
                  <a:cubicBezTo>
                    <a:pt x="304" y="52"/>
                    <a:pt x="305" y="51"/>
                    <a:pt x="305" y="54"/>
                  </a:cubicBezTo>
                  <a:cubicBezTo>
                    <a:pt x="309" y="55"/>
                    <a:pt x="307" y="51"/>
                    <a:pt x="308" y="50"/>
                  </a:cubicBezTo>
                  <a:cubicBezTo>
                    <a:pt x="309" y="50"/>
                    <a:pt x="309" y="51"/>
                    <a:pt x="310" y="52"/>
                  </a:cubicBezTo>
                  <a:cubicBezTo>
                    <a:pt x="310" y="51"/>
                    <a:pt x="310" y="50"/>
                    <a:pt x="311" y="48"/>
                  </a:cubicBezTo>
                  <a:cubicBezTo>
                    <a:pt x="311" y="50"/>
                    <a:pt x="312" y="50"/>
                    <a:pt x="312" y="50"/>
                  </a:cubicBezTo>
                  <a:cubicBezTo>
                    <a:pt x="313" y="50"/>
                    <a:pt x="314" y="48"/>
                    <a:pt x="315" y="47"/>
                  </a:cubicBezTo>
                  <a:cubicBezTo>
                    <a:pt x="315" y="47"/>
                    <a:pt x="315" y="49"/>
                    <a:pt x="317" y="49"/>
                  </a:cubicBezTo>
                  <a:cubicBezTo>
                    <a:pt x="320" y="48"/>
                    <a:pt x="319" y="44"/>
                    <a:pt x="321" y="44"/>
                  </a:cubicBezTo>
                  <a:cubicBezTo>
                    <a:pt x="321" y="44"/>
                    <a:pt x="320" y="47"/>
                    <a:pt x="321" y="47"/>
                  </a:cubicBezTo>
                  <a:cubicBezTo>
                    <a:pt x="322" y="47"/>
                    <a:pt x="323" y="45"/>
                    <a:pt x="323" y="45"/>
                  </a:cubicBezTo>
                  <a:cubicBezTo>
                    <a:pt x="324" y="45"/>
                    <a:pt x="323" y="46"/>
                    <a:pt x="324" y="46"/>
                  </a:cubicBezTo>
                  <a:cubicBezTo>
                    <a:pt x="325" y="46"/>
                    <a:pt x="328" y="46"/>
                    <a:pt x="328" y="45"/>
                  </a:cubicBezTo>
                  <a:cubicBezTo>
                    <a:pt x="329" y="45"/>
                    <a:pt x="328" y="45"/>
                    <a:pt x="328" y="44"/>
                  </a:cubicBezTo>
                  <a:cubicBezTo>
                    <a:pt x="329" y="43"/>
                    <a:pt x="330" y="44"/>
                    <a:pt x="330" y="44"/>
                  </a:cubicBezTo>
                  <a:cubicBezTo>
                    <a:pt x="334" y="41"/>
                    <a:pt x="334" y="44"/>
                    <a:pt x="335" y="44"/>
                  </a:cubicBezTo>
                  <a:cubicBezTo>
                    <a:pt x="336" y="43"/>
                    <a:pt x="337" y="43"/>
                    <a:pt x="338" y="42"/>
                  </a:cubicBezTo>
                  <a:cubicBezTo>
                    <a:pt x="341" y="43"/>
                    <a:pt x="342" y="42"/>
                    <a:pt x="343" y="42"/>
                  </a:cubicBezTo>
                  <a:cubicBezTo>
                    <a:pt x="349" y="46"/>
                    <a:pt x="348" y="43"/>
                    <a:pt x="351" y="43"/>
                  </a:cubicBezTo>
                  <a:cubicBezTo>
                    <a:pt x="355" y="45"/>
                    <a:pt x="354" y="42"/>
                    <a:pt x="357" y="42"/>
                  </a:cubicBezTo>
                  <a:cubicBezTo>
                    <a:pt x="359" y="42"/>
                    <a:pt x="359" y="43"/>
                    <a:pt x="361" y="42"/>
                  </a:cubicBezTo>
                  <a:cubicBezTo>
                    <a:pt x="366" y="38"/>
                    <a:pt x="365" y="36"/>
                    <a:pt x="364" y="35"/>
                  </a:cubicBezTo>
                  <a:cubicBezTo>
                    <a:pt x="357" y="33"/>
                    <a:pt x="357" y="36"/>
                    <a:pt x="356" y="36"/>
                  </a:cubicBezTo>
                  <a:cubicBezTo>
                    <a:pt x="354" y="36"/>
                    <a:pt x="353" y="36"/>
                    <a:pt x="351" y="36"/>
                  </a:cubicBezTo>
                  <a:cubicBezTo>
                    <a:pt x="350" y="36"/>
                    <a:pt x="349" y="35"/>
                    <a:pt x="348" y="35"/>
                  </a:cubicBezTo>
                  <a:cubicBezTo>
                    <a:pt x="347" y="35"/>
                    <a:pt x="346" y="36"/>
                    <a:pt x="345" y="35"/>
                  </a:cubicBezTo>
                  <a:cubicBezTo>
                    <a:pt x="344" y="35"/>
                    <a:pt x="343" y="32"/>
                    <a:pt x="341" y="32"/>
                  </a:cubicBezTo>
                  <a:cubicBezTo>
                    <a:pt x="339" y="32"/>
                    <a:pt x="340" y="35"/>
                    <a:pt x="337" y="33"/>
                  </a:cubicBezTo>
                  <a:cubicBezTo>
                    <a:pt x="336" y="33"/>
                    <a:pt x="335" y="33"/>
                    <a:pt x="334" y="33"/>
                  </a:cubicBezTo>
                  <a:cubicBezTo>
                    <a:pt x="333" y="33"/>
                    <a:pt x="332" y="32"/>
                    <a:pt x="331" y="32"/>
                  </a:cubicBezTo>
                  <a:cubicBezTo>
                    <a:pt x="329" y="32"/>
                    <a:pt x="329" y="33"/>
                    <a:pt x="328" y="33"/>
                  </a:cubicBezTo>
                  <a:cubicBezTo>
                    <a:pt x="327" y="33"/>
                    <a:pt x="327" y="33"/>
                    <a:pt x="326" y="33"/>
                  </a:cubicBezTo>
                  <a:cubicBezTo>
                    <a:pt x="325" y="34"/>
                    <a:pt x="324" y="35"/>
                    <a:pt x="324" y="35"/>
                  </a:cubicBezTo>
                  <a:cubicBezTo>
                    <a:pt x="323" y="35"/>
                    <a:pt x="322" y="34"/>
                    <a:pt x="322" y="34"/>
                  </a:cubicBezTo>
                  <a:cubicBezTo>
                    <a:pt x="321" y="34"/>
                    <a:pt x="321" y="35"/>
                    <a:pt x="320" y="36"/>
                  </a:cubicBezTo>
                  <a:cubicBezTo>
                    <a:pt x="319" y="35"/>
                    <a:pt x="318" y="33"/>
                    <a:pt x="317" y="34"/>
                  </a:cubicBezTo>
                  <a:cubicBezTo>
                    <a:pt x="316" y="35"/>
                    <a:pt x="317" y="36"/>
                    <a:pt x="317" y="37"/>
                  </a:cubicBezTo>
                  <a:cubicBezTo>
                    <a:pt x="316" y="37"/>
                    <a:pt x="315" y="36"/>
                    <a:pt x="315" y="37"/>
                  </a:cubicBezTo>
                  <a:cubicBezTo>
                    <a:pt x="315" y="38"/>
                    <a:pt x="317" y="39"/>
                    <a:pt x="316" y="40"/>
                  </a:cubicBezTo>
                  <a:cubicBezTo>
                    <a:pt x="314" y="39"/>
                    <a:pt x="313" y="37"/>
                    <a:pt x="312" y="39"/>
                  </a:cubicBezTo>
                  <a:cubicBezTo>
                    <a:pt x="312" y="40"/>
                    <a:pt x="313" y="40"/>
                    <a:pt x="313" y="41"/>
                  </a:cubicBezTo>
                  <a:cubicBezTo>
                    <a:pt x="312" y="41"/>
                    <a:pt x="312" y="40"/>
                    <a:pt x="311" y="40"/>
                  </a:cubicBezTo>
                  <a:cubicBezTo>
                    <a:pt x="310" y="40"/>
                    <a:pt x="308" y="42"/>
                    <a:pt x="309" y="43"/>
                  </a:cubicBezTo>
                  <a:cubicBezTo>
                    <a:pt x="309" y="43"/>
                    <a:pt x="309" y="43"/>
                    <a:pt x="308" y="43"/>
                  </a:cubicBezTo>
                  <a:cubicBezTo>
                    <a:pt x="308" y="43"/>
                    <a:pt x="307" y="42"/>
                    <a:pt x="306" y="42"/>
                  </a:cubicBezTo>
                  <a:cubicBezTo>
                    <a:pt x="305" y="42"/>
                    <a:pt x="304" y="43"/>
                    <a:pt x="304" y="43"/>
                  </a:cubicBezTo>
                  <a:cubicBezTo>
                    <a:pt x="303" y="43"/>
                    <a:pt x="302" y="42"/>
                    <a:pt x="300" y="43"/>
                  </a:cubicBezTo>
                  <a:cubicBezTo>
                    <a:pt x="300" y="44"/>
                    <a:pt x="303" y="45"/>
                    <a:pt x="304" y="46"/>
                  </a:cubicBezTo>
                  <a:cubicBezTo>
                    <a:pt x="303" y="46"/>
                    <a:pt x="301" y="46"/>
                    <a:pt x="300" y="47"/>
                  </a:cubicBezTo>
                  <a:close/>
                  <a:moveTo>
                    <a:pt x="288" y="90"/>
                  </a:moveTo>
                  <a:cubicBezTo>
                    <a:pt x="288" y="93"/>
                    <a:pt x="289" y="96"/>
                    <a:pt x="289" y="99"/>
                  </a:cubicBezTo>
                  <a:cubicBezTo>
                    <a:pt x="290" y="99"/>
                    <a:pt x="291" y="100"/>
                    <a:pt x="293" y="98"/>
                  </a:cubicBezTo>
                  <a:cubicBezTo>
                    <a:pt x="293" y="97"/>
                    <a:pt x="294" y="95"/>
                    <a:pt x="294" y="94"/>
                  </a:cubicBezTo>
                  <a:cubicBezTo>
                    <a:pt x="294" y="92"/>
                    <a:pt x="292" y="89"/>
                    <a:pt x="291" y="87"/>
                  </a:cubicBezTo>
                  <a:cubicBezTo>
                    <a:pt x="291" y="87"/>
                    <a:pt x="290" y="90"/>
                    <a:pt x="288" y="90"/>
                  </a:cubicBezTo>
                  <a:close/>
                  <a:moveTo>
                    <a:pt x="242" y="75"/>
                  </a:moveTo>
                  <a:cubicBezTo>
                    <a:pt x="244" y="78"/>
                    <a:pt x="247" y="77"/>
                    <a:pt x="250" y="76"/>
                  </a:cubicBezTo>
                  <a:cubicBezTo>
                    <a:pt x="253" y="77"/>
                    <a:pt x="253" y="76"/>
                    <a:pt x="252" y="73"/>
                  </a:cubicBezTo>
                  <a:cubicBezTo>
                    <a:pt x="252" y="72"/>
                    <a:pt x="253" y="70"/>
                    <a:pt x="249" y="69"/>
                  </a:cubicBezTo>
                  <a:cubicBezTo>
                    <a:pt x="247" y="69"/>
                    <a:pt x="246" y="71"/>
                    <a:pt x="245" y="72"/>
                  </a:cubicBezTo>
                  <a:cubicBezTo>
                    <a:pt x="243" y="73"/>
                    <a:pt x="242" y="73"/>
                    <a:pt x="242" y="75"/>
                  </a:cubicBezTo>
                  <a:close/>
                  <a:moveTo>
                    <a:pt x="276" y="63"/>
                  </a:moveTo>
                  <a:cubicBezTo>
                    <a:pt x="275" y="63"/>
                    <a:pt x="276" y="64"/>
                    <a:pt x="276" y="65"/>
                  </a:cubicBezTo>
                  <a:cubicBezTo>
                    <a:pt x="276" y="66"/>
                    <a:pt x="275" y="66"/>
                    <a:pt x="276" y="66"/>
                  </a:cubicBezTo>
                  <a:cubicBezTo>
                    <a:pt x="277" y="67"/>
                    <a:pt x="277" y="65"/>
                    <a:pt x="277" y="64"/>
                  </a:cubicBezTo>
                  <a:cubicBezTo>
                    <a:pt x="278" y="63"/>
                    <a:pt x="277" y="62"/>
                    <a:pt x="276" y="63"/>
                  </a:cubicBezTo>
                  <a:close/>
                  <a:moveTo>
                    <a:pt x="288" y="82"/>
                  </a:moveTo>
                  <a:cubicBezTo>
                    <a:pt x="290" y="80"/>
                    <a:pt x="288" y="76"/>
                    <a:pt x="288" y="72"/>
                  </a:cubicBezTo>
                  <a:cubicBezTo>
                    <a:pt x="289" y="70"/>
                    <a:pt x="290" y="68"/>
                    <a:pt x="290" y="67"/>
                  </a:cubicBezTo>
                  <a:cubicBezTo>
                    <a:pt x="290" y="66"/>
                    <a:pt x="290" y="65"/>
                    <a:pt x="290" y="64"/>
                  </a:cubicBezTo>
                  <a:cubicBezTo>
                    <a:pt x="291" y="63"/>
                    <a:pt x="293" y="62"/>
                    <a:pt x="294" y="62"/>
                  </a:cubicBezTo>
                  <a:cubicBezTo>
                    <a:pt x="294" y="61"/>
                    <a:pt x="294" y="60"/>
                    <a:pt x="294" y="59"/>
                  </a:cubicBezTo>
                  <a:cubicBezTo>
                    <a:pt x="295" y="59"/>
                    <a:pt x="295" y="59"/>
                    <a:pt x="296" y="59"/>
                  </a:cubicBezTo>
                  <a:cubicBezTo>
                    <a:pt x="296" y="59"/>
                    <a:pt x="296" y="59"/>
                    <a:pt x="296" y="58"/>
                  </a:cubicBezTo>
                  <a:cubicBezTo>
                    <a:pt x="297" y="58"/>
                    <a:pt x="297" y="58"/>
                    <a:pt x="298" y="59"/>
                  </a:cubicBezTo>
                  <a:cubicBezTo>
                    <a:pt x="298" y="58"/>
                    <a:pt x="298" y="57"/>
                    <a:pt x="299" y="57"/>
                  </a:cubicBezTo>
                  <a:cubicBezTo>
                    <a:pt x="299" y="57"/>
                    <a:pt x="300" y="57"/>
                    <a:pt x="300" y="57"/>
                  </a:cubicBezTo>
                  <a:cubicBezTo>
                    <a:pt x="301" y="57"/>
                    <a:pt x="300" y="56"/>
                    <a:pt x="300" y="55"/>
                  </a:cubicBezTo>
                  <a:cubicBezTo>
                    <a:pt x="301" y="55"/>
                    <a:pt x="303" y="56"/>
                    <a:pt x="303" y="52"/>
                  </a:cubicBezTo>
                  <a:cubicBezTo>
                    <a:pt x="300" y="50"/>
                    <a:pt x="298" y="48"/>
                    <a:pt x="296" y="47"/>
                  </a:cubicBezTo>
                  <a:cubicBezTo>
                    <a:pt x="294" y="47"/>
                    <a:pt x="293" y="49"/>
                    <a:pt x="292" y="50"/>
                  </a:cubicBezTo>
                  <a:cubicBezTo>
                    <a:pt x="291" y="50"/>
                    <a:pt x="290" y="48"/>
                    <a:pt x="289" y="49"/>
                  </a:cubicBezTo>
                  <a:cubicBezTo>
                    <a:pt x="288" y="49"/>
                    <a:pt x="289" y="49"/>
                    <a:pt x="289" y="50"/>
                  </a:cubicBezTo>
                  <a:cubicBezTo>
                    <a:pt x="289" y="50"/>
                    <a:pt x="290" y="51"/>
                    <a:pt x="290" y="51"/>
                  </a:cubicBezTo>
                  <a:cubicBezTo>
                    <a:pt x="289" y="52"/>
                    <a:pt x="288" y="52"/>
                    <a:pt x="288" y="53"/>
                  </a:cubicBezTo>
                  <a:cubicBezTo>
                    <a:pt x="286" y="53"/>
                    <a:pt x="285" y="55"/>
                    <a:pt x="283" y="56"/>
                  </a:cubicBezTo>
                  <a:cubicBezTo>
                    <a:pt x="282" y="56"/>
                    <a:pt x="281" y="55"/>
                    <a:pt x="281" y="53"/>
                  </a:cubicBezTo>
                  <a:cubicBezTo>
                    <a:pt x="279" y="53"/>
                    <a:pt x="275" y="59"/>
                    <a:pt x="276" y="60"/>
                  </a:cubicBezTo>
                  <a:cubicBezTo>
                    <a:pt x="277" y="61"/>
                    <a:pt x="278" y="60"/>
                    <a:pt x="279" y="60"/>
                  </a:cubicBezTo>
                  <a:cubicBezTo>
                    <a:pt x="279" y="62"/>
                    <a:pt x="280" y="63"/>
                    <a:pt x="281" y="64"/>
                  </a:cubicBezTo>
                  <a:lnTo>
                    <a:pt x="280" y="66"/>
                  </a:lnTo>
                  <a:cubicBezTo>
                    <a:pt x="281" y="65"/>
                    <a:pt x="282" y="66"/>
                    <a:pt x="282" y="67"/>
                  </a:cubicBezTo>
                  <a:cubicBezTo>
                    <a:pt x="281" y="67"/>
                    <a:pt x="280" y="67"/>
                    <a:pt x="280" y="66"/>
                  </a:cubicBezTo>
                  <a:cubicBezTo>
                    <a:pt x="280" y="67"/>
                    <a:pt x="279" y="67"/>
                    <a:pt x="280" y="68"/>
                  </a:cubicBezTo>
                  <a:cubicBezTo>
                    <a:pt x="280" y="68"/>
                    <a:pt x="281" y="68"/>
                    <a:pt x="281" y="69"/>
                  </a:cubicBezTo>
                  <a:cubicBezTo>
                    <a:pt x="280" y="70"/>
                    <a:pt x="279" y="68"/>
                    <a:pt x="278" y="68"/>
                  </a:cubicBezTo>
                  <a:cubicBezTo>
                    <a:pt x="276" y="73"/>
                    <a:pt x="279" y="72"/>
                    <a:pt x="279" y="74"/>
                  </a:cubicBezTo>
                  <a:cubicBezTo>
                    <a:pt x="278" y="79"/>
                    <a:pt x="280" y="76"/>
                    <a:pt x="281" y="77"/>
                  </a:cubicBezTo>
                  <a:cubicBezTo>
                    <a:pt x="284" y="80"/>
                    <a:pt x="284" y="78"/>
                    <a:pt x="285" y="79"/>
                  </a:cubicBezTo>
                  <a:cubicBezTo>
                    <a:pt x="286" y="81"/>
                    <a:pt x="287" y="82"/>
                    <a:pt x="288" y="82"/>
                  </a:cubicBezTo>
                  <a:close/>
                </a:path>
              </a:pathLst>
            </a:custGeom>
            <a:noFill/>
            <a:ln w="0">
              <a:solidFill>
                <a:srgbClr val="8D949A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96" name="Freeform 89"/>
            <p:cNvSpPr>
              <a:spLocks/>
            </p:cNvSpPr>
            <p:nvPr/>
          </p:nvSpPr>
          <p:spPr bwMode="auto">
            <a:xfrm>
              <a:off x="407988" y="4548188"/>
              <a:ext cx="1019175" cy="1184275"/>
            </a:xfrm>
            <a:custGeom>
              <a:avLst/>
              <a:gdLst>
                <a:gd name="T0" fmla="*/ 2147483647 w 110"/>
                <a:gd name="T1" fmla="*/ 2147483647 h 127"/>
                <a:gd name="T2" fmla="*/ 2147483647 w 110"/>
                <a:gd name="T3" fmla="*/ 2147483647 h 127"/>
                <a:gd name="T4" fmla="*/ 2147483647 w 110"/>
                <a:gd name="T5" fmla="*/ 2147483647 h 127"/>
                <a:gd name="T6" fmla="*/ 2147483647 w 110"/>
                <a:gd name="T7" fmla="*/ 2147483647 h 127"/>
                <a:gd name="T8" fmla="*/ 2147483647 w 110"/>
                <a:gd name="T9" fmla="*/ 2147483647 h 127"/>
                <a:gd name="T10" fmla="*/ 2147483647 w 110"/>
                <a:gd name="T11" fmla="*/ 2147483647 h 127"/>
                <a:gd name="T12" fmla="*/ 2147483647 w 110"/>
                <a:gd name="T13" fmla="*/ 2147483647 h 127"/>
                <a:gd name="T14" fmla="*/ 2147483647 w 110"/>
                <a:gd name="T15" fmla="*/ 2147483647 h 127"/>
                <a:gd name="T16" fmla="*/ 2147483647 w 110"/>
                <a:gd name="T17" fmla="*/ 2147483647 h 127"/>
                <a:gd name="T18" fmla="*/ 2147483647 w 110"/>
                <a:gd name="T19" fmla="*/ 2147483647 h 127"/>
                <a:gd name="T20" fmla="*/ 2147483647 w 110"/>
                <a:gd name="T21" fmla="*/ 2147483647 h 127"/>
                <a:gd name="T22" fmla="*/ 2147483647 w 110"/>
                <a:gd name="T23" fmla="*/ 2147483647 h 127"/>
                <a:gd name="T24" fmla="*/ 2147483647 w 110"/>
                <a:gd name="T25" fmla="*/ 2147483647 h 127"/>
                <a:gd name="T26" fmla="*/ 2147483647 w 110"/>
                <a:gd name="T27" fmla="*/ 2147483647 h 127"/>
                <a:gd name="T28" fmla="*/ 2147483647 w 110"/>
                <a:gd name="T29" fmla="*/ 2147483647 h 127"/>
                <a:gd name="T30" fmla="*/ 2147483647 w 110"/>
                <a:gd name="T31" fmla="*/ 2147483647 h 127"/>
                <a:gd name="T32" fmla="*/ 2147483647 w 110"/>
                <a:gd name="T33" fmla="*/ 2147483647 h 127"/>
                <a:gd name="T34" fmla="*/ 2147483647 w 110"/>
                <a:gd name="T35" fmla="*/ 2147483647 h 127"/>
                <a:gd name="T36" fmla="*/ 2147483647 w 110"/>
                <a:gd name="T37" fmla="*/ 2147483647 h 127"/>
                <a:gd name="T38" fmla="*/ 2147483647 w 110"/>
                <a:gd name="T39" fmla="*/ 2147483647 h 127"/>
                <a:gd name="T40" fmla="*/ 2147483647 w 110"/>
                <a:gd name="T41" fmla="*/ 2147483647 h 127"/>
                <a:gd name="T42" fmla="*/ 2147483647 w 110"/>
                <a:gd name="T43" fmla="*/ 2147483647 h 127"/>
                <a:gd name="T44" fmla="*/ 2147483647 w 110"/>
                <a:gd name="T45" fmla="*/ 2147483647 h 127"/>
                <a:gd name="T46" fmla="*/ 2147483647 w 110"/>
                <a:gd name="T47" fmla="*/ 2147483647 h 127"/>
                <a:gd name="T48" fmla="*/ 2147483647 w 110"/>
                <a:gd name="T49" fmla="*/ 2147483647 h 127"/>
                <a:gd name="T50" fmla="*/ 2147483647 w 110"/>
                <a:gd name="T51" fmla="*/ 2147483647 h 127"/>
                <a:gd name="T52" fmla="*/ 0 w 110"/>
                <a:gd name="T53" fmla="*/ 2147483647 h 127"/>
                <a:gd name="T54" fmla="*/ 2147483647 w 110"/>
                <a:gd name="T55" fmla="*/ 2147483647 h 127"/>
                <a:gd name="T56" fmla="*/ 2147483647 w 110"/>
                <a:gd name="T57" fmla="*/ 2147483647 h 127"/>
                <a:gd name="T58" fmla="*/ 2147483647 w 110"/>
                <a:gd name="T59" fmla="*/ 2147483647 h 127"/>
                <a:gd name="T60" fmla="*/ 2147483647 w 110"/>
                <a:gd name="T61" fmla="*/ 2147483647 h 127"/>
                <a:gd name="T62" fmla="*/ 2147483647 w 110"/>
                <a:gd name="T63" fmla="*/ 2147483647 h 127"/>
                <a:gd name="T64" fmla="*/ 2147483647 w 110"/>
                <a:gd name="T65" fmla="*/ 2147483647 h 127"/>
                <a:gd name="T66" fmla="*/ 2147483647 w 110"/>
                <a:gd name="T67" fmla="*/ 2147483647 h 127"/>
                <a:gd name="T68" fmla="*/ 2147483647 w 110"/>
                <a:gd name="T69" fmla="*/ 2147483647 h 127"/>
                <a:gd name="T70" fmla="*/ 2147483647 w 110"/>
                <a:gd name="T71" fmla="*/ 2147483647 h 127"/>
                <a:gd name="T72" fmla="*/ 2147483647 w 110"/>
                <a:gd name="T73" fmla="*/ 2147483647 h 127"/>
                <a:gd name="T74" fmla="*/ 2147483647 w 110"/>
                <a:gd name="T75" fmla="*/ 2147483647 h 127"/>
                <a:gd name="T76" fmla="*/ 2147483647 w 110"/>
                <a:gd name="T77" fmla="*/ 2147483647 h 127"/>
                <a:gd name="T78" fmla="*/ 2147483647 w 110"/>
                <a:gd name="T79" fmla="*/ 2147483647 h 127"/>
                <a:gd name="T80" fmla="*/ 2147483647 w 110"/>
                <a:gd name="T81" fmla="*/ 2147483647 h 127"/>
                <a:gd name="T82" fmla="*/ 2147483647 w 110"/>
                <a:gd name="T83" fmla="*/ 2147483647 h 127"/>
                <a:gd name="T84" fmla="*/ 2147483647 w 110"/>
                <a:gd name="T85" fmla="*/ 2147483647 h 127"/>
                <a:gd name="T86" fmla="*/ 2147483647 w 110"/>
                <a:gd name="T87" fmla="*/ 2147483647 h 127"/>
                <a:gd name="T88" fmla="*/ 2147483647 w 110"/>
                <a:gd name="T89" fmla="*/ 2147483647 h 127"/>
                <a:gd name="T90" fmla="*/ 2147483647 w 110"/>
                <a:gd name="T91" fmla="*/ 2147483647 h 127"/>
                <a:gd name="T92" fmla="*/ 2147483647 w 110"/>
                <a:gd name="T93" fmla="*/ 2147483647 h 12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10"/>
                <a:gd name="T142" fmla="*/ 0 h 127"/>
                <a:gd name="T143" fmla="*/ 110 w 110"/>
                <a:gd name="T144" fmla="*/ 127 h 12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10" h="127">
                  <a:moveTo>
                    <a:pt x="95" y="51"/>
                  </a:moveTo>
                  <a:cubicBezTo>
                    <a:pt x="97" y="49"/>
                    <a:pt x="98" y="48"/>
                    <a:pt x="97" y="45"/>
                  </a:cubicBezTo>
                  <a:cubicBezTo>
                    <a:pt x="97" y="42"/>
                    <a:pt x="102" y="43"/>
                    <a:pt x="106" y="43"/>
                  </a:cubicBezTo>
                  <a:cubicBezTo>
                    <a:pt x="107" y="42"/>
                    <a:pt x="108" y="41"/>
                    <a:pt x="110" y="42"/>
                  </a:cubicBezTo>
                  <a:cubicBezTo>
                    <a:pt x="110" y="40"/>
                    <a:pt x="108" y="38"/>
                    <a:pt x="108" y="37"/>
                  </a:cubicBezTo>
                  <a:cubicBezTo>
                    <a:pt x="107" y="35"/>
                    <a:pt x="108" y="33"/>
                    <a:pt x="108" y="33"/>
                  </a:cubicBezTo>
                  <a:cubicBezTo>
                    <a:pt x="106" y="33"/>
                    <a:pt x="106" y="34"/>
                    <a:pt x="105" y="33"/>
                  </a:cubicBezTo>
                  <a:cubicBezTo>
                    <a:pt x="103" y="33"/>
                    <a:pt x="104" y="31"/>
                    <a:pt x="102" y="30"/>
                  </a:cubicBezTo>
                  <a:cubicBezTo>
                    <a:pt x="101" y="29"/>
                    <a:pt x="99" y="28"/>
                    <a:pt x="100" y="26"/>
                  </a:cubicBezTo>
                  <a:cubicBezTo>
                    <a:pt x="101" y="24"/>
                    <a:pt x="104" y="23"/>
                    <a:pt x="105" y="21"/>
                  </a:cubicBezTo>
                  <a:cubicBezTo>
                    <a:pt x="105" y="19"/>
                    <a:pt x="104" y="18"/>
                    <a:pt x="103" y="16"/>
                  </a:cubicBezTo>
                  <a:cubicBezTo>
                    <a:pt x="101" y="13"/>
                    <a:pt x="100" y="15"/>
                    <a:pt x="99" y="14"/>
                  </a:cubicBezTo>
                  <a:cubicBezTo>
                    <a:pt x="98" y="14"/>
                    <a:pt x="98" y="12"/>
                    <a:pt x="98" y="12"/>
                  </a:cubicBezTo>
                  <a:cubicBezTo>
                    <a:pt x="97" y="12"/>
                    <a:pt x="96" y="13"/>
                    <a:pt x="95" y="12"/>
                  </a:cubicBezTo>
                  <a:cubicBezTo>
                    <a:pt x="94" y="11"/>
                    <a:pt x="97" y="10"/>
                    <a:pt x="93" y="7"/>
                  </a:cubicBezTo>
                  <a:cubicBezTo>
                    <a:pt x="91" y="6"/>
                    <a:pt x="88" y="5"/>
                    <a:pt x="87" y="4"/>
                  </a:cubicBezTo>
                  <a:cubicBezTo>
                    <a:pt x="85" y="2"/>
                    <a:pt x="84" y="0"/>
                    <a:pt x="82" y="0"/>
                  </a:cubicBezTo>
                  <a:cubicBezTo>
                    <a:pt x="80" y="1"/>
                    <a:pt x="81" y="4"/>
                    <a:pt x="79" y="5"/>
                  </a:cubicBezTo>
                  <a:cubicBezTo>
                    <a:pt x="78" y="5"/>
                    <a:pt x="77" y="5"/>
                    <a:pt x="74" y="6"/>
                  </a:cubicBezTo>
                  <a:cubicBezTo>
                    <a:pt x="72" y="6"/>
                    <a:pt x="70" y="7"/>
                    <a:pt x="68" y="7"/>
                  </a:cubicBezTo>
                  <a:cubicBezTo>
                    <a:pt x="65" y="7"/>
                    <a:pt x="63" y="5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9" y="4"/>
                    <a:pt x="58" y="5"/>
                    <a:pt x="58" y="5"/>
                  </a:cubicBezTo>
                  <a:cubicBezTo>
                    <a:pt x="56" y="7"/>
                    <a:pt x="55" y="5"/>
                    <a:pt x="54" y="6"/>
                  </a:cubicBezTo>
                  <a:cubicBezTo>
                    <a:pt x="54" y="7"/>
                    <a:pt x="55" y="8"/>
                    <a:pt x="53" y="9"/>
                  </a:cubicBezTo>
                  <a:cubicBezTo>
                    <a:pt x="52" y="10"/>
                    <a:pt x="52" y="7"/>
                    <a:pt x="51" y="8"/>
                  </a:cubicBezTo>
                  <a:cubicBezTo>
                    <a:pt x="49" y="9"/>
                    <a:pt x="49" y="8"/>
                    <a:pt x="48" y="14"/>
                  </a:cubicBezTo>
                  <a:cubicBezTo>
                    <a:pt x="47" y="13"/>
                    <a:pt x="46" y="12"/>
                    <a:pt x="45" y="13"/>
                  </a:cubicBezTo>
                  <a:cubicBezTo>
                    <a:pt x="43" y="14"/>
                    <a:pt x="43" y="15"/>
                    <a:pt x="42" y="14"/>
                  </a:cubicBezTo>
                  <a:cubicBezTo>
                    <a:pt x="41" y="12"/>
                    <a:pt x="40" y="10"/>
                    <a:pt x="39" y="10"/>
                  </a:cubicBezTo>
                  <a:cubicBezTo>
                    <a:pt x="38" y="9"/>
                    <a:pt x="37" y="11"/>
                    <a:pt x="36" y="10"/>
                  </a:cubicBezTo>
                  <a:cubicBezTo>
                    <a:pt x="34" y="8"/>
                    <a:pt x="33" y="8"/>
                    <a:pt x="32" y="8"/>
                  </a:cubicBezTo>
                  <a:cubicBezTo>
                    <a:pt x="30" y="9"/>
                    <a:pt x="29" y="10"/>
                    <a:pt x="29" y="11"/>
                  </a:cubicBezTo>
                  <a:cubicBezTo>
                    <a:pt x="30" y="15"/>
                    <a:pt x="33" y="14"/>
                    <a:pt x="33" y="15"/>
                  </a:cubicBezTo>
                  <a:cubicBezTo>
                    <a:pt x="34" y="16"/>
                    <a:pt x="33" y="17"/>
                    <a:pt x="33" y="18"/>
                  </a:cubicBezTo>
                  <a:cubicBezTo>
                    <a:pt x="32" y="19"/>
                    <a:pt x="32" y="18"/>
                    <a:pt x="31" y="17"/>
                  </a:cubicBezTo>
                  <a:cubicBezTo>
                    <a:pt x="30" y="16"/>
                    <a:pt x="29" y="16"/>
                    <a:pt x="28" y="15"/>
                  </a:cubicBezTo>
                  <a:cubicBezTo>
                    <a:pt x="27" y="15"/>
                    <a:pt x="27" y="15"/>
                    <a:pt x="27" y="14"/>
                  </a:cubicBezTo>
                  <a:cubicBezTo>
                    <a:pt x="26" y="14"/>
                    <a:pt x="26" y="16"/>
                    <a:pt x="25" y="15"/>
                  </a:cubicBezTo>
                  <a:cubicBezTo>
                    <a:pt x="24" y="13"/>
                    <a:pt x="23" y="13"/>
                    <a:pt x="22" y="11"/>
                  </a:cubicBezTo>
                  <a:cubicBezTo>
                    <a:pt x="20" y="10"/>
                    <a:pt x="22" y="12"/>
                    <a:pt x="20" y="13"/>
                  </a:cubicBezTo>
                  <a:cubicBezTo>
                    <a:pt x="19" y="14"/>
                    <a:pt x="19" y="15"/>
                    <a:pt x="20" y="15"/>
                  </a:cubicBezTo>
                  <a:cubicBezTo>
                    <a:pt x="20" y="17"/>
                    <a:pt x="20" y="19"/>
                    <a:pt x="19" y="21"/>
                  </a:cubicBezTo>
                  <a:cubicBezTo>
                    <a:pt x="18" y="20"/>
                    <a:pt x="19" y="18"/>
                    <a:pt x="18" y="18"/>
                  </a:cubicBezTo>
                  <a:cubicBezTo>
                    <a:pt x="17" y="18"/>
                    <a:pt x="17" y="18"/>
                    <a:pt x="16" y="19"/>
                  </a:cubicBezTo>
                  <a:cubicBezTo>
                    <a:pt x="16" y="18"/>
                    <a:pt x="16" y="17"/>
                    <a:pt x="15" y="17"/>
                  </a:cubicBezTo>
                  <a:cubicBezTo>
                    <a:pt x="15" y="17"/>
                    <a:pt x="14" y="18"/>
                    <a:pt x="13" y="18"/>
                  </a:cubicBezTo>
                  <a:cubicBezTo>
                    <a:pt x="12" y="18"/>
                    <a:pt x="12" y="18"/>
                    <a:pt x="11" y="18"/>
                  </a:cubicBezTo>
                  <a:cubicBezTo>
                    <a:pt x="10" y="18"/>
                    <a:pt x="10" y="20"/>
                    <a:pt x="8" y="21"/>
                  </a:cubicBezTo>
                  <a:cubicBezTo>
                    <a:pt x="7" y="20"/>
                    <a:pt x="7" y="19"/>
                    <a:pt x="6" y="18"/>
                  </a:cubicBezTo>
                  <a:cubicBezTo>
                    <a:pt x="5" y="18"/>
                    <a:pt x="3" y="17"/>
                    <a:pt x="3" y="17"/>
                  </a:cubicBezTo>
                  <a:cubicBezTo>
                    <a:pt x="4" y="14"/>
                    <a:pt x="4" y="13"/>
                    <a:pt x="3" y="13"/>
                  </a:cubicBezTo>
                  <a:cubicBezTo>
                    <a:pt x="0" y="12"/>
                    <a:pt x="0" y="14"/>
                    <a:pt x="0" y="18"/>
                  </a:cubicBezTo>
                  <a:cubicBezTo>
                    <a:pt x="0" y="20"/>
                    <a:pt x="0" y="23"/>
                    <a:pt x="0" y="25"/>
                  </a:cubicBezTo>
                  <a:cubicBezTo>
                    <a:pt x="0" y="31"/>
                    <a:pt x="1" y="37"/>
                    <a:pt x="2" y="43"/>
                  </a:cubicBezTo>
                  <a:cubicBezTo>
                    <a:pt x="1" y="46"/>
                    <a:pt x="0" y="49"/>
                    <a:pt x="1" y="51"/>
                  </a:cubicBezTo>
                  <a:cubicBezTo>
                    <a:pt x="3" y="50"/>
                    <a:pt x="5" y="54"/>
                    <a:pt x="7" y="57"/>
                  </a:cubicBezTo>
                  <a:cubicBezTo>
                    <a:pt x="8" y="60"/>
                    <a:pt x="9" y="64"/>
                    <a:pt x="10" y="66"/>
                  </a:cubicBezTo>
                  <a:cubicBezTo>
                    <a:pt x="10" y="67"/>
                    <a:pt x="11" y="68"/>
                    <a:pt x="12" y="69"/>
                  </a:cubicBezTo>
                  <a:cubicBezTo>
                    <a:pt x="15" y="72"/>
                    <a:pt x="14" y="71"/>
                    <a:pt x="15" y="72"/>
                  </a:cubicBezTo>
                  <a:cubicBezTo>
                    <a:pt x="17" y="76"/>
                    <a:pt x="17" y="78"/>
                    <a:pt x="17" y="82"/>
                  </a:cubicBezTo>
                  <a:cubicBezTo>
                    <a:pt x="17" y="86"/>
                    <a:pt x="18" y="87"/>
                    <a:pt x="19" y="88"/>
                  </a:cubicBezTo>
                  <a:cubicBezTo>
                    <a:pt x="22" y="89"/>
                    <a:pt x="23" y="89"/>
                    <a:pt x="24" y="90"/>
                  </a:cubicBezTo>
                  <a:lnTo>
                    <a:pt x="25" y="91"/>
                  </a:lnTo>
                  <a:cubicBezTo>
                    <a:pt x="26" y="93"/>
                    <a:pt x="25" y="94"/>
                    <a:pt x="26" y="96"/>
                  </a:cubicBezTo>
                  <a:cubicBezTo>
                    <a:pt x="26" y="98"/>
                    <a:pt x="26" y="100"/>
                    <a:pt x="27" y="101"/>
                  </a:cubicBezTo>
                  <a:cubicBezTo>
                    <a:pt x="23" y="104"/>
                    <a:pt x="28" y="108"/>
                    <a:pt x="29" y="113"/>
                  </a:cubicBezTo>
                  <a:cubicBezTo>
                    <a:pt x="29" y="117"/>
                    <a:pt x="29" y="119"/>
                    <a:pt x="29" y="122"/>
                  </a:cubicBezTo>
                  <a:cubicBezTo>
                    <a:pt x="29" y="127"/>
                    <a:pt x="38" y="126"/>
                    <a:pt x="42" y="127"/>
                  </a:cubicBezTo>
                  <a:cubicBezTo>
                    <a:pt x="42" y="123"/>
                    <a:pt x="42" y="121"/>
                    <a:pt x="43" y="119"/>
                  </a:cubicBezTo>
                  <a:cubicBezTo>
                    <a:pt x="43" y="117"/>
                    <a:pt x="43" y="116"/>
                    <a:pt x="43" y="114"/>
                  </a:cubicBezTo>
                  <a:cubicBezTo>
                    <a:pt x="45" y="111"/>
                    <a:pt x="43" y="110"/>
                    <a:pt x="44" y="108"/>
                  </a:cubicBezTo>
                  <a:cubicBezTo>
                    <a:pt x="45" y="107"/>
                    <a:pt x="46" y="107"/>
                    <a:pt x="47" y="107"/>
                  </a:cubicBezTo>
                  <a:cubicBezTo>
                    <a:pt x="49" y="106"/>
                    <a:pt x="47" y="103"/>
                    <a:pt x="54" y="102"/>
                  </a:cubicBezTo>
                  <a:cubicBezTo>
                    <a:pt x="54" y="100"/>
                    <a:pt x="52" y="101"/>
                    <a:pt x="49" y="101"/>
                  </a:cubicBezTo>
                  <a:cubicBezTo>
                    <a:pt x="48" y="100"/>
                    <a:pt x="50" y="101"/>
                    <a:pt x="51" y="101"/>
                  </a:cubicBezTo>
                  <a:cubicBezTo>
                    <a:pt x="53" y="98"/>
                    <a:pt x="53" y="96"/>
                    <a:pt x="54" y="94"/>
                  </a:cubicBezTo>
                  <a:cubicBezTo>
                    <a:pt x="53" y="93"/>
                    <a:pt x="52" y="92"/>
                    <a:pt x="52" y="90"/>
                  </a:cubicBezTo>
                  <a:cubicBezTo>
                    <a:pt x="52" y="89"/>
                    <a:pt x="52" y="89"/>
                    <a:pt x="53" y="89"/>
                  </a:cubicBezTo>
                  <a:cubicBezTo>
                    <a:pt x="54" y="89"/>
                    <a:pt x="55" y="89"/>
                    <a:pt x="57" y="88"/>
                  </a:cubicBezTo>
                  <a:lnTo>
                    <a:pt x="67" y="85"/>
                  </a:lnTo>
                  <a:lnTo>
                    <a:pt x="69" y="86"/>
                  </a:lnTo>
                  <a:cubicBezTo>
                    <a:pt x="71" y="87"/>
                    <a:pt x="72" y="87"/>
                    <a:pt x="75" y="87"/>
                  </a:cubicBezTo>
                  <a:cubicBezTo>
                    <a:pt x="80" y="90"/>
                    <a:pt x="79" y="90"/>
                    <a:pt x="83" y="89"/>
                  </a:cubicBezTo>
                  <a:cubicBezTo>
                    <a:pt x="85" y="90"/>
                    <a:pt x="87" y="90"/>
                    <a:pt x="88" y="88"/>
                  </a:cubicBezTo>
                  <a:cubicBezTo>
                    <a:pt x="85" y="85"/>
                    <a:pt x="84" y="83"/>
                    <a:pt x="84" y="81"/>
                  </a:cubicBezTo>
                  <a:cubicBezTo>
                    <a:pt x="84" y="78"/>
                    <a:pt x="88" y="81"/>
                    <a:pt x="88" y="82"/>
                  </a:cubicBezTo>
                  <a:cubicBezTo>
                    <a:pt x="89" y="78"/>
                    <a:pt x="89" y="74"/>
                    <a:pt x="91" y="70"/>
                  </a:cubicBezTo>
                  <a:cubicBezTo>
                    <a:pt x="91" y="67"/>
                    <a:pt x="84" y="63"/>
                    <a:pt x="84" y="63"/>
                  </a:cubicBezTo>
                  <a:cubicBezTo>
                    <a:pt x="85" y="61"/>
                    <a:pt x="88" y="61"/>
                    <a:pt x="88" y="59"/>
                  </a:cubicBezTo>
                  <a:cubicBezTo>
                    <a:pt x="88" y="58"/>
                    <a:pt x="87" y="57"/>
                    <a:pt x="87" y="56"/>
                  </a:cubicBezTo>
                  <a:cubicBezTo>
                    <a:pt x="86" y="55"/>
                    <a:pt x="85" y="52"/>
                    <a:pt x="89" y="52"/>
                  </a:cubicBezTo>
                  <a:cubicBezTo>
                    <a:pt x="89" y="52"/>
                    <a:pt x="94" y="52"/>
                    <a:pt x="95" y="51"/>
                  </a:cubicBezTo>
                  <a:close/>
                </a:path>
              </a:pathLst>
            </a:custGeom>
            <a:noFill/>
            <a:ln w="0">
              <a:solidFill>
                <a:srgbClr val="8D949A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97" name="Freeform 90"/>
            <p:cNvSpPr>
              <a:spLocks/>
            </p:cNvSpPr>
            <p:nvPr/>
          </p:nvSpPr>
          <p:spPr bwMode="auto">
            <a:xfrm>
              <a:off x="1270000" y="4154488"/>
              <a:ext cx="976313" cy="896937"/>
            </a:xfrm>
            <a:custGeom>
              <a:avLst/>
              <a:gdLst>
                <a:gd name="T0" fmla="*/ 2147483647 w 105"/>
                <a:gd name="T1" fmla="*/ 2147483647 h 96"/>
                <a:gd name="T2" fmla="*/ 2147483647 w 105"/>
                <a:gd name="T3" fmla="*/ 2147483647 h 96"/>
                <a:gd name="T4" fmla="*/ 2147483647 w 105"/>
                <a:gd name="T5" fmla="*/ 2147483647 h 96"/>
                <a:gd name="T6" fmla="*/ 2147483647 w 105"/>
                <a:gd name="T7" fmla="*/ 2147483647 h 96"/>
                <a:gd name="T8" fmla="*/ 2147483647 w 105"/>
                <a:gd name="T9" fmla="*/ 2147483647 h 96"/>
                <a:gd name="T10" fmla="*/ 2147483647 w 105"/>
                <a:gd name="T11" fmla="*/ 2147483647 h 96"/>
                <a:gd name="T12" fmla="*/ 2147483647 w 105"/>
                <a:gd name="T13" fmla="*/ 2147483647 h 96"/>
                <a:gd name="T14" fmla="*/ 2147483647 w 105"/>
                <a:gd name="T15" fmla="*/ 2147483647 h 96"/>
                <a:gd name="T16" fmla="*/ 2147483647 w 105"/>
                <a:gd name="T17" fmla="*/ 2147483647 h 96"/>
                <a:gd name="T18" fmla="*/ 2147483647 w 105"/>
                <a:gd name="T19" fmla="*/ 2147483647 h 96"/>
                <a:gd name="T20" fmla="*/ 2147483647 w 105"/>
                <a:gd name="T21" fmla="*/ 2147483647 h 96"/>
                <a:gd name="T22" fmla="*/ 2147483647 w 105"/>
                <a:gd name="T23" fmla="*/ 2147483647 h 96"/>
                <a:gd name="T24" fmla="*/ 2147483647 w 105"/>
                <a:gd name="T25" fmla="*/ 2147483647 h 96"/>
                <a:gd name="T26" fmla="*/ 2147483647 w 105"/>
                <a:gd name="T27" fmla="*/ 2147483647 h 96"/>
                <a:gd name="T28" fmla="*/ 2147483647 w 105"/>
                <a:gd name="T29" fmla="*/ 2147483647 h 96"/>
                <a:gd name="T30" fmla="*/ 2147483647 w 105"/>
                <a:gd name="T31" fmla="*/ 2147483647 h 96"/>
                <a:gd name="T32" fmla="*/ 2147483647 w 105"/>
                <a:gd name="T33" fmla="*/ 2147483647 h 96"/>
                <a:gd name="T34" fmla="*/ 2147483647 w 105"/>
                <a:gd name="T35" fmla="*/ 2147483647 h 96"/>
                <a:gd name="T36" fmla="*/ 2147483647 w 105"/>
                <a:gd name="T37" fmla="*/ 2147483647 h 96"/>
                <a:gd name="T38" fmla="*/ 2147483647 w 105"/>
                <a:gd name="T39" fmla="*/ 2147483647 h 96"/>
                <a:gd name="T40" fmla="*/ 2147483647 w 105"/>
                <a:gd name="T41" fmla="*/ 2147483647 h 96"/>
                <a:gd name="T42" fmla="*/ 2147483647 w 105"/>
                <a:gd name="T43" fmla="*/ 2147483647 h 96"/>
                <a:gd name="T44" fmla="*/ 2147483647 w 105"/>
                <a:gd name="T45" fmla="*/ 2147483647 h 96"/>
                <a:gd name="T46" fmla="*/ 2147483647 w 105"/>
                <a:gd name="T47" fmla="*/ 2147483647 h 96"/>
                <a:gd name="T48" fmla="*/ 2147483647 w 105"/>
                <a:gd name="T49" fmla="*/ 2147483647 h 96"/>
                <a:gd name="T50" fmla="*/ 2147483647 w 105"/>
                <a:gd name="T51" fmla="*/ 0 h 96"/>
                <a:gd name="T52" fmla="*/ 2147483647 w 105"/>
                <a:gd name="T53" fmla="*/ 2147483647 h 96"/>
                <a:gd name="T54" fmla="*/ 2147483647 w 105"/>
                <a:gd name="T55" fmla="*/ 2147483647 h 96"/>
                <a:gd name="T56" fmla="*/ 2147483647 w 105"/>
                <a:gd name="T57" fmla="*/ 2147483647 h 96"/>
                <a:gd name="T58" fmla="*/ 2147483647 w 105"/>
                <a:gd name="T59" fmla="*/ 2147483647 h 96"/>
                <a:gd name="T60" fmla="*/ 2147483647 w 105"/>
                <a:gd name="T61" fmla="*/ 2147483647 h 96"/>
                <a:gd name="T62" fmla="*/ 2147483647 w 105"/>
                <a:gd name="T63" fmla="*/ 2147483647 h 96"/>
                <a:gd name="T64" fmla="*/ 2147483647 w 105"/>
                <a:gd name="T65" fmla="*/ 2147483647 h 96"/>
                <a:gd name="T66" fmla="*/ 2147483647 w 105"/>
                <a:gd name="T67" fmla="*/ 2147483647 h 96"/>
                <a:gd name="T68" fmla="*/ 2147483647 w 105"/>
                <a:gd name="T69" fmla="*/ 2147483647 h 96"/>
                <a:gd name="T70" fmla="*/ 2147483647 w 105"/>
                <a:gd name="T71" fmla="*/ 2147483647 h 96"/>
                <a:gd name="T72" fmla="*/ 2147483647 w 105"/>
                <a:gd name="T73" fmla="*/ 2147483647 h 96"/>
                <a:gd name="T74" fmla="*/ 2147483647 w 105"/>
                <a:gd name="T75" fmla="*/ 2147483647 h 96"/>
                <a:gd name="T76" fmla="*/ 2147483647 w 105"/>
                <a:gd name="T77" fmla="*/ 2147483647 h 96"/>
                <a:gd name="T78" fmla="*/ 2147483647 w 105"/>
                <a:gd name="T79" fmla="*/ 2147483647 h 96"/>
                <a:gd name="T80" fmla="*/ 2147483647 w 105"/>
                <a:gd name="T81" fmla="*/ 2147483647 h 96"/>
                <a:gd name="T82" fmla="*/ 0 w 105"/>
                <a:gd name="T83" fmla="*/ 2147483647 h 96"/>
                <a:gd name="T84" fmla="*/ 2147483647 w 105"/>
                <a:gd name="T85" fmla="*/ 2147483647 h 96"/>
                <a:gd name="T86" fmla="*/ 2147483647 w 105"/>
                <a:gd name="T87" fmla="*/ 2147483647 h 96"/>
                <a:gd name="T88" fmla="*/ 2147483647 w 105"/>
                <a:gd name="T89" fmla="*/ 2147483647 h 96"/>
                <a:gd name="T90" fmla="*/ 2147483647 w 105"/>
                <a:gd name="T91" fmla="*/ 2147483647 h 96"/>
                <a:gd name="T92" fmla="*/ 2147483647 w 105"/>
                <a:gd name="T93" fmla="*/ 2147483647 h 96"/>
                <a:gd name="T94" fmla="*/ 2147483647 w 105"/>
                <a:gd name="T95" fmla="*/ 2147483647 h 96"/>
                <a:gd name="T96" fmla="*/ 2147483647 w 105"/>
                <a:gd name="T97" fmla="*/ 2147483647 h 96"/>
                <a:gd name="T98" fmla="*/ 2147483647 w 105"/>
                <a:gd name="T99" fmla="*/ 2147483647 h 96"/>
                <a:gd name="T100" fmla="*/ 2147483647 w 105"/>
                <a:gd name="T101" fmla="*/ 2147483647 h 9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05"/>
                <a:gd name="T154" fmla="*/ 0 h 96"/>
                <a:gd name="T155" fmla="*/ 105 w 105"/>
                <a:gd name="T156" fmla="*/ 96 h 9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05" h="96">
                  <a:moveTo>
                    <a:pt x="50" y="89"/>
                  </a:moveTo>
                  <a:cubicBezTo>
                    <a:pt x="52" y="89"/>
                    <a:pt x="54" y="89"/>
                    <a:pt x="56" y="88"/>
                  </a:cubicBezTo>
                  <a:cubicBezTo>
                    <a:pt x="59" y="87"/>
                    <a:pt x="59" y="84"/>
                    <a:pt x="59" y="84"/>
                  </a:cubicBezTo>
                  <a:cubicBezTo>
                    <a:pt x="60" y="83"/>
                    <a:pt x="60" y="85"/>
                    <a:pt x="62" y="85"/>
                  </a:cubicBezTo>
                  <a:cubicBezTo>
                    <a:pt x="63" y="84"/>
                    <a:pt x="64" y="83"/>
                    <a:pt x="66" y="82"/>
                  </a:cubicBezTo>
                  <a:cubicBezTo>
                    <a:pt x="68" y="81"/>
                    <a:pt x="69" y="83"/>
                    <a:pt x="70" y="82"/>
                  </a:cubicBezTo>
                  <a:cubicBezTo>
                    <a:pt x="72" y="81"/>
                    <a:pt x="71" y="79"/>
                    <a:pt x="72" y="78"/>
                  </a:cubicBezTo>
                  <a:cubicBezTo>
                    <a:pt x="73" y="77"/>
                    <a:pt x="75" y="76"/>
                    <a:pt x="77" y="76"/>
                  </a:cubicBezTo>
                  <a:cubicBezTo>
                    <a:pt x="78" y="74"/>
                    <a:pt x="77" y="73"/>
                    <a:pt x="79" y="72"/>
                  </a:cubicBezTo>
                  <a:cubicBezTo>
                    <a:pt x="81" y="74"/>
                    <a:pt x="82" y="75"/>
                    <a:pt x="83" y="75"/>
                  </a:cubicBezTo>
                  <a:cubicBezTo>
                    <a:pt x="84" y="76"/>
                    <a:pt x="82" y="77"/>
                    <a:pt x="82" y="77"/>
                  </a:cubicBezTo>
                  <a:cubicBezTo>
                    <a:pt x="83" y="78"/>
                    <a:pt x="85" y="78"/>
                    <a:pt x="85" y="78"/>
                  </a:cubicBezTo>
                  <a:cubicBezTo>
                    <a:pt x="87" y="76"/>
                    <a:pt x="89" y="74"/>
                    <a:pt x="91" y="73"/>
                  </a:cubicBezTo>
                  <a:cubicBezTo>
                    <a:pt x="92" y="71"/>
                    <a:pt x="89" y="69"/>
                    <a:pt x="90" y="68"/>
                  </a:cubicBezTo>
                  <a:cubicBezTo>
                    <a:pt x="92" y="67"/>
                    <a:pt x="93" y="69"/>
                    <a:pt x="95" y="69"/>
                  </a:cubicBezTo>
                  <a:cubicBezTo>
                    <a:pt x="98" y="69"/>
                    <a:pt x="98" y="68"/>
                    <a:pt x="100" y="68"/>
                  </a:cubicBezTo>
                  <a:cubicBezTo>
                    <a:pt x="101" y="68"/>
                    <a:pt x="102" y="69"/>
                    <a:pt x="102" y="68"/>
                  </a:cubicBezTo>
                  <a:cubicBezTo>
                    <a:pt x="103" y="66"/>
                    <a:pt x="100" y="66"/>
                    <a:pt x="101" y="64"/>
                  </a:cubicBezTo>
                  <a:cubicBezTo>
                    <a:pt x="101" y="63"/>
                    <a:pt x="100" y="62"/>
                    <a:pt x="98" y="62"/>
                  </a:cubicBezTo>
                  <a:cubicBezTo>
                    <a:pt x="97" y="61"/>
                    <a:pt x="98" y="60"/>
                    <a:pt x="99" y="60"/>
                  </a:cubicBezTo>
                  <a:cubicBezTo>
                    <a:pt x="100" y="59"/>
                    <a:pt x="102" y="60"/>
                    <a:pt x="102" y="59"/>
                  </a:cubicBezTo>
                  <a:cubicBezTo>
                    <a:pt x="102" y="56"/>
                    <a:pt x="100" y="58"/>
                    <a:pt x="100" y="56"/>
                  </a:cubicBezTo>
                  <a:cubicBezTo>
                    <a:pt x="100" y="54"/>
                    <a:pt x="105" y="54"/>
                    <a:pt x="103" y="52"/>
                  </a:cubicBezTo>
                  <a:cubicBezTo>
                    <a:pt x="101" y="50"/>
                    <a:pt x="100" y="52"/>
                    <a:pt x="99" y="53"/>
                  </a:cubicBezTo>
                  <a:cubicBezTo>
                    <a:pt x="98" y="53"/>
                    <a:pt x="97" y="53"/>
                    <a:pt x="97" y="54"/>
                  </a:cubicBezTo>
                  <a:cubicBezTo>
                    <a:pt x="96" y="54"/>
                    <a:pt x="97" y="55"/>
                    <a:pt x="97" y="56"/>
                  </a:cubicBezTo>
                  <a:cubicBezTo>
                    <a:pt x="96" y="57"/>
                    <a:pt x="96" y="58"/>
                    <a:pt x="95" y="57"/>
                  </a:cubicBezTo>
                  <a:cubicBezTo>
                    <a:pt x="94" y="56"/>
                    <a:pt x="95" y="55"/>
                    <a:pt x="94" y="54"/>
                  </a:cubicBezTo>
                  <a:cubicBezTo>
                    <a:pt x="93" y="54"/>
                    <a:pt x="92" y="55"/>
                    <a:pt x="91" y="55"/>
                  </a:cubicBezTo>
                  <a:cubicBezTo>
                    <a:pt x="89" y="54"/>
                    <a:pt x="91" y="52"/>
                    <a:pt x="88" y="51"/>
                  </a:cubicBezTo>
                  <a:cubicBezTo>
                    <a:pt x="88" y="51"/>
                    <a:pt x="88" y="50"/>
                    <a:pt x="89" y="49"/>
                  </a:cubicBezTo>
                  <a:cubicBezTo>
                    <a:pt x="87" y="49"/>
                    <a:pt x="86" y="48"/>
                    <a:pt x="87" y="45"/>
                  </a:cubicBezTo>
                  <a:cubicBezTo>
                    <a:pt x="86" y="42"/>
                    <a:pt x="88" y="42"/>
                    <a:pt x="88" y="40"/>
                  </a:cubicBezTo>
                  <a:cubicBezTo>
                    <a:pt x="87" y="39"/>
                    <a:pt x="86" y="38"/>
                    <a:pt x="87" y="37"/>
                  </a:cubicBezTo>
                  <a:cubicBezTo>
                    <a:pt x="87" y="37"/>
                    <a:pt x="87" y="36"/>
                    <a:pt x="87" y="37"/>
                  </a:cubicBezTo>
                  <a:cubicBezTo>
                    <a:pt x="87" y="35"/>
                    <a:pt x="88" y="33"/>
                    <a:pt x="88" y="32"/>
                  </a:cubicBezTo>
                  <a:cubicBezTo>
                    <a:pt x="88" y="31"/>
                    <a:pt x="86" y="31"/>
                    <a:pt x="86" y="30"/>
                  </a:cubicBezTo>
                  <a:cubicBezTo>
                    <a:pt x="87" y="29"/>
                    <a:pt x="88" y="28"/>
                    <a:pt x="87" y="27"/>
                  </a:cubicBezTo>
                  <a:cubicBezTo>
                    <a:pt x="86" y="27"/>
                    <a:pt x="86" y="29"/>
                    <a:pt x="85" y="28"/>
                  </a:cubicBezTo>
                  <a:cubicBezTo>
                    <a:pt x="84" y="27"/>
                    <a:pt x="84" y="26"/>
                    <a:pt x="82" y="26"/>
                  </a:cubicBezTo>
                  <a:cubicBezTo>
                    <a:pt x="79" y="26"/>
                    <a:pt x="76" y="25"/>
                    <a:pt x="73" y="20"/>
                  </a:cubicBezTo>
                  <a:cubicBezTo>
                    <a:pt x="76" y="18"/>
                    <a:pt x="76" y="15"/>
                    <a:pt x="77" y="15"/>
                  </a:cubicBezTo>
                  <a:cubicBezTo>
                    <a:pt x="78" y="15"/>
                    <a:pt x="79" y="17"/>
                    <a:pt x="80" y="17"/>
                  </a:cubicBezTo>
                  <a:cubicBezTo>
                    <a:pt x="81" y="17"/>
                    <a:pt x="81" y="16"/>
                    <a:pt x="82" y="16"/>
                  </a:cubicBezTo>
                  <a:cubicBezTo>
                    <a:pt x="83" y="16"/>
                    <a:pt x="84" y="16"/>
                    <a:pt x="84" y="15"/>
                  </a:cubicBezTo>
                  <a:cubicBezTo>
                    <a:pt x="85" y="13"/>
                    <a:pt x="82" y="9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79" y="6"/>
                    <a:pt x="76" y="6"/>
                    <a:pt x="76" y="5"/>
                  </a:cubicBezTo>
                  <a:cubicBezTo>
                    <a:pt x="76" y="4"/>
                    <a:pt x="76" y="3"/>
                    <a:pt x="75" y="2"/>
                  </a:cubicBezTo>
                  <a:cubicBezTo>
                    <a:pt x="73" y="1"/>
                    <a:pt x="70" y="5"/>
                    <a:pt x="65" y="3"/>
                  </a:cubicBezTo>
                  <a:cubicBezTo>
                    <a:pt x="64" y="2"/>
                    <a:pt x="64" y="1"/>
                    <a:pt x="64" y="0"/>
                  </a:cubicBezTo>
                  <a:cubicBezTo>
                    <a:pt x="63" y="0"/>
                    <a:pt x="63" y="1"/>
                    <a:pt x="62" y="1"/>
                  </a:cubicBezTo>
                  <a:cubicBezTo>
                    <a:pt x="60" y="2"/>
                    <a:pt x="58" y="2"/>
                    <a:pt x="56" y="2"/>
                  </a:cubicBezTo>
                  <a:cubicBezTo>
                    <a:pt x="54" y="4"/>
                    <a:pt x="51" y="5"/>
                    <a:pt x="49" y="5"/>
                  </a:cubicBezTo>
                  <a:cubicBezTo>
                    <a:pt x="49" y="6"/>
                    <a:pt x="48" y="7"/>
                    <a:pt x="48" y="7"/>
                  </a:cubicBezTo>
                  <a:cubicBezTo>
                    <a:pt x="48" y="8"/>
                    <a:pt x="50" y="9"/>
                    <a:pt x="49" y="10"/>
                  </a:cubicBezTo>
                  <a:cubicBezTo>
                    <a:pt x="48" y="12"/>
                    <a:pt x="45" y="10"/>
                    <a:pt x="43" y="10"/>
                  </a:cubicBezTo>
                  <a:cubicBezTo>
                    <a:pt x="41" y="9"/>
                    <a:pt x="39" y="9"/>
                    <a:pt x="36" y="10"/>
                  </a:cubicBezTo>
                  <a:cubicBezTo>
                    <a:pt x="35" y="10"/>
                    <a:pt x="34" y="10"/>
                    <a:pt x="33" y="11"/>
                  </a:cubicBezTo>
                  <a:cubicBezTo>
                    <a:pt x="33" y="11"/>
                    <a:pt x="33" y="12"/>
                    <a:pt x="33" y="13"/>
                  </a:cubicBezTo>
                  <a:cubicBezTo>
                    <a:pt x="34" y="13"/>
                    <a:pt x="35" y="14"/>
                    <a:pt x="35" y="14"/>
                  </a:cubicBezTo>
                  <a:cubicBezTo>
                    <a:pt x="35" y="15"/>
                    <a:pt x="33" y="15"/>
                    <a:pt x="33" y="15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7"/>
                    <a:pt x="32" y="18"/>
                    <a:pt x="31" y="19"/>
                  </a:cubicBezTo>
                  <a:cubicBezTo>
                    <a:pt x="30" y="20"/>
                    <a:pt x="30" y="21"/>
                    <a:pt x="29" y="21"/>
                  </a:cubicBezTo>
                  <a:cubicBezTo>
                    <a:pt x="28" y="22"/>
                    <a:pt x="28" y="22"/>
                    <a:pt x="27" y="22"/>
                  </a:cubicBezTo>
                  <a:cubicBezTo>
                    <a:pt x="27" y="22"/>
                    <a:pt x="27" y="23"/>
                    <a:pt x="27" y="23"/>
                  </a:cubicBezTo>
                  <a:cubicBezTo>
                    <a:pt x="26" y="23"/>
                    <a:pt x="25" y="22"/>
                    <a:pt x="24" y="22"/>
                  </a:cubicBezTo>
                  <a:cubicBezTo>
                    <a:pt x="23" y="23"/>
                    <a:pt x="23" y="24"/>
                    <a:pt x="22" y="24"/>
                  </a:cubicBezTo>
                  <a:cubicBezTo>
                    <a:pt x="22" y="25"/>
                    <a:pt x="21" y="24"/>
                    <a:pt x="20" y="23"/>
                  </a:cubicBezTo>
                  <a:cubicBezTo>
                    <a:pt x="17" y="24"/>
                    <a:pt x="19" y="27"/>
                    <a:pt x="19" y="29"/>
                  </a:cubicBezTo>
                  <a:cubicBezTo>
                    <a:pt x="19" y="30"/>
                    <a:pt x="19" y="30"/>
                    <a:pt x="18" y="30"/>
                  </a:cubicBezTo>
                  <a:cubicBezTo>
                    <a:pt x="18" y="32"/>
                    <a:pt x="16" y="30"/>
                    <a:pt x="16" y="34"/>
                  </a:cubicBezTo>
                  <a:cubicBezTo>
                    <a:pt x="16" y="35"/>
                    <a:pt x="17" y="38"/>
                    <a:pt x="15" y="39"/>
                  </a:cubicBezTo>
                  <a:cubicBezTo>
                    <a:pt x="14" y="39"/>
                    <a:pt x="11" y="39"/>
                    <a:pt x="10" y="39"/>
                  </a:cubicBezTo>
                  <a:cubicBezTo>
                    <a:pt x="9" y="39"/>
                    <a:pt x="9" y="40"/>
                    <a:pt x="9" y="41"/>
                  </a:cubicBezTo>
                  <a:cubicBezTo>
                    <a:pt x="7" y="42"/>
                    <a:pt x="4" y="43"/>
                    <a:pt x="3" y="43"/>
                  </a:cubicBezTo>
                  <a:cubicBezTo>
                    <a:pt x="3" y="45"/>
                    <a:pt x="2" y="46"/>
                    <a:pt x="2" y="47"/>
                  </a:cubicBezTo>
                  <a:cubicBezTo>
                    <a:pt x="2" y="48"/>
                    <a:pt x="0" y="48"/>
                    <a:pt x="0" y="49"/>
                  </a:cubicBezTo>
                  <a:cubicBezTo>
                    <a:pt x="3" y="51"/>
                    <a:pt x="1" y="53"/>
                    <a:pt x="2" y="54"/>
                  </a:cubicBezTo>
                  <a:cubicBezTo>
                    <a:pt x="3" y="55"/>
                    <a:pt x="4" y="54"/>
                    <a:pt x="5" y="54"/>
                  </a:cubicBezTo>
                  <a:cubicBezTo>
                    <a:pt x="5" y="54"/>
                    <a:pt x="5" y="56"/>
                    <a:pt x="6" y="56"/>
                  </a:cubicBezTo>
                  <a:cubicBezTo>
                    <a:pt x="7" y="57"/>
                    <a:pt x="8" y="55"/>
                    <a:pt x="10" y="58"/>
                  </a:cubicBezTo>
                  <a:cubicBezTo>
                    <a:pt x="11" y="60"/>
                    <a:pt x="12" y="61"/>
                    <a:pt x="12" y="63"/>
                  </a:cubicBezTo>
                  <a:cubicBezTo>
                    <a:pt x="11" y="65"/>
                    <a:pt x="8" y="66"/>
                    <a:pt x="7" y="68"/>
                  </a:cubicBezTo>
                  <a:cubicBezTo>
                    <a:pt x="6" y="70"/>
                    <a:pt x="8" y="71"/>
                    <a:pt x="9" y="72"/>
                  </a:cubicBezTo>
                  <a:cubicBezTo>
                    <a:pt x="11" y="73"/>
                    <a:pt x="10" y="75"/>
                    <a:pt x="12" y="75"/>
                  </a:cubicBezTo>
                  <a:cubicBezTo>
                    <a:pt x="13" y="76"/>
                    <a:pt x="13" y="75"/>
                    <a:pt x="15" y="75"/>
                  </a:cubicBezTo>
                  <a:cubicBezTo>
                    <a:pt x="15" y="75"/>
                    <a:pt x="14" y="77"/>
                    <a:pt x="15" y="79"/>
                  </a:cubicBezTo>
                  <a:cubicBezTo>
                    <a:pt x="15" y="80"/>
                    <a:pt x="17" y="82"/>
                    <a:pt x="17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9" y="86"/>
                    <a:pt x="14" y="96"/>
                    <a:pt x="21" y="95"/>
                  </a:cubicBezTo>
                  <a:cubicBezTo>
                    <a:pt x="27" y="94"/>
                    <a:pt x="22" y="89"/>
                    <a:pt x="26" y="88"/>
                  </a:cubicBezTo>
                  <a:cubicBezTo>
                    <a:pt x="29" y="86"/>
                    <a:pt x="30" y="90"/>
                    <a:pt x="32" y="89"/>
                  </a:cubicBezTo>
                  <a:cubicBezTo>
                    <a:pt x="33" y="88"/>
                    <a:pt x="34" y="87"/>
                    <a:pt x="35" y="87"/>
                  </a:cubicBezTo>
                  <a:cubicBezTo>
                    <a:pt x="37" y="87"/>
                    <a:pt x="37" y="89"/>
                    <a:pt x="40" y="89"/>
                  </a:cubicBezTo>
                  <a:cubicBezTo>
                    <a:pt x="43" y="90"/>
                    <a:pt x="45" y="88"/>
                    <a:pt x="46" y="88"/>
                  </a:cubicBezTo>
                  <a:cubicBezTo>
                    <a:pt x="47" y="90"/>
                    <a:pt x="48" y="89"/>
                    <a:pt x="50" y="89"/>
                  </a:cubicBezTo>
                  <a:close/>
                </a:path>
              </a:pathLst>
            </a:custGeom>
            <a:noFill/>
            <a:ln w="0">
              <a:solidFill>
                <a:srgbClr val="8D949A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98" name="Freeform 93"/>
            <p:cNvSpPr>
              <a:spLocks/>
            </p:cNvSpPr>
            <p:nvPr/>
          </p:nvSpPr>
          <p:spPr bwMode="auto">
            <a:xfrm>
              <a:off x="3060700" y="3176588"/>
              <a:ext cx="3408363" cy="3297237"/>
            </a:xfrm>
            <a:custGeom>
              <a:avLst/>
              <a:gdLst>
                <a:gd name="T0" fmla="*/ 2147483647 w 367"/>
                <a:gd name="T1" fmla="*/ 2147483647 h 354"/>
                <a:gd name="T2" fmla="*/ 2147483647 w 367"/>
                <a:gd name="T3" fmla="*/ 2147483647 h 354"/>
                <a:gd name="T4" fmla="*/ 2147483647 w 367"/>
                <a:gd name="T5" fmla="*/ 2147483647 h 354"/>
                <a:gd name="T6" fmla="*/ 2147483647 w 367"/>
                <a:gd name="T7" fmla="*/ 2147483647 h 354"/>
                <a:gd name="T8" fmla="*/ 2147483647 w 367"/>
                <a:gd name="T9" fmla="*/ 2147483647 h 354"/>
                <a:gd name="T10" fmla="*/ 2147483647 w 367"/>
                <a:gd name="T11" fmla="*/ 2147483647 h 354"/>
                <a:gd name="T12" fmla="*/ 2147483647 w 367"/>
                <a:gd name="T13" fmla="*/ 2147483647 h 354"/>
                <a:gd name="T14" fmla="*/ 2147483647 w 367"/>
                <a:gd name="T15" fmla="*/ 2147483647 h 354"/>
                <a:gd name="T16" fmla="*/ 2147483647 w 367"/>
                <a:gd name="T17" fmla="*/ 2147483647 h 354"/>
                <a:gd name="T18" fmla="*/ 2147483647 w 367"/>
                <a:gd name="T19" fmla="*/ 2147483647 h 354"/>
                <a:gd name="T20" fmla="*/ 2147483647 w 367"/>
                <a:gd name="T21" fmla="*/ 2147483647 h 354"/>
                <a:gd name="T22" fmla="*/ 2147483647 w 367"/>
                <a:gd name="T23" fmla="*/ 2147483647 h 354"/>
                <a:gd name="T24" fmla="*/ 2147483647 w 367"/>
                <a:gd name="T25" fmla="*/ 2147483647 h 354"/>
                <a:gd name="T26" fmla="*/ 2147483647 w 367"/>
                <a:gd name="T27" fmla="*/ 2147483647 h 354"/>
                <a:gd name="T28" fmla="*/ 2147483647 w 367"/>
                <a:gd name="T29" fmla="*/ 2147483647 h 354"/>
                <a:gd name="T30" fmla="*/ 2147483647 w 367"/>
                <a:gd name="T31" fmla="*/ 2147483647 h 354"/>
                <a:gd name="T32" fmla="*/ 2147483647 w 367"/>
                <a:gd name="T33" fmla="*/ 2147483647 h 354"/>
                <a:gd name="T34" fmla="*/ 2147483647 w 367"/>
                <a:gd name="T35" fmla="*/ 2147483647 h 354"/>
                <a:gd name="T36" fmla="*/ 2147483647 w 367"/>
                <a:gd name="T37" fmla="*/ 2147483647 h 354"/>
                <a:gd name="T38" fmla="*/ 2147483647 w 367"/>
                <a:gd name="T39" fmla="*/ 2147483647 h 354"/>
                <a:gd name="T40" fmla="*/ 2147483647 w 367"/>
                <a:gd name="T41" fmla="*/ 2147483647 h 354"/>
                <a:gd name="T42" fmla="*/ 2147483647 w 367"/>
                <a:gd name="T43" fmla="*/ 2147483647 h 354"/>
                <a:gd name="T44" fmla="*/ 2147483647 w 367"/>
                <a:gd name="T45" fmla="*/ 2147483647 h 354"/>
                <a:gd name="T46" fmla="*/ 2147483647 w 367"/>
                <a:gd name="T47" fmla="*/ 2147483647 h 354"/>
                <a:gd name="T48" fmla="*/ 2147483647 w 367"/>
                <a:gd name="T49" fmla="*/ 2147483647 h 354"/>
                <a:gd name="T50" fmla="*/ 2147483647 w 367"/>
                <a:gd name="T51" fmla="*/ 2147483647 h 354"/>
                <a:gd name="T52" fmla="*/ 2147483647 w 367"/>
                <a:gd name="T53" fmla="*/ 2147483647 h 354"/>
                <a:gd name="T54" fmla="*/ 2147483647 w 367"/>
                <a:gd name="T55" fmla="*/ 2147483647 h 354"/>
                <a:gd name="T56" fmla="*/ 2147483647 w 367"/>
                <a:gd name="T57" fmla="*/ 2147483647 h 354"/>
                <a:gd name="T58" fmla="*/ 2147483647 w 367"/>
                <a:gd name="T59" fmla="*/ 2147483647 h 354"/>
                <a:gd name="T60" fmla="*/ 2147483647 w 367"/>
                <a:gd name="T61" fmla="*/ 2147483647 h 354"/>
                <a:gd name="T62" fmla="*/ 2147483647 w 367"/>
                <a:gd name="T63" fmla="*/ 2147483647 h 354"/>
                <a:gd name="T64" fmla="*/ 2147483647 w 367"/>
                <a:gd name="T65" fmla="*/ 2147483647 h 354"/>
                <a:gd name="T66" fmla="*/ 2147483647 w 367"/>
                <a:gd name="T67" fmla="*/ 2147483647 h 354"/>
                <a:gd name="T68" fmla="*/ 2147483647 w 367"/>
                <a:gd name="T69" fmla="*/ 2147483647 h 354"/>
                <a:gd name="T70" fmla="*/ 2147483647 w 367"/>
                <a:gd name="T71" fmla="*/ 2147483647 h 354"/>
                <a:gd name="T72" fmla="*/ 2147483647 w 367"/>
                <a:gd name="T73" fmla="*/ 2147483647 h 354"/>
                <a:gd name="T74" fmla="*/ 2147483647 w 367"/>
                <a:gd name="T75" fmla="*/ 2147483647 h 354"/>
                <a:gd name="T76" fmla="*/ 2147483647 w 367"/>
                <a:gd name="T77" fmla="*/ 2147483647 h 354"/>
                <a:gd name="T78" fmla="*/ 2147483647 w 367"/>
                <a:gd name="T79" fmla="*/ 2147483647 h 354"/>
                <a:gd name="T80" fmla="*/ 2147483647 w 367"/>
                <a:gd name="T81" fmla="*/ 2147483647 h 354"/>
                <a:gd name="T82" fmla="*/ 2147483647 w 367"/>
                <a:gd name="T83" fmla="*/ 2147483647 h 354"/>
                <a:gd name="T84" fmla="*/ 2147483647 w 367"/>
                <a:gd name="T85" fmla="*/ 2147483647 h 354"/>
                <a:gd name="T86" fmla="*/ 2147483647 w 367"/>
                <a:gd name="T87" fmla="*/ 2147483647 h 354"/>
                <a:gd name="T88" fmla="*/ 2147483647 w 367"/>
                <a:gd name="T89" fmla="*/ 2147483647 h 354"/>
                <a:gd name="T90" fmla="*/ 2147483647 w 367"/>
                <a:gd name="T91" fmla="*/ 2147483647 h 354"/>
                <a:gd name="T92" fmla="*/ 2147483647 w 367"/>
                <a:gd name="T93" fmla="*/ 2147483647 h 354"/>
                <a:gd name="T94" fmla="*/ 2147483647 w 367"/>
                <a:gd name="T95" fmla="*/ 2147483647 h 354"/>
                <a:gd name="T96" fmla="*/ 2147483647 w 367"/>
                <a:gd name="T97" fmla="*/ 2147483647 h 354"/>
                <a:gd name="T98" fmla="*/ 2147483647 w 367"/>
                <a:gd name="T99" fmla="*/ 2147483647 h 354"/>
                <a:gd name="T100" fmla="*/ 2147483647 w 367"/>
                <a:gd name="T101" fmla="*/ 2147483647 h 354"/>
                <a:gd name="T102" fmla="*/ 2147483647 w 367"/>
                <a:gd name="T103" fmla="*/ 2147483647 h 354"/>
                <a:gd name="T104" fmla="*/ 2147483647 w 367"/>
                <a:gd name="T105" fmla="*/ 2147483647 h 354"/>
                <a:gd name="T106" fmla="*/ 2147483647 w 367"/>
                <a:gd name="T107" fmla="*/ 2147483647 h 354"/>
                <a:gd name="T108" fmla="*/ 2147483647 w 367"/>
                <a:gd name="T109" fmla="*/ 2147483647 h 354"/>
                <a:gd name="T110" fmla="*/ 2147483647 w 367"/>
                <a:gd name="T111" fmla="*/ 2147483647 h 354"/>
                <a:gd name="T112" fmla="*/ 2147483647 w 367"/>
                <a:gd name="T113" fmla="*/ 2147483647 h 354"/>
                <a:gd name="T114" fmla="*/ 2147483647 w 367"/>
                <a:gd name="T115" fmla="*/ 2147483647 h 35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67"/>
                <a:gd name="T175" fmla="*/ 0 h 354"/>
                <a:gd name="T176" fmla="*/ 367 w 367"/>
                <a:gd name="T177" fmla="*/ 354 h 35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67" h="354">
                  <a:moveTo>
                    <a:pt x="111" y="201"/>
                  </a:moveTo>
                  <a:cubicBezTo>
                    <a:pt x="109" y="201"/>
                    <a:pt x="108" y="199"/>
                    <a:pt x="106" y="199"/>
                  </a:cubicBezTo>
                  <a:cubicBezTo>
                    <a:pt x="104" y="199"/>
                    <a:pt x="100" y="201"/>
                    <a:pt x="99" y="202"/>
                  </a:cubicBezTo>
                  <a:cubicBezTo>
                    <a:pt x="98" y="202"/>
                    <a:pt x="98" y="200"/>
                    <a:pt x="97" y="200"/>
                  </a:cubicBezTo>
                  <a:cubicBezTo>
                    <a:pt x="96" y="199"/>
                    <a:pt x="94" y="200"/>
                    <a:pt x="93" y="199"/>
                  </a:cubicBezTo>
                  <a:cubicBezTo>
                    <a:pt x="91" y="199"/>
                    <a:pt x="92" y="197"/>
                    <a:pt x="91" y="197"/>
                  </a:cubicBezTo>
                  <a:cubicBezTo>
                    <a:pt x="90" y="196"/>
                    <a:pt x="88" y="198"/>
                    <a:pt x="84" y="196"/>
                  </a:cubicBezTo>
                  <a:cubicBezTo>
                    <a:pt x="82" y="195"/>
                    <a:pt x="82" y="194"/>
                    <a:pt x="81" y="193"/>
                  </a:cubicBezTo>
                  <a:cubicBezTo>
                    <a:pt x="80" y="193"/>
                    <a:pt x="79" y="194"/>
                    <a:pt x="76" y="192"/>
                  </a:cubicBezTo>
                  <a:cubicBezTo>
                    <a:pt x="75" y="192"/>
                    <a:pt x="74" y="190"/>
                    <a:pt x="72" y="189"/>
                  </a:cubicBezTo>
                  <a:cubicBezTo>
                    <a:pt x="71" y="189"/>
                    <a:pt x="71" y="190"/>
                    <a:pt x="70" y="191"/>
                  </a:cubicBezTo>
                  <a:cubicBezTo>
                    <a:pt x="69" y="192"/>
                    <a:pt x="67" y="192"/>
                    <a:pt x="67" y="193"/>
                  </a:cubicBezTo>
                  <a:cubicBezTo>
                    <a:pt x="66" y="194"/>
                    <a:pt x="66" y="195"/>
                    <a:pt x="66" y="196"/>
                  </a:cubicBezTo>
                  <a:cubicBezTo>
                    <a:pt x="65" y="197"/>
                    <a:pt x="64" y="197"/>
                    <a:pt x="63" y="199"/>
                  </a:cubicBezTo>
                  <a:cubicBezTo>
                    <a:pt x="62" y="200"/>
                    <a:pt x="62" y="201"/>
                    <a:pt x="61" y="202"/>
                  </a:cubicBezTo>
                  <a:cubicBezTo>
                    <a:pt x="60" y="204"/>
                    <a:pt x="57" y="202"/>
                    <a:pt x="55" y="203"/>
                  </a:cubicBezTo>
                  <a:cubicBezTo>
                    <a:pt x="54" y="204"/>
                    <a:pt x="54" y="207"/>
                    <a:pt x="53" y="209"/>
                  </a:cubicBezTo>
                  <a:cubicBezTo>
                    <a:pt x="52" y="210"/>
                    <a:pt x="51" y="210"/>
                    <a:pt x="49" y="210"/>
                  </a:cubicBezTo>
                  <a:cubicBezTo>
                    <a:pt x="49" y="210"/>
                    <a:pt x="49" y="210"/>
                    <a:pt x="49" y="210"/>
                  </a:cubicBezTo>
                  <a:cubicBezTo>
                    <a:pt x="47" y="212"/>
                    <a:pt x="44" y="213"/>
                    <a:pt x="40" y="213"/>
                  </a:cubicBezTo>
                  <a:cubicBezTo>
                    <a:pt x="38" y="213"/>
                    <a:pt x="37" y="211"/>
                    <a:pt x="35" y="211"/>
                  </a:cubicBezTo>
                  <a:cubicBezTo>
                    <a:pt x="34" y="211"/>
                    <a:pt x="33" y="212"/>
                    <a:pt x="31" y="212"/>
                  </a:cubicBezTo>
                  <a:cubicBezTo>
                    <a:pt x="29" y="212"/>
                    <a:pt x="28" y="209"/>
                    <a:pt x="25" y="208"/>
                  </a:cubicBezTo>
                  <a:cubicBezTo>
                    <a:pt x="24" y="208"/>
                    <a:pt x="22" y="209"/>
                    <a:pt x="21" y="208"/>
                  </a:cubicBezTo>
                  <a:cubicBezTo>
                    <a:pt x="20" y="206"/>
                    <a:pt x="24" y="204"/>
                    <a:pt x="23" y="202"/>
                  </a:cubicBezTo>
                  <a:cubicBezTo>
                    <a:pt x="22" y="201"/>
                    <a:pt x="19" y="202"/>
                    <a:pt x="16" y="207"/>
                  </a:cubicBezTo>
                  <a:cubicBezTo>
                    <a:pt x="15" y="209"/>
                    <a:pt x="16" y="211"/>
                    <a:pt x="16" y="213"/>
                  </a:cubicBezTo>
                  <a:cubicBezTo>
                    <a:pt x="19" y="223"/>
                    <a:pt x="17" y="224"/>
                    <a:pt x="16" y="224"/>
                  </a:cubicBezTo>
                  <a:cubicBezTo>
                    <a:pt x="15" y="225"/>
                    <a:pt x="14" y="225"/>
                    <a:pt x="13" y="224"/>
                  </a:cubicBezTo>
                  <a:cubicBezTo>
                    <a:pt x="13" y="224"/>
                    <a:pt x="13" y="225"/>
                    <a:pt x="12" y="225"/>
                  </a:cubicBezTo>
                  <a:cubicBezTo>
                    <a:pt x="12" y="226"/>
                    <a:pt x="11" y="225"/>
                    <a:pt x="11" y="226"/>
                  </a:cubicBezTo>
                  <a:cubicBezTo>
                    <a:pt x="10" y="227"/>
                    <a:pt x="11" y="228"/>
                    <a:pt x="11" y="229"/>
                  </a:cubicBezTo>
                  <a:cubicBezTo>
                    <a:pt x="10" y="230"/>
                    <a:pt x="9" y="228"/>
                    <a:pt x="8" y="229"/>
                  </a:cubicBezTo>
                  <a:cubicBezTo>
                    <a:pt x="9" y="230"/>
                    <a:pt x="7" y="230"/>
                    <a:pt x="6" y="231"/>
                  </a:cubicBezTo>
                  <a:cubicBezTo>
                    <a:pt x="6" y="232"/>
                    <a:pt x="6" y="234"/>
                    <a:pt x="5" y="235"/>
                  </a:cubicBezTo>
                  <a:cubicBezTo>
                    <a:pt x="5" y="236"/>
                    <a:pt x="5" y="237"/>
                    <a:pt x="4" y="238"/>
                  </a:cubicBezTo>
                  <a:cubicBezTo>
                    <a:pt x="4" y="238"/>
                    <a:pt x="4" y="238"/>
                    <a:pt x="4" y="238"/>
                  </a:cubicBezTo>
                  <a:cubicBezTo>
                    <a:pt x="5" y="242"/>
                    <a:pt x="3" y="241"/>
                    <a:pt x="4" y="246"/>
                  </a:cubicBezTo>
                  <a:cubicBezTo>
                    <a:pt x="4" y="247"/>
                    <a:pt x="1" y="249"/>
                    <a:pt x="1" y="251"/>
                  </a:cubicBezTo>
                  <a:cubicBezTo>
                    <a:pt x="0" y="254"/>
                    <a:pt x="3" y="254"/>
                    <a:pt x="5" y="254"/>
                  </a:cubicBezTo>
                  <a:cubicBezTo>
                    <a:pt x="7" y="254"/>
                    <a:pt x="7" y="256"/>
                    <a:pt x="8" y="253"/>
                  </a:cubicBezTo>
                  <a:cubicBezTo>
                    <a:pt x="11" y="254"/>
                    <a:pt x="7" y="258"/>
                    <a:pt x="9" y="259"/>
                  </a:cubicBezTo>
                  <a:cubicBezTo>
                    <a:pt x="9" y="259"/>
                    <a:pt x="11" y="258"/>
                    <a:pt x="11" y="257"/>
                  </a:cubicBezTo>
                  <a:cubicBezTo>
                    <a:pt x="12" y="259"/>
                    <a:pt x="13" y="260"/>
                    <a:pt x="14" y="261"/>
                  </a:cubicBezTo>
                  <a:cubicBezTo>
                    <a:pt x="16" y="262"/>
                    <a:pt x="17" y="260"/>
                    <a:pt x="17" y="262"/>
                  </a:cubicBezTo>
                  <a:cubicBezTo>
                    <a:pt x="17" y="264"/>
                    <a:pt x="12" y="263"/>
                    <a:pt x="13" y="266"/>
                  </a:cubicBezTo>
                  <a:cubicBezTo>
                    <a:pt x="14" y="268"/>
                    <a:pt x="16" y="265"/>
                    <a:pt x="17" y="266"/>
                  </a:cubicBezTo>
                  <a:cubicBezTo>
                    <a:pt x="18" y="267"/>
                    <a:pt x="17" y="269"/>
                    <a:pt x="19" y="269"/>
                  </a:cubicBezTo>
                  <a:cubicBezTo>
                    <a:pt x="20" y="269"/>
                    <a:pt x="20" y="267"/>
                    <a:pt x="21" y="267"/>
                  </a:cubicBezTo>
                  <a:cubicBezTo>
                    <a:pt x="22" y="267"/>
                    <a:pt x="23" y="270"/>
                    <a:pt x="29" y="268"/>
                  </a:cubicBezTo>
                  <a:cubicBezTo>
                    <a:pt x="31" y="267"/>
                    <a:pt x="31" y="267"/>
                    <a:pt x="32" y="266"/>
                  </a:cubicBezTo>
                  <a:cubicBezTo>
                    <a:pt x="32" y="266"/>
                    <a:pt x="32" y="266"/>
                    <a:pt x="32" y="266"/>
                  </a:cubicBezTo>
                  <a:cubicBezTo>
                    <a:pt x="34" y="267"/>
                    <a:pt x="36" y="265"/>
                    <a:pt x="38" y="265"/>
                  </a:cubicBezTo>
                  <a:cubicBezTo>
                    <a:pt x="41" y="267"/>
                    <a:pt x="41" y="265"/>
                    <a:pt x="42" y="265"/>
                  </a:cubicBezTo>
                  <a:cubicBezTo>
                    <a:pt x="43" y="266"/>
                    <a:pt x="42" y="268"/>
                    <a:pt x="41" y="268"/>
                  </a:cubicBezTo>
                  <a:cubicBezTo>
                    <a:pt x="40" y="268"/>
                    <a:pt x="39" y="268"/>
                    <a:pt x="38" y="267"/>
                  </a:cubicBezTo>
                  <a:cubicBezTo>
                    <a:pt x="37" y="267"/>
                    <a:pt x="37" y="268"/>
                    <a:pt x="37" y="270"/>
                  </a:cubicBezTo>
                  <a:cubicBezTo>
                    <a:pt x="37" y="272"/>
                    <a:pt x="37" y="272"/>
                    <a:pt x="40" y="275"/>
                  </a:cubicBezTo>
                  <a:cubicBezTo>
                    <a:pt x="40" y="275"/>
                    <a:pt x="41" y="278"/>
                    <a:pt x="42" y="281"/>
                  </a:cubicBezTo>
                  <a:cubicBezTo>
                    <a:pt x="44" y="284"/>
                    <a:pt x="45" y="289"/>
                    <a:pt x="45" y="291"/>
                  </a:cubicBezTo>
                  <a:cubicBezTo>
                    <a:pt x="47" y="299"/>
                    <a:pt x="47" y="308"/>
                    <a:pt x="48" y="316"/>
                  </a:cubicBezTo>
                  <a:cubicBezTo>
                    <a:pt x="48" y="318"/>
                    <a:pt x="48" y="318"/>
                    <a:pt x="50" y="317"/>
                  </a:cubicBezTo>
                  <a:cubicBezTo>
                    <a:pt x="51" y="316"/>
                    <a:pt x="52" y="316"/>
                    <a:pt x="53" y="316"/>
                  </a:cubicBezTo>
                  <a:cubicBezTo>
                    <a:pt x="54" y="315"/>
                    <a:pt x="53" y="312"/>
                    <a:pt x="54" y="311"/>
                  </a:cubicBezTo>
                  <a:cubicBezTo>
                    <a:pt x="55" y="310"/>
                    <a:pt x="57" y="311"/>
                    <a:pt x="58" y="313"/>
                  </a:cubicBezTo>
                  <a:cubicBezTo>
                    <a:pt x="58" y="315"/>
                    <a:pt x="57" y="316"/>
                    <a:pt x="59" y="316"/>
                  </a:cubicBezTo>
                  <a:cubicBezTo>
                    <a:pt x="60" y="319"/>
                    <a:pt x="61" y="321"/>
                    <a:pt x="62" y="321"/>
                  </a:cubicBezTo>
                  <a:cubicBezTo>
                    <a:pt x="64" y="321"/>
                    <a:pt x="66" y="321"/>
                    <a:pt x="68" y="321"/>
                  </a:cubicBezTo>
                  <a:cubicBezTo>
                    <a:pt x="70" y="321"/>
                    <a:pt x="69" y="319"/>
                    <a:pt x="70" y="319"/>
                  </a:cubicBezTo>
                  <a:cubicBezTo>
                    <a:pt x="70" y="319"/>
                    <a:pt x="70" y="321"/>
                    <a:pt x="71" y="321"/>
                  </a:cubicBezTo>
                  <a:cubicBezTo>
                    <a:pt x="73" y="318"/>
                    <a:pt x="79" y="322"/>
                    <a:pt x="80" y="325"/>
                  </a:cubicBezTo>
                  <a:cubicBezTo>
                    <a:pt x="80" y="325"/>
                    <a:pt x="80" y="325"/>
                    <a:pt x="80" y="325"/>
                  </a:cubicBezTo>
                  <a:cubicBezTo>
                    <a:pt x="81" y="328"/>
                    <a:pt x="79" y="329"/>
                    <a:pt x="81" y="332"/>
                  </a:cubicBezTo>
                  <a:cubicBezTo>
                    <a:pt x="82" y="333"/>
                    <a:pt x="85" y="332"/>
                    <a:pt x="85" y="335"/>
                  </a:cubicBezTo>
                  <a:cubicBezTo>
                    <a:pt x="86" y="338"/>
                    <a:pt x="86" y="341"/>
                    <a:pt x="89" y="343"/>
                  </a:cubicBezTo>
                  <a:cubicBezTo>
                    <a:pt x="91" y="344"/>
                    <a:pt x="93" y="343"/>
                    <a:pt x="96" y="343"/>
                  </a:cubicBezTo>
                  <a:cubicBezTo>
                    <a:pt x="98" y="343"/>
                    <a:pt x="99" y="343"/>
                    <a:pt x="99" y="344"/>
                  </a:cubicBezTo>
                  <a:cubicBezTo>
                    <a:pt x="100" y="347"/>
                    <a:pt x="102" y="349"/>
                    <a:pt x="104" y="349"/>
                  </a:cubicBezTo>
                  <a:cubicBezTo>
                    <a:pt x="104" y="349"/>
                    <a:pt x="104" y="351"/>
                    <a:pt x="105" y="351"/>
                  </a:cubicBezTo>
                  <a:cubicBezTo>
                    <a:pt x="107" y="351"/>
                    <a:pt x="109" y="349"/>
                    <a:pt x="113" y="349"/>
                  </a:cubicBezTo>
                  <a:cubicBezTo>
                    <a:pt x="116" y="348"/>
                    <a:pt x="120" y="348"/>
                    <a:pt x="121" y="347"/>
                  </a:cubicBezTo>
                  <a:cubicBezTo>
                    <a:pt x="124" y="346"/>
                    <a:pt x="123" y="344"/>
                    <a:pt x="123" y="343"/>
                  </a:cubicBezTo>
                  <a:cubicBezTo>
                    <a:pt x="124" y="342"/>
                    <a:pt x="124" y="342"/>
                    <a:pt x="124" y="342"/>
                  </a:cubicBezTo>
                  <a:cubicBezTo>
                    <a:pt x="125" y="342"/>
                    <a:pt x="126" y="344"/>
                    <a:pt x="129" y="343"/>
                  </a:cubicBezTo>
                  <a:cubicBezTo>
                    <a:pt x="131" y="342"/>
                    <a:pt x="135" y="339"/>
                    <a:pt x="137" y="340"/>
                  </a:cubicBezTo>
                  <a:cubicBezTo>
                    <a:pt x="140" y="338"/>
                    <a:pt x="142" y="337"/>
                    <a:pt x="145" y="336"/>
                  </a:cubicBezTo>
                  <a:cubicBezTo>
                    <a:pt x="147" y="336"/>
                    <a:pt x="149" y="336"/>
                    <a:pt x="149" y="337"/>
                  </a:cubicBezTo>
                  <a:cubicBezTo>
                    <a:pt x="149" y="338"/>
                    <a:pt x="148" y="340"/>
                    <a:pt x="148" y="341"/>
                  </a:cubicBezTo>
                  <a:cubicBezTo>
                    <a:pt x="151" y="339"/>
                    <a:pt x="154" y="339"/>
                    <a:pt x="157" y="339"/>
                  </a:cubicBezTo>
                  <a:cubicBezTo>
                    <a:pt x="163" y="340"/>
                    <a:pt x="160" y="343"/>
                    <a:pt x="162" y="346"/>
                  </a:cubicBezTo>
                  <a:cubicBezTo>
                    <a:pt x="163" y="347"/>
                    <a:pt x="165" y="348"/>
                    <a:pt x="166" y="349"/>
                  </a:cubicBezTo>
                  <a:cubicBezTo>
                    <a:pt x="168" y="349"/>
                    <a:pt x="170" y="348"/>
                    <a:pt x="171" y="349"/>
                  </a:cubicBezTo>
                  <a:cubicBezTo>
                    <a:pt x="174" y="351"/>
                    <a:pt x="175" y="352"/>
                    <a:pt x="178" y="351"/>
                  </a:cubicBezTo>
                  <a:cubicBezTo>
                    <a:pt x="179" y="351"/>
                    <a:pt x="179" y="353"/>
                    <a:pt x="183" y="352"/>
                  </a:cubicBezTo>
                  <a:cubicBezTo>
                    <a:pt x="184" y="351"/>
                    <a:pt x="186" y="350"/>
                    <a:pt x="187" y="348"/>
                  </a:cubicBezTo>
                  <a:cubicBezTo>
                    <a:pt x="188" y="348"/>
                    <a:pt x="190" y="346"/>
                    <a:pt x="190" y="344"/>
                  </a:cubicBezTo>
                  <a:cubicBezTo>
                    <a:pt x="190" y="342"/>
                    <a:pt x="188" y="340"/>
                    <a:pt x="188" y="337"/>
                  </a:cubicBezTo>
                  <a:cubicBezTo>
                    <a:pt x="188" y="334"/>
                    <a:pt x="189" y="330"/>
                    <a:pt x="191" y="328"/>
                  </a:cubicBezTo>
                  <a:cubicBezTo>
                    <a:pt x="194" y="325"/>
                    <a:pt x="194" y="327"/>
                    <a:pt x="195" y="322"/>
                  </a:cubicBezTo>
                  <a:cubicBezTo>
                    <a:pt x="197" y="323"/>
                    <a:pt x="200" y="324"/>
                    <a:pt x="202" y="325"/>
                  </a:cubicBezTo>
                  <a:cubicBezTo>
                    <a:pt x="205" y="327"/>
                    <a:pt x="206" y="328"/>
                    <a:pt x="208" y="327"/>
                  </a:cubicBezTo>
                  <a:cubicBezTo>
                    <a:pt x="210" y="328"/>
                    <a:pt x="217" y="330"/>
                    <a:pt x="220" y="331"/>
                  </a:cubicBezTo>
                  <a:cubicBezTo>
                    <a:pt x="223" y="332"/>
                    <a:pt x="222" y="334"/>
                    <a:pt x="222" y="336"/>
                  </a:cubicBezTo>
                  <a:cubicBezTo>
                    <a:pt x="222" y="337"/>
                    <a:pt x="224" y="340"/>
                    <a:pt x="226" y="343"/>
                  </a:cubicBezTo>
                  <a:cubicBezTo>
                    <a:pt x="227" y="345"/>
                    <a:pt x="230" y="345"/>
                    <a:pt x="232" y="347"/>
                  </a:cubicBezTo>
                  <a:cubicBezTo>
                    <a:pt x="234" y="347"/>
                    <a:pt x="237" y="347"/>
                    <a:pt x="237" y="346"/>
                  </a:cubicBezTo>
                  <a:cubicBezTo>
                    <a:pt x="240" y="345"/>
                    <a:pt x="244" y="343"/>
                    <a:pt x="246" y="342"/>
                  </a:cubicBezTo>
                  <a:cubicBezTo>
                    <a:pt x="249" y="342"/>
                    <a:pt x="251" y="343"/>
                    <a:pt x="254" y="342"/>
                  </a:cubicBezTo>
                  <a:cubicBezTo>
                    <a:pt x="260" y="342"/>
                    <a:pt x="259" y="347"/>
                    <a:pt x="262" y="347"/>
                  </a:cubicBezTo>
                  <a:cubicBezTo>
                    <a:pt x="263" y="347"/>
                    <a:pt x="265" y="346"/>
                    <a:pt x="267" y="347"/>
                  </a:cubicBezTo>
                  <a:cubicBezTo>
                    <a:pt x="267" y="347"/>
                    <a:pt x="267" y="347"/>
                    <a:pt x="268" y="347"/>
                  </a:cubicBezTo>
                  <a:cubicBezTo>
                    <a:pt x="271" y="350"/>
                    <a:pt x="272" y="354"/>
                    <a:pt x="279" y="353"/>
                  </a:cubicBezTo>
                  <a:cubicBezTo>
                    <a:pt x="282" y="352"/>
                    <a:pt x="283" y="353"/>
                    <a:pt x="286" y="353"/>
                  </a:cubicBezTo>
                  <a:cubicBezTo>
                    <a:pt x="287" y="354"/>
                    <a:pt x="288" y="352"/>
                    <a:pt x="289" y="352"/>
                  </a:cubicBezTo>
                  <a:cubicBezTo>
                    <a:pt x="291" y="352"/>
                    <a:pt x="292" y="353"/>
                    <a:pt x="294" y="353"/>
                  </a:cubicBezTo>
                  <a:cubicBezTo>
                    <a:pt x="297" y="352"/>
                    <a:pt x="298" y="349"/>
                    <a:pt x="301" y="348"/>
                  </a:cubicBezTo>
                  <a:cubicBezTo>
                    <a:pt x="304" y="347"/>
                    <a:pt x="307" y="347"/>
                    <a:pt x="309" y="346"/>
                  </a:cubicBezTo>
                  <a:cubicBezTo>
                    <a:pt x="311" y="344"/>
                    <a:pt x="311" y="341"/>
                    <a:pt x="313" y="339"/>
                  </a:cubicBezTo>
                  <a:cubicBezTo>
                    <a:pt x="314" y="337"/>
                    <a:pt x="316" y="338"/>
                    <a:pt x="317" y="336"/>
                  </a:cubicBezTo>
                  <a:cubicBezTo>
                    <a:pt x="319" y="335"/>
                    <a:pt x="319" y="334"/>
                    <a:pt x="321" y="333"/>
                  </a:cubicBezTo>
                  <a:cubicBezTo>
                    <a:pt x="324" y="333"/>
                    <a:pt x="327" y="336"/>
                    <a:pt x="330" y="337"/>
                  </a:cubicBezTo>
                  <a:cubicBezTo>
                    <a:pt x="332" y="337"/>
                    <a:pt x="334" y="334"/>
                    <a:pt x="336" y="334"/>
                  </a:cubicBezTo>
                  <a:cubicBezTo>
                    <a:pt x="341" y="334"/>
                    <a:pt x="344" y="339"/>
                    <a:pt x="351" y="337"/>
                  </a:cubicBezTo>
                  <a:cubicBezTo>
                    <a:pt x="351" y="337"/>
                    <a:pt x="352" y="333"/>
                    <a:pt x="353" y="332"/>
                  </a:cubicBezTo>
                  <a:cubicBezTo>
                    <a:pt x="355" y="331"/>
                    <a:pt x="359" y="331"/>
                    <a:pt x="360" y="328"/>
                  </a:cubicBezTo>
                  <a:cubicBezTo>
                    <a:pt x="360" y="325"/>
                    <a:pt x="358" y="324"/>
                    <a:pt x="358" y="323"/>
                  </a:cubicBezTo>
                  <a:cubicBezTo>
                    <a:pt x="357" y="320"/>
                    <a:pt x="358" y="314"/>
                    <a:pt x="359" y="312"/>
                  </a:cubicBezTo>
                  <a:cubicBezTo>
                    <a:pt x="359" y="309"/>
                    <a:pt x="360" y="306"/>
                    <a:pt x="362" y="303"/>
                  </a:cubicBezTo>
                  <a:cubicBezTo>
                    <a:pt x="362" y="298"/>
                    <a:pt x="361" y="295"/>
                    <a:pt x="360" y="294"/>
                  </a:cubicBezTo>
                  <a:cubicBezTo>
                    <a:pt x="358" y="293"/>
                    <a:pt x="356" y="292"/>
                    <a:pt x="355" y="291"/>
                  </a:cubicBezTo>
                  <a:cubicBezTo>
                    <a:pt x="355" y="289"/>
                    <a:pt x="363" y="284"/>
                    <a:pt x="364" y="283"/>
                  </a:cubicBezTo>
                  <a:cubicBezTo>
                    <a:pt x="366" y="282"/>
                    <a:pt x="366" y="281"/>
                    <a:pt x="367" y="280"/>
                  </a:cubicBezTo>
                  <a:cubicBezTo>
                    <a:pt x="367" y="280"/>
                    <a:pt x="367" y="280"/>
                    <a:pt x="367" y="280"/>
                  </a:cubicBezTo>
                  <a:lnTo>
                    <a:pt x="365" y="275"/>
                  </a:lnTo>
                  <a:cubicBezTo>
                    <a:pt x="364" y="274"/>
                    <a:pt x="361" y="275"/>
                    <a:pt x="361" y="273"/>
                  </a:cubicBezTo>
                  <a:cubicBezTo>
                    <a:pt x="359" y="270"/>
                    <a:pt x="363" y="269"/>
                    <a:pt x="363" y="266"/>
                  </a:cubicBezTo>
                  <a:cubicBezTo>
                    <a:pt x="361" y="262"/>
                    <a:pt x="358" y="265"/>
                    <a:pt x="357" y="264"/>
                  </a:cubicBezTo>
                  <a:cubicBezTo>
                    <a:pt x="357" y="263"/>
                    <a:pt x="358" y="261"/>
                    <a:pt x="359" y="259"/>
                  </a:cubicBezTo>
                  <a:cubicBezTo>
                    <a:pt x="359" y="257"/>
                    <a:pt x="358" y="254"/>
                    <a:pt x="356" y="253"/>
                  </a:cubicBezTo>
                  <a:cubicBezTo>
                    <a:pt x="355" y="253"/>
                    <a:pt x="355" y="256"/>
                    <a:pt x="354" y="256"/>
                  </a:cubicBezTo>
                  <a:cubicBezTo>
                    <a:pt x="351" y="256"/>
                    <a:pt x="353" y="251"/>
                    <a:pt x="351" y="250"/>
                  </a:cubicBezTo>
                  <a:cubicBezTo>
                    <a:pt x="348" y="248"/>
                    <a:pt x="346" y="254"/>
                    <a:pt x="344" y="252"/>
                  </a:cubicBezTo>
                  <a:cubicBezTo>
                    <a:pt x="342" y="250"/>
                    <a:pt x="345" y="249"/>
                    <a:pt x="344" y="248"/>
                  </a:cubicBezTo>
                  <a:cubicBezTo>
                    <a:pt x="343" y="245"/>
                    <a:pt x="339" y="247"/>
                    <a:pt x="338" y="245"/>
                  </a:cubicBezTo>
                  <a:cubicBezTo>
                    <a:pt x="338" y="244"/>
                    <a:pt x="339" y="243"/>
                    <a:pt x="340" y="241"/>
                  </a:cubicBezTo>
                  <a:cubicBezTo>
                    <a:pt x="339" y="241"/>
                    <a:pt x="339" y="241"/>
                    <a:pt x="339" y="241"/>
                  </a:cubicBezTo>
                  <a:cubicBezTo>
                    <a:pt x="333" y="241"/>
                    <a:pt x="336" y="236"/>
                    <a:pt x="334" y="235"/>
                  </a:cubicBezTo>
                  <a:cubicBezTo>
                    <a:pt x="333" y="234"/>
                    <a:pt x="332" y="236"/>
                    <a:pt x="330" y="234"/>
                  </a:cubicBezTo>
                  <a:cubicBezTo>
                    <a:pt x="329" y="233"/>
                    <a:pt x="331" y="231"/>
                    <a:pt x="330" y="230"/>
                  </a:cubicBezTo>
                  <a:cubicBezTo>
                    <a:pt x="330" y="228"/>
                    <a:pt x="328" y="228"/>
                    <a:pt x="327" y="228"/>
                  </a:cubicBezTo>
                  <a:cubicBezTo>
                    <a:pt x="329" y="224"/>
                    <a:pt x="325" y="224"/>
                    <a:pt x="325" y="223"/>
                  </a:cubicBezTo>
                  <a:cubicBezTo>
                    <a:pt x="325" y="217"/>
                    <a:pt x="323" y="220"/>
                    <a:pt x="322" y="218"/>
                  </a:cubicBezTo>
                  <a:cubicBezTo>
                    <a:pt x="323" y="214"/>
                    <a:pt x="321" y="213"/>
                    <a:pt x="319" y="213"/>
                  </a:cubicBezTo>
                  <a:cubicBezTo>
                    <a:pt x="318" y="214"/>
                    <a:pt x="318" y="216"/>
                    <a:pt x="316" y="215"/>
                  </a:cubicBezTo>
                  <a:cubicBezTo>
                    <a:pt x="315" y="216"/>
                    <a:pt x="313" y="216"/>
                    <a:pt x="311" y="216"/>
                  </a:cubicBezTo>
                  <a:cubicBezTo>
                    <a:pt x="312" y="208"/>
                    <a:pt x="304" y="205"/>
                    <a:pt x="297" y="206"/>
                  </a:cubicBezTo>
                  <a:cubicBezTo>
                    <a:pt x="292" y="216"/>
                    <a:pt x="297" y="214"/>
                    <a:pt x="295" y="217"/>
                  </a:cubicBezTo>
                  <a:cubicBezTo>
                    <a:pt x="294" y="218"/>
                    <a:pt x="291" y="219"/>
                    <a:pt x="290" y="220"/>
                  </a:cubicBezTo>
                  <a:cubicBezTo>
                    <a:pt x="290" y="223"/>
                    <a:pt x="289" y="228"/>
                    <a:pt x="287" y="228"/>
                  </a:cubicBezTo>
                  <a:cubicBezTo>
                    <a:pt x="287" y="229"/>
                    <a:pt x="287" y="230"/>
                    <a:pt x="286" y="230"/>
                  </a:cubicBezTo>
                  <a:cubicBezTo>
                    <a:pt x="285" y="230"/>
                    <a:pt x="285" y="227"/>
                    <a:pt x="285" y="226"/>
                  </a:cubicBezTo>
                  <a:cubicBezTo>
                    <a:pt x="283" y="226"/>
                    <a:pt x="283" y="223"/>
                    <a:pt x="282" y="224"/>
                  </a:cubicBezTo>
                  <a:cubicBezTo>
                    <a:pt x="280" y="226"/>
                    <a:pt x="280" y="226"/>
                    <a:pt x="278" y="226"/>
                  </a:cubicBezTo>
                  <a:cubicBezTo>
                    <a:pt x="275" y="228"/>
                    <a:pt x="275" y="227"/>
                    <a:pt x="273" y="228"/>
                  </a:cubicBezTo>
                  <a:cubicBezTo>
                    <a:pt x="271" y="228"/>
                    <a:pt x="271" y="231"/>
                    <a:pt x="269" y="231"/>
                  </a:cubicBezTo>
                  <a:cubicBezTo>
                    <a:pt x="264" y="229"/>
                    <a:pt x="265" y="224"/>
                    <a:pt x="266" y="223"/>
                  </a:cubicBezTo>
                  <a:cubicBezTo>
                    <a:pt x="264" y="218"/>
                    <a:pt x="266" y="213"/>
                    <a:pt x="268" y="210"/>
                  </a:cubicBezTo>
                  <a:cubicBezTo>
                    <a:pt x="269" y="208"/>
                    <a:pt x="268" y="207"/>
                    <a:pt x="269" y="205"/>
                  </a:cubicBezTo>
                  <a:cubicBezTo>
                    <a:pt x="266" y="204"/>
                    <a:pt x="263" y="201"/>
                    <a:pt x="261" y="198"/>
                  </a:cubicBezTo>
                  <a:cubicBezTo>
                    <a:pt x="260" y="196"/>
                    <a:pt x="263" y="195"/>
                    <a:pt x="262" y="192"/>
                  </a:cubicBezTo>
                  <a:cubicBezTo>
                    <a:pt x="262" y="190"/>
                    <a:pt x="258" y="190"/>
                    <a:pt x="259" y="183"/>
                  </a:cubicBezTo>
                  <a:cubicBezTo>
                    <a:pt x="260" y="181"/>
                    <a:pt x="256" y="175"/>
                    <a:pt x="255" y="175"/>
                  </a:cubicBezTo>
                  <a:cubicBezTo>
                    <a:pt x="254" y="175"/>
                    <a:pt x="251" y="177"/>
                    <a:pt x="251" y="175"/>
                  </a:cubicBezTo>
                  <a:cubicBezTo>
                    <a:pt x="250" y="175"/>
                    <a:pt x="250" y="172"/>
                    <a:pt x="251" y="172"/>
                  </a:cubicBezTo>
                  <a:cubicBezTo>
                    <a:pt x="252" y="172"/>
                    <a:pt x="254" y="172"/>
                    <a:pt x="253" y="170"/>
                  </a:cubicBezTo>
                  <a:lnTo>
                    <a:pt x="251" y="166"/>
                  </a:lnTo>
                  <a:lnTo>
                    <a:pt x="249" y="167"/>
                  </a:lnTo>
                  <a:cubicBezTo>
                    <a:pt x="248" y="167"/>
                    <a:pt x="247" y="167"/>
                    <a:pt x="246" y="166"/>
                  </a:cubicBezTo>
                  <a:cubicBezTo>
                    <a:pt x="245" y="166"/>
                    <a:pt x="244" y="167"/>
                    <a:pt x="243" y="167"/>
                  </a:cubicBezTo>
                  <a:cubicBezTo>
                    <a:pt x="242" y="166"/>
                    <a:pt x="242" y="165"/>
                    <a:pt x="241" y="165"/>
                  </a:cubicBezTo>
                  <a:cubicBezTo>
                    <a:pt x="240" y="165"/>
                    <a:pt x="239" y="167"/>
                    <a:pt x="237" y="165"/>
                  </a:cubicBezTo>
                  <a:cubicBezTo>
                    <a:pt x="235" y="163"/>
                    <a:pt x="238" y="161"/>
                    <a:pt x="239" y="161"/>
                  </a:cubicBezTo>
                  <a:cubicBezTo>
                    <a:pt x="239" y="160"/>
                    <a:pt x="237" y="160"/>
                    <a:pt x="237" y="159"/>
                  </a:cubicBezTo>
                  <a:cubicBezTo>
                    <a:pt x="239" y="157"/>
                    <a:pt x="241" y="155"/>
                    <a:pt x="242" y="152"/>
                  </a:cubicBezTo>
                  <a:cubicBezTo>
                    <a:pt x="240" y="151"/>
                    <a:pt x="240" y="149"/>
                    <a:pt x="239" y="148"/>
                  </a:cubicBezTo>
                  <a:cubicBezTo>
                    <a:pt x="238" y="146"/>
                    <a:pt x="237" y="146"/>
                    <a:pt x="235" y="143"/>
                  </a:cubicBezTo>
                  <a:cubicBezTo>
                    <a:pt x="235" y="142"/>
                    <a:pt x="237" y="139"/>
                    <a:pt x="237" y="138"/>
                  </a:cubicBezTo>
                  <a:cubicBezTo>
                    <a:pt x="237" y="135"/>
                    <a:pt x="233" y="136"/>
                    <a:pt x="233" y="134"/>
                  </a:cubicBezTo>
                  <a:cubicBezTo>
                    <a:pt x="235" y="131"/>
                    <a:pt x="237" y="133"/>
                    <a:pt x="239" y="131"/>
                  </a:cubicBezTo>
                  <a:cubicBezTo>
                    <a:pt x="239" y="129"/>
                    <a:pt x="238" y="125"/>
                    <a:pt x="238" y="121"/>
                  </a:cubicBezTo>
                  <a:cubicBezTo>
                    <a:pt x="237" y="115"/>
                    <a:pt x="237" y="111"/>
                    <a:pt x="236" y="108"/>
                  </a:cubicBezTo>
                  <a:cubicBezTo>
                    <a:pt x="235" y="106"/>
                    <a:pt x="231" y="105"/>
                    <a:pt x="232" y="102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33" y="101"/>
                    <a:pt x="235" y="102"/>
                    <a:pt x="236" y="102"/>
                  </a:cubicBezTo>
                  <a:cubicBezTo>
                    <a:pt x="238" y="101"/>
                    <a:pt x="240" y="98"/>
                    <a:pt x="241" y="97"/>
                  </a:cubicBezTo>
                  <a:cubicBezTo>
                    <a:pt x="243" y="97"/>
                    <a:pt x="244" y="99"/>
                    <a:pt x="246" y="98"/>
                  </a:cubicBezTo>
                  <a:cubicBezTo>
                    <a:pt x="248" y="96"/>
                    <a:pt x="245" y="94"/>
                    <a:pt x="246" y="92"/>
                  </a:cubicBezTo>
                  <a:cubicBezTo>
                    <a:pt x="247" y="90"/>
                    <a:pt x="248" y="90"/>
                    <a:pt x="250" y="89"/>
                  </a:cubicBezTo>
                  <a:cubicBezTo>
                    <a:pt x="251" y="88"/>
                    <a:pt x="251" y="87"/>
                    <a:pt x="251" y="86"/>
                  </a:cubicBezTo>
                  <a:cubicBezTo>
                    <a:pt x="253" y="83"/>
                    <a:pt x="257" y="81"/>
                    <a:pt x="258" y="79"/>
                  </a:cubicBezTo>
                  <a:cubicBezTo>
                    <a:pt x="258" y="77"/>
                    <a:pt x="255" y="76"/>
                    <a:pt x="255" y="75"/>
                  </a:cubicBezTo>
                  <a:cubicBezTo>
                    <a:pt x="254" y="73"/>
                    <a:pt x="255" y="71"/>
                    <a:pt x="254" y="70"/>
                  </a:cubicBezTo>
                  <a:cubicBezTo>
                    <a:pt x="253" y="66"/>
                    <a:pt x="250" y="66"/>
                    <a:pt x="248" y="64"/>
                  </a:cubicBezTo>
                  <a:cubicBezTo>
                    <a:pt x="247" y="63"/>
                    <a:pt x="248" y="61"/>
                    <a:pt x="247" y="60"/>
                  </a:cubicBezTo>
                  <a:cubicBezTo>
                    <a:pt x="245" y="58"/>
                    <a:pt x="247" y="55"/>
                    <a:pt x="247" y="54"/>
                  </a:cubicBezTo>
                  <a:cubicBezTo>
                    <a:pt x="244" y="52"/>
                    <a:pt x="245" y="50"/>
                    <a:pt x="247" y="47"/>
                  </a:cubicBezTo>
                  <a:cubicBezTo>
                    <a:pt x="247" y="47"/>
                    <a:pt x="247" y="47"/>
                    <a:pt x="247" y="47"/>
                  </a:cubicBezTo>
                  <a:cubicBezTo>
                    <a:pt x="247" y="46"/>
                    <a:pt x="247" y="45"/>
                    <a:pt x="246" y="44"/>
                  </a:cubicBezTo>
                  <a:cubicBezTo>
                    <a:pt x="245" y="44"/>
                    <a:pt x="245" y="46"/>
                    <a:pt x="244" y="46"/>
                  </a:cubicBezTo>
                  <a:cubicBezTo>
                    <a:pt x="243" y="46"/>
                    <a:pt x="243" y="45"/>
                    <a:pt x="243" y="45"/>
                  </a:cubicBezTo>
                  <a:cubicBezTo>
                    <a:pt x="242" y="46"/>
                    <a:pt x="240" y="48"/>
                    <a:pt x="240" y="49"/>
                  </a:cubicBezTo>
                  <a:cubicBezTo>
                    <a:pt x="241" y="50"/>
                    <a:pt x="243" y="49"/>
                    <a:pt x="244" y="47"/>
                  </a:cubicBezTo>
                  <a:cubicBezTo>
                    <a:pt x="247" y="48"/>
                    <a:pt x="246" y="48"/>
                    <a:pt x="244" y="51"/>
                  </a:cubicBezTo>
                  <a:cubicBezTo>
                    <a:pt x="244" y="51"/>
                    <a:pt x="243" y="52"/>
                    <a:pt x="243" y="53"/>
                  </a:cubicBezTo>
                  <a:cubicBezTo>
                    <a:pt x="241" y="53"/>
                    <a:pt x="240" y="51"/>
                    <a:pt x="239" y="51"/>
                  </a:cubicBezTo>
                  <a:cubicBezTo>
                    <a:pt x="238" y="52"/>
                    <a:pt x="239" y="53"/>
                    <a:pt x="239" y="55"/>
                  </a:cubicBezTo>
                  <a:cubicBezTo>
                    <a:pt x="239" y="55"/>
                    <a:pt x="237" y="55"/>
                    <a:pt x="237" y="55"/>
                  </a:cubicBezTo>
                  <a:cubicBezTo>
                    <a:pt x="236" y="56"/>
                    <a:pt x="237" y="57"/>
                    <a:pt x="236" y="58"/>
                  </a:cubicBezTo>
                  <a:cubicBezTo>
                    <a:pt x="234" y="58"/>
                    <a:pt x="232" y="57"/>
                    <a:pt x="231" y="57"/>
                  </a:cubicBezTo>
                  <a:cubicBezTo>
                    <a:pt x="229" y="59"/>
                    <a:pt x="229" y="63"/>
                    <a:pt x="226" y="63"/>
                  </a:cubicBezTo>
                  <a:cubicBezTo>
                    <a:pt x="224" y="63"/>
                    <a:pt x="228" y="60"/>
                    <a:pt x="228" y="59"/>
                  </a:cubicBezTo>
                  <a:cubicBezTo>
                    <a:pt x="228" y="59"/>
                    <a:pt x="228" y="58"/>
                    <a:pt x="228" y="57"/>
                  </a:cubicBezTo>
                  <a:cubicBezTo>
                    <a:pt x="229" y="56"/>
                    <a:pt x="231" y="55"/>
                    <a:pt x="232" y="54"/>
                  </a:cubicBezTo>
                  <a:cubicBezTo>
                    <a:pt x="232" y="53"/>
                    <a:pt x="232" y="53"/>
                    <a:pt x="232" y="52"/>
                  </a:cubicBezTo>
                  <a:cubicBezTo>
                    <a:pt x="233" y="51"/>
                    <a:pt x="235" y="51"/>
                    <a:pt x="236" y="51"/>
                  </a:cubicBezTo>
                  <a:cubicBezTo>
                    <a:pt x="237" y="50"/>
                    <a:pt x="237" y="48"/>
                    <a:pt x="237" y="47"/>
                  </a:cubicBezTo>
                  <a:cubicBezTo>
                    <a:pt x="238" y="47"/>
                    <a:pt x="240" y="46"/>
                    <a:pt x="241" y="45"/>
                  </a:cubicBezTo>
                  <a:cubicBezTo>
                    <a:pt x="241" y="44"/>
                    <a:pt x="240" y="43"/>
                    <a:pt x="240" y="42"/>
                  </a:cubicBezTo>
                  <a:cubicBezTo>
                    <a:pt x="240" y="41"/>
                    <a:pt x="242" y="42"/>
                    <a:pt x="243" y="39"/>
                  </a:cubicBezTo>
                  <a:cubicBezTo>
                    <a:pt x="244" y="38"/>
                    <a:pt x="245" y="40"/>
                    <a:pt x="246" y="36"/>
                  </a:cubicBezTo>
                  <a:cubicBezTo>
                    <a:pt x="246" y="35"/>
                    <a:pt x="249" y="37"/>
                    <a:pt x="248" y="33"/>
                  </a:cubicBezTo>
                  <a:cubicBezTo>
                    <a:pt x="249" y="31"/>
                    <a:pt x="251" y="34"/>
                    <a:pt x="252" y="28"/>
                  </a:cubicBezTo>
                  <a:cubicBezTo>
                    <a:pt x="252" y="27"/>
                    <a:pt x="252" y="25"/>
                    <a:pt x="249" y="25"/>
                  </a:cubicBezTo>
                  <a:cubicBezTo>
                    <a:pt x="247" y="24"/>
                    <a:pt x="246" y="23"/>
                    <a:pt x="247" y="21"/>
                  </a:cubicBezTo>
                  <a:cubicBezTo>
                    <a:pt x="247" y="21"/>
                    <a:pt x="248" y="23"/>
                    <a:pt x="249" y="22"/>
                  </a:cubicBezTo>
                  <a:cubicBezTo>
                    <a:pt x="249" y="23"/>
                    <a:pt x="250" y="24"/>
                    <a:pt x="250" y="23"/>
                  </a:cubicBezTo>
                  <a:cubicBezTo>
                    <a:pt x="251" y="21"/>
                    <a:pt x="250" y="21"/>
                    <a:pt x="249" y="20"/>
                  </a:cubicBezTo>
                  <a:cubicBezTo>
                    <a:pt x="249" y="18"/>
                    <a:pt x="249" y="16"/>
                    <a:pt x="248" y="16"/>
                  </a:cubicBezTo>
                  <a:cubicBezTo>
                    <a:pt x="247" y="16"/>
                    <a:pt x="247" y="18"/>
                    <a:pt x="247" y="18"/>
                  </a:cubicBezTo>
                  <a:cubicBezTo>
                    <a:pt x="246" y="18"/>
                    <a:pt x="245" y="17"/>
                    <a:pt x="246" y="16"/>
                  </a:cubicBezTo>
                  <a:cubicBezTo>
                    <a:pt x="247" y="13"/>
                    <a:pt x="244" y="16"/>
                    <a:pt x="243" y="15"/>
                  </a:cubicBezTo>
                  <a:cubicBezTo>
                    <a:pt x="242" y="15"/>
                    <a:pt x="243" y="14"/>
                    <a:pt x="243" y="13"/>
                  </a:cubicBezTo>
                  <a:cubicBezTo>
                    <a:pt x="242" y="13"/>
                    <a:pt x="242" y="13"/>
                    <a:pt x="241" y="12"/>
                  </a:cubicBezTo>
                  <a:cubicBezTo>
                    <a:pt x="241" y="11"/>
                    <a:pt x="241" y="10"/>
                    <a:pt x="239" y="11"/>
                  </a:cubicBezTo>
                  <a:cubicBezTo>
                    <a:pt x="238" y="12"/>
                    <a:pt x="237" y="12"/>
                    <a:pt x="235" y="12"/>
                  </a:cubicBezTo>
                  <a:cubicBezTo>
                    <a:pt x="233" y="13"/>
                    <a:pt x="231" y="11"/>
                    <a:pt x="230" y="12"/>
                  </a:cubicBezTo>
                  <a:cubicBezTo>
                    <a:pt x="229" y="12"/>
                    <a:pt x="230" y="13"/>
                    <a:pt x="231" y="14"/>
                  </a:cubicBezTo>
                  <a:cubicBezTo>
                    <a:pt x="231" y="16"/>
                    <a:pt x="226" y="16"/>
                    <a:pt x="226" y="14"/>
                  </a:cubicBezTo>
                  <a:cubicBezTo>
                    <a:pt x="226" y="13"/>
                    <a:pt x="229" y="11"/>
                    <a:pt x="228" y="10"/>
                  </a:cubicBezTo>
                  <a:cubicBezTo>
                    <a:pt x="227" y="8"/>
                    <a:pt x="225" y="10"/>
                    <a:pt x="223" y="10"/>
                  </a:cubicBezTo>
                  <a:cubicBezTo>
                    <a:pt x="222" y="10"/>
                    <a:pt x="223" y="9"/>
                    <a:pt x="222" y="9"/>
                  </a:cubicBezTo>
                  <a:cubicBezTo>
                    <a:pt x="222" y="9"/>
                    <a:pt x="220" y="10"/>
                    <a:pt x="220" y="8"/>
                  </a:cubicBezTo>
                  <a:cubicBezTo>
                    <a:pt x="220" y="7"/>
                    <a:pt x="223" y="6"/>
                    <a:pt x="224" y="5"/>
                  </a:cubicBezTo>
                  <a:cubicBezTo>
                    <a:pt x="224" y="4"/>
                    <a:pt x="222" y="3"/>
                    <a:pt x="222" y="3"/>
                  </a:cubicBezTo>
                  <a:cubicBezTo>
                    <a:pt x="222" y="3"/>
                    <a:pt x="221" y="4"/>
                    <a:pt x="220" y="3"/>
                  </a:cubicBezTo>
                  <a:cubicBezTo>
                    <a:pt x="220" y="1"/>
                    <a:pt x="219" y="1"/>
                    <a:pt x="218" y="1"/>
                  </a:cubicBezTo>
                  <a:cubicBezTo>
                    <a:pt x="216" y="0"/>
                    <a:pt x="216" y="2"/>
                    <a:pt x="216" y="3"/>
                  </a:cubicBezTo>
                  <a:cubicBezTo>
                    <a:pt x="214" y="3"/>
                    <a:pt x="214" y="4"/>
                    <a:pt x="214" y="6"/>
                  </a:cubicBezTo>
                  <a:cubicBezTo>
                    <a:pt x="213" y="6"/>
                    <a:pt x="211" y="5"/>
                    <a:pt x="210" y="8"/>
                  </a:cubicBezTo>
                  <a:cubicBezTo>
                    <a:pt x="209" y="10"/>
                    <a:pt x="210" y="11"/>
                    <a:pt x="209" y="12"/>
                  </a:cubicBezTo>
                  <a:cubicBezTo>
                    <a:pt x="209" y="12"/>
                    <a:pt x="208" y="12"/>
                    <a:pt x="208" y="13"/>
                  </a:cubicBezTo>
                  <a:cubicBezTo>
                    <a:pt x="210" y="14"/>
                    <a:pt x="209" y="15"/>
                    <a:pt x="209" y="16"/>
                  </a:cubicBezTo>
                  <a:cubicBezTo>
                    <a:pt x="211" y="17"/>
                    <a:pt x="213" y="18"/>
                    <a:pt x="212" y="19"/>
                  </a:cubicBezTo>
                  <a:cubicBezTo>
                    <a:pt x="211" y="19"/>
                    <a:pt x="209" y="16"/>
                    <a:pt x="202" y="17"/>
                  </a:cubicBezTo>
                  <a:cubicBezTo>
                    <a:pt x="202" y="18"/>
                    <a:pt x="206" y="20"/>
                    <a:pt x="205" y="22"/>
                  </a:cubicBezTo>
                  <a:cubicBezTo>
                    <a:pt x="202" y="20"/>
                    <a:pt x="199" y="19"/>
                    <a:pt x="198" y="23"/>
                  </a:cubicBezTo>
                  <a:cubicBezTo>
                    <a:pt x="197" y="23"/>
                    <a:pt x="196" y="23"/>
                    <a:pt x="195" y="24"/>
                  </a:cubicBezTo>
                  <a:cubicBezTo>
                    <a:pt x="193" y="23"/>
                    <a:pt x="192" y="24"/>
                    <a:pt x="191" y="23"/>
                  </a:cubicBezTo>
                  <a:cubicBezTo>
                    <a:pt x="191" y="23"/>
                    <a:pt x="192" y="22"/>
                    <a:pt x="192" y="22"/>
                  </a:cubicBezTo>
                  <a:cubicBezTo>
                    <a:pt x="190" y="21"/>
                    <a:pt x="188" y="21"/>
                    <a:pt x="186" y="21"/>
                  </a:cubicBezTo>
                  <a:cubicBezTo>
                    <a:pt x="185" y="21"/>
                    <a:pt x="185" y="22"/>
                    <a:pt x="185" y="22"/>
                  </a:cubicBezTo>
                  <a:cubicBezTo>
                    <a:pt x="184" y="22"/>
                    <a:pt x="183" y="21"/>
                    <a:pt x="183" y="22"/>
                  </a:cubicBezTo>
                  <a:cubicBezTo>
                    <a:pt x="182" y="23"/>
                    <a:pt x="185" y="23"/>
                    <a:pt x="185" y="23"/>
                  </a:cubicBezTo>
                  <a:cubicBezTo>
                    <a:pt x="185" y="24"/>
                    <a:pt x="182" y="24"/>
                    <a:pt x="180" y="26"/>
                  </a:cubicBezTo>
                  <a:cubicBezTo>
                    <a:pt x="179" y="25"/>
                    <a:pt x="179" y="25"/>
                    <a:pt x="177" y="26"/>
                  </a:cubicBezTo>
                  <a:cubicBezTo>
                    <a:pt x="176" y="26"/>
                    <a:pt x="175" y="24"/>
                    <a:pt x="172" y="27"/>
                  </a:cubicBezTo>
                  <a:cubicBezTo>
                    <a:pt x="170" y="28"/>
                    <a:pt x="170" y="24"/>
                    <a:pt x="166" y="30"/>
                  </a:cubicBezTo>
                  <a:cubicBezTo>
                    <a:pt x="165" y="30"/>
                    <a:pt x="164" y="30"/>
                    <a:pt x="163" y="30"/>
                  </a:cubicBezTo>
                  <a:cubicBezTo>
                    <a:pt x="163" y="32"/>
                    <a:pt x="165" y="32"/>
                    <a:pt x="164" y="33"/>
                  </a:cubicBezTo>
                  <a:cubicBezTo>
                    <a:pt x="164" y="34"/>
                    <a:pt x="163" y="35"/>
                    <a:pt x="162" y="35"/>
                  </a:cubicBezTo>
                  <a:cubicBezTo>
                    <a:pt x="161" y="34"/>
                    <a:pt x="161" y="33"/>
                    <a:pt x="160" y="33"/>
                  </a:cubicBezTo>
                  <a:cubicBezTo>
                    <a:pt x="159" y="34"/>
                    <a:pt x="162" y="36"/>
                    <a:pt x="162" y="39"/>
                  </a:cubicBezTo>
                  <a:cubicBezTo>
                    <a:pt x="162" y="40"/>
                    <a:pt x="161" y="40"/>
                    <a:pt x="161" y="41"/>
                  </a:cubicBezTo>
                  <a:cubicBezTo>
                    <a:pt x="161" y="42"/>
                    <a:pt x="162" y="42"/>
                    <a:pt x="161" y="44"/>
                  </a:cubicBezTo>
                  <a:cubicBezTo>
                    <a:pt x="161" y="45"/>
                    <a:pt x="162" y="45"/>
                    <a:pt x="162" y="46"/>
                  </a:cubicBezTo>
                  <a:cubicBezTo>
                    <a:pt x="160" y="49"/>
                    <a:pt x="156" y="49"/>
                    <a:pt x="157" y="48"/>
                  </a:cubicBezTo>
                  <a:cubicBezTo>
                    <a:pt x="158" y="46"/>
                    <a:pt x="158" y="46"/>
                    <a:pt x="157" y="45"/>
                  </a:cubicBezTo>
                  <a:cubicBezTo>
                    <a:pt x="156" y="45"/>
                    <a:pt x="155" y="46"/>
                    <a:pt x="154" y="46"/>
                  </a:cubicBezTo>
                  <a:cubicBezTo>
                    <a:pt x="150" y="45"/>
                    <a:pt x="148" y="45"/>
                    <a:pt x="144" y="45"/>
                  </a:cubicBezTo>
                  <a:cubicBezTo>
                    <a:pt x="143" y="45"/>
                    <a:pt x="139" y="43"/>
                    <a:pt x="137" y="44"/>
                  </a:cubicBezTo>
                  <a:cubicBezTo>
                    <a:pt x="133" y="46"/>
                    <a:pt x="134" y="49"/>
                    <a:pt x="134" y="52"/>
                  </a:cubicBezTo>
                  <a:cubicBezTo>
                    <a:pt x="134" y="54"/>
                    <a:pt x="133" y="57"/>
                    <a:pt x="134" y="58"/>
                  </a:cubicBezTo>
                  <a:cubicBezTo>
                    <a:pt x="135" y="59"/>
                    <a:pt x="137" y="59"/>
                    <a:pt x="138" y="61"/>
                  </a:cubicBezTo>
                  <a:cubicBezTo>
                    <a:pt x="139" y="62"/>
                    <a:pt x="137" y="63"/>
                    <a:pt x="138" y="65"/>
                  </a:cubicBezTo>
                  <a:cubicBezTo>
                    <a:pt x="139" y="66"/>
                    <a:pt x="141" y="66"/>
                    <a:pt x="140" y="70"/>
                  </a:cubicBezTo>
                  <a:cubicBezTo>
                    <a:pt x="140" y="71"/>
                    <a:pt x="139" y="72"/>
                    <a:pt x="138" y="74"/>
                  </a:cubicBezTo>
                  <a:cubicBezTo>
                    <a:pt x="138" y="77"/>
                    <a:pt x="139" y="80"/>
                    <a:pt x="139" y="82"/>
                  </a:cubicBezTo>
                  <a:cubicBezTo>
                    <a:pt x="138" y="84"/>
                    <a:pt x="137" y="85"/>
                    <a:pt x="136" y="86"/>
                  </a:cubicBezTo>
                  <a:cubicBezTo>
                    <a:pt x="137" y="88"/>
                    <a:pt x="136" y="90"/>
                    <a:pt x="136" y="91"/>
                  </a:cubicBezTo>
                  <a:cubicBezTo>
                    <a:pt x="136" y="92"/>
                    <a:pt x="141" y="95"/>
                    <a:pt x="138" y="96"/>
                  </a:cubicBezTo>
                  <a:cubicBezTo>
                    <a:pt x="136" y="96"/>
                    <a:pt x="136" y="96"/>
                    <a:pt x="134" y="92"/>
                  </a:cubicBezTo>
                  <a:cubicBezTo>
                    <a:pt x="134" y="88"/>
                    <a:pt x="135" y="89"/>
                    <a:pt x="132" y="86"/>
                  </a:cubicBezTo>
                  <a:cubicBezTo>
                    <a:pt x="131" y="85"/>
                    <a:pt x="132" y="85"/>
                    <a:pt x="134" y="84"/>
                  </a:cubicBezTo>
                  <a:cubicBezTo>
                    <a:pt x="134" y="83"/>
                    <a:pt x="134" y="82"/>
                    <a:pt x="135" y="81"/>
                  </a:cubicBezTo>
                  <a:cubicBezTo>
                    <a:pt x="137" y="79"/>
                    <a:pt x="137" y="78"/>
                    <a:pt x="136" y="77"/>
                  </a:cubicBezTo>
                  <a:cubicBezTo>
                    <a:pt x="135" y="77"/>
                    <a:pt x="135" y="80"/>
                    <a:pt x="132" y="80"/>
                  </a:cubicBezTo>
                  <a:cubicBezTo>
                    <a:pt x="132" y="78"/>
                    <a:pt x="132" y="76"/>
                    <a:pt x="134" y="75"/>
                  </a:cubicBezTo>
                  <a:cubicBezTo>
                    <a:pt x="134" y="74"/>
                    <a:pt x="133" y="73"/>
                    <a:pt x="134" y="72"/>
                  </a:cubicBezTo>
                  <a:cubicBezTo>
                    <a:pt x="135" y="71"/>
                    <a:pt x="137" y="73"/>
                    <a:pt x="138" y="71"/>
                  </a:cubicBezTo>
                  <a:cubicBezTo>
                    <a:pt x="138" y="70"/>
                    <a:pt x="139" y="70"/>
                    <a:pt x="139" y="69"/>
                  </a:cubicBezTo>
                  <a:cubicBezTo>
                    <a:pt x="139" y="67"/>
                    <a:pt x="134" y="68"/>
                    <a:pt x="133" y="67"/>
                  </a:cubicBezTo>
                  <a:cubicBezTo>
                    <a:pt x="131" y="61"/>
                    <a:pt x="130" y="59"/>
                    <a:pt x="126" y="55"/>
                  </a:cubicBezTo>
                  <a:cubicBezTo>
                    <a:pt x="125" y="55"/>
                    <a:pt x="125" y="55"/>
                    <a:pt x="124" y="55"/>
                  </a:cubicBezTo>
                  <a:cubicBezTo>
                    <a:pt x="123" y="57"/>
                    <a:pt x="125" y="58"/>
                    <a:pt x="128" y="59"/>
                  </a:cubicBezTo>
                  <a:cubicBezTo>
                    <a:pt x="128" y="66"/>
                    <a:pt x="123" y="63"/>
                    <a:pt x="122" y="66"/>
                  </a:cubicBezTo>
                  <a:cubicBezTo>
                    <a:pt x="123" y="69"/>
                    <a:pt x="127" y="70"/>
                    <a:pt x="126" y="76"/>
                  </a:cubicBezTo>
                  <a:cubicBezTo>
                    <a:pt x="126" y="77"/>
                    <a:pt x="126" y="79"/>
                    <a:pt x="125" y="80"/>
                  </a:cubicBezTo>
                  <a:cubicBezTo>
                    <a:pt x="124" y="81"/>
                    <a:pt x="124" y="80"/>
                    <a:pt x="122" y="80"/>
                  </a:cubicBezTo>
                  <a:cubicBezTo>
                    <a:pt x="119" y="86"/>
                    <a:pt x="116" y="83"/>
                    <a:pt x="115" y="86"/>
                  </a:cubicBezTo>
                  <a:cubicBezTo>
                    <a:pt x="114" y="89"/>
                    <a:pt x="117" y="89"/>
                    <a:pt x="118" y="95"/>
                  </a:cubicBezTo>
                  <a:cubicBezTo>
                    <a:pt x="120" y="97"/>
                    <a:pt x="125" y="94"/>
                    <a:pt x="127" y="95"/>
                  </a:cubicBezTo>
                  <a:cubicBezTo>
                    <a:pt x="128" y="98"/>
                    <a:pt x="127" y="100"/>
                    <a:pt x="127" y="102"/>
                  </a:cubicBezTo>
                  <a:cubicBezTo>
                    <a:pt x="128" y="104"/>
                    <a:pt x="128" y="106"/>
                    <a:pt x="127" y="107"/>
                  </a:cubicBezTo>
                  <a:cubicBezTo>
                    <a:pt x="127" y="108"/>
                    <a:pt x="127" y="108"/>
                    <a:pt x="127" y="108"/>
                  </a:cubicBezTo>
                  <a:cubicBezTo>
                    <a:pt x="126" y="109"/>
                    <a:pt x="125" y="109"/>
                    <a:pt x="124" y="110"/>
                  </a:cubicBezTo>
                  <a:cubicBezTo>
                    <a:pt x="124" y="110"/>
                    <a:pt x="125" y="112"/>
                    <a:pt x="124" y="112"/>
                  </a:cubicBezTo>
                  <a:cubicBezTo>
                    <a:pt x="122" y="113"/>
                    <a:pt x="121" y="111"/>
                    <a:pt x="120" y="111"/>
                  </a:cubicBezTo>
                  <a:cubicBezTo>
                    <a:pt x="120" y="113"/>
                    <a:pt x="121" y="115"/>
                    <a:pt x="122" y="117"/>
                  </a:cubicBezTo>
                  <a:cubicBezTo>
                    <a:pt x="122" y="118"/>
                    <a:pt x="120" y="119"/>
                    <a:pt x="120" y="121"/>
                  </a:cubicBezTo>
                  <a:cubicBezTo>
                    <a:pt x="120" y="123"/>
                    <a:pt x="123" y="124"/>
                    <a:pt x="123" y="126"/>
                  </a:cubicBezTo>
                  <a:cubicBezTo>
                    <a:pt x="124" y="129"/>
                    <a:pt x="121" y="129"/>
                    <a:pt x="121" y="130"/>
                  </a:cubicBezTo>
                  <a:cubicBezTo>
                    <a:pt x="121" y="132"/>
                    <a:pt x="123" y="132"/>
                    <a:pt x="122" y="134"/>
                  </a:cubicBezTo>
                  <a:cubicBezTo>
                    <a:pt x="122" y="136"/>
                    <a:pt x="120" y="135"/>
                    <a:pt x="121" y="138"/>
                  </a:cubicBezTo>
                  <a:cubicBezTo>
                    <a:pt x="122" y="141"/>
                    <a:pt x="125" y="140"/>
                    <a:pt x="125" y="143"/>
                  </a:cubicBezTo>
                  <a:cubicBezTo>
                    <a:pt x="126" y="148"/>
                    <a:pt x="123" y="149"/>
                    <a:pt x="124" y="153"/>
                  </a:cubicBezTo>
                  <a:cubicBezTo>
                    <a:pt x="126" y="156"/>
                    <a:pt x="131" y="153"/>
                    <a:pt x="132" y="156"/>
                  </a:cubicBezTo>
                  <a:cubicBezTo>
                    <a:pt x="132" y="158"/>
                    <a:pt x="130" y="159"/>
                    <a:pt x="130" y="161"/>
                  </a:cubicBezTo>
                  <a:cubicBezTo>
                    <a:pt x="130" y="162"/>
                    <a:pt x="131" y="164"/>
                    <a:pt x="130" y="165"/>
                  </a:cubicBezTo>
                  <a:cubicBezTo>
                    <a:pt x="129" y="166"/>
                    <a:pt x="126" y="165"/>
                    <a:pt x="125" y="166"/>
                  </a:cubicBezTo>
                  <a:cubicBezTo>
                    <a:pt x="124" y="171"/>
                    <a:pt x="124" y="168"/>
                    <a:pt x="123" y="169"/>
                  </a:cubicBezTo>
                  <a:cubicBezTo>
                    <a:pt x="122" y="171"/>
                    <a:pt x="126" y="171"/>
                    <a:pt x="126" y="173"/>
                  </a:cubicBezTo>
                  <a:cubicBezTo>
                    <a:pt x="126" y="174"/>
                    <a:pt x="124" y="176"/>
                    <a:pt x="123" y="177"/>
                  </a:cubicBezTo>
                  <a:cubicBezTo>
                    <a:pt x="123" y="178"/>
                    <a:pt x="122" y="180"/>
                    <a:pt x="121" y="181"/>
                  </a:cubicBezTo>
                  <a:cubicBezTo>
                    <a:pt x="120" y="184"/>
                    <a:pt x="118" y="184"/>
                    <a:pt x="117" y="185"/>
                  </a:cubicBezTo>
                  <a:cubicBezTo>
                    <a:pt x="116" y="187"/>
                    <a:pt x="115" y="189"/>
                    <a:pt x="116" y="191"/>
                  </a:cubicBezTo>
                  <a:cubicBezTo>
                    <a:pt x="117" y="193"/>
                    <a:pt x="123" y="192"/>
                    <a:pt x="121" y="197"/>
                  </a:cubicBezTo>
                  <a:cubicBezTo>
                    <a:pt x="120" y="200"/>
                    <a:pt x="114" y="199"/>
                    <a:pt x="111" y="201"/>
                  </a:cubicBezTo>
                  <a:close/>
                </a:path>
              </a:pathLst>
            </a:custGeom>
            <a:noFill/>
            <a:ln w="0">
              <a:solidFill>
                <a:srgbClr val="8D949A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99" name="Freeform 94"/>
            <p:cNvSpPr>
              <a:spLocks noEditPoints="1"/>
            </p:cNvSpPr>
            <p:nvPr/>
          </p:nvSpPr>
          <p:spPr bwMode="auto">
            <a:xfrm>
              <a:off x="5207000" y="2076450"/>
              <a:ext cx="3479800" cy="4622800"/>
            </a:xfrm>
            <a:custGeom>
              <a:avLst/>
              <a:gdLst>
                <a:gd name="T0" fmla="*/ 2147483647 w 375"/>
                <a:gd name="T1" fmla="*/ 2147483647 h 496"/>
                <a:gd name="T2" fmla="*/ 2147483647 w 375"/>
                <a:gd name="T3" fmla="*/ 2147483647 h 496"/>
                <a:gd name="T4" fmla="*/ 2147483647 w 375"/>
                <a:gd name="T5" fmla="*/ 2147483647 h 496"/>
                <a:gd name="T6" fmla="*/ 2147483647 w 375"/>
                <a:gd name="T7" fmla="*/ 2147483647 h 496"/>
                <a:gd name="T8" fmla="*/ 2147483647 w 375"/>
                <a:gd name="T9" fmla="*/ 2147483647 h 496"/>
                <a:gd name="T10" fmla="*/ 2147483647 w 375"/>
                <a:gd name="T11" fmla="*/ 2147483647 h 496"/>
                <a:gd name="T12" fmla="*/ 2147483647 w 375"/>
                <a:gd name="T13" fmla="*/ 2147483647 h 496"/>
                <a:gd name="T14" fmla="*/ 2147483647 w 375"/>
                <a:gd name="T15" fmla="*/ 2147483647 h 496"/>
                <a:gd name="T16" fmla="*/ 2147483647 w 375"/>
                <a:gd name="T17" fmla="*/ 2147483647 h 496"/>
                <a:gd name="T18" fmla="*/ 2147483647 w 375"/>
                <a:gd name="T19" fmla="*/ 2147483647 h 496"/>
                <a:gd name="T20" fmla="*/ 2147483647 w 375"/>
                <a:gd name="T21" fmla="*/ 2147483647 h 496"/>
                <a:gd name="T22" fmla="*/ 2147483647 w 375"/>
                <a:gd name="T23" fmla="*/ 2147483647 h 496"/>
                <a:gd name="T24" fmla="*/ 2147483647 w 375"/>
                <a:gd name="T25" fmla="*/ 2147483647 h 496"/>
                <a:gd name="T26" fmla="*/ 2147483647 w 375"/>
                <a:gd name="T27" fmla="*/ 2147483647 h 496"/>
                <a:gd name="T28" fmla="*/ 2147483647 w 375"/>
                <a:gd name="T29" fmla="*/ 2147483647 h 496"/>
                <a:gd name="T30" fmla="*/ 2147483647 w 375"/>
                <a:gd name="T31" fmla="*/ 2147483647 h 496"/>
                <a:gd name="T32" fmla="*/ 2147483647 w 375"/>
                <a:gd name="T33" fmla="*/ 2147483647 h 496"/>
                <a:gd name="T34" fmla="*/ 2147483647 w 375"/>
                <a:gd name="T35" fmla="*/ 2147483647 h 496"/>
                <a:gd name="T36" fmla="*/ 2147483647 w 375"/>
                <a:gd name="T37" fmla="*/ 2147483647 h 496"/>
                <a:gd name="T38" fmla="*/ 2147483647 w 375"/>
                <a:gd name="T39" fmla="*/ 2147483647 h 496"/>
                <a:gd name="T40" fmla="*/ 2147483647 w 375"/>
                <a:gd name="T41" fmla="*/ 2147483647 h 496"/>
                <a:gd name="T42" fmla="*/ 2147483647 w 375"/>
                <a:gd name="T43" fmla="*/ 2147483647 h 496"/>
                <a:gd name="T44" fmla="*/ 2147483647 w 375"/>
                <a:gd name="T45" fmla="*/ 2147483647 h 496"/>
                <a:gd name="T46" fmla="*/ 2147483647 w 375"/>
                <a:gd name="T47" fmla="*/ 2147483647 h 496"/>
                <a:gd name="T48" fmla="*/ 2147483647 w 375"/>
                <a:gd name="T49" fmla="*/ 2147483647 h 496"/>
                <a:gd name="T50" fmla="*/ 2147483647 w 375"/>
                <a:gd name="T51" fmla="*/ 2147483647 h 496"/>
                <a:gd name="T52" fmla="*/ 2147483647 w 375"/>
                <a:gd name="T53" fmla="*/ 2147483647 h 496"/>
                <a:gd name="T54" fmla="*/ 2147483647 w 375"/>
                <a:gd name="T55" fmla="*/ 2147483647 h 496"/>
                <a:gd name="T56" fmla="*/ 2147483647 w 375"/>
                <a:gd name="T57" fmla="*/ 2147483647 h 496"/>
                <a:gd name="T58" fmla="*/ 2147483647 w 375"/>
                <a:gd name="T59" fmla="*/ 2147483647 h 496"/>
                <a:gd name="T60" fmla="*/ 2147483647 w 375"/>
                <a:gd name="T61" fmla="*/ 2147483647 h 496"/>
                <a:gd name="T62" fmla="*/ 2147483647 w 375"/>
                <a:gd name="T63" fmla="*/ 2147483647 h 496"/>
                <a:gd name="T64" fmla="*/ 2147483647 w 375"/>
                <a:gd name="T65" fmla="*/ 2147483647 h 496"/>
                <a:gd name="T66" fmla="*/ 2147483647 w 375"/>
                <a:gd name="T67" fmla="*/ 2147483647 h 496"/>
                <a:gd name="T68" fmla="*/ 2147483647 w 375"/>
                <a:gd name="T69" fmla="*/ 2147483647 h 496"/>
                <a:gd name="T70" fmla="*/ 2147483647 w 375"/>
                <a:gd name="T71" fmla="*/ 2147483647 h 496"/>
                <a:gd name="T72" fmla="*/ 2147483647 w 375"/>
                <a:gd name="T73" fmla="*/ 2147483647 h 496"/>
                <a:gd name="T74" fmla="*/ 2147483647 w 375"/>
                <a:gd name="T75" fmla="*/ 2147483647 h 496"/>
                <a:gd name="T76" fmla="*/ 2147483647 w 375"/>
                <a:gd name="T77" fmla="*/ 2147483647 h 496"/>
                <a:gd name="T78" fmla="*/ 2147483647 w 375"/>
                <a:gd name="T79" fmla="*/ 2147483647 h 496"/>
                <a:gd name="T80" fmla="*/ 2147483647 w 375"/>
                <a:gd name="T81" fmla="*/ 2147483647 h 496"/>
                <a:gd name="T82" fmla="*/ 2147483647 w 375"/>
                <a:gd name="T83" fmla="*/ 2147483647 h 496"/>
                <a:gd name="T84" fmla="*/ 2147483647 w 375"/>
                <a:gd name="T85" fmla="*/ 2147483647 h 496"/>
                <a:gd name="T86" fmla="*/ 2147483647 w 375"/>
                <a:gd name="T87" fmla="*/ 2147483647 h 496"/>
                <a:gd name="T88" fmla="*/ 2147483647 w 375"/>
                <a:gd name="T89" fmla="*/ 2147483647 h 496"/>
                <a:gd name="T90" fmla="*/ 2147483647 w 375"/>
                <a:gd name="T91" fmla="*/ 2147483647 h 496"/>
                <a:gd name="T92" fmla="*/ 2147483647 w 375"/>
                <a:gd name="T93" fmla="*/ 2147483647 h 496"/>
                <a:gd name="T94" fmla="*/ 2147483647 w 375"/>
                <a:gd name="T95" fmla="*/ 2147483647 h 496"/>
                <a:gd name="T96" fmla="*/ 2147483647 w 375"/>
                <a:gd name="T97" fmla="*/ 2147483647 h 496"/>
                <a:gd name="T98" fmla="*/ 2147483647 w 375"/>
                <a:gd name="T99" fmla="*/ 2147483647 h 496"/>
                <a:gd name="T100" fmla="*/ 2147483647 w 375"/>
                <a:gd name="T101" fmla="*/ 2147483647 h 496"/>
                <a:gd name="T102" fmla="*/ 2147483647 w 375"/>
                <a:gd name="T103" fmla="*/ 2147483647 h 496"/>
                <a:gd name="T104" fmla="*/ 2147483647 w 375"/>
                <a:gd name="T105" fmla="*/ 2147483647 h 496"/>
                <a:gd name="T106" fmla="*/ 2147483647 w 375"/>
                <a:gd name="T107" fmla="*/ 2147483647 h 496"/>
                <a:gd name="T108" fmla="*/ 2147483647 w 375"/>
                <a:gd name="T109" fmla="*/ 2147483647 h 496"/>
                <a:gd name="T110" fmla="*/ 2147483647 w 375"/>
                <a:gd name="T111" fmla="*/ 2147483647 h 496"/>
                <a:gd name="T112" fmla="*/ 2147483647 w 375"/>
                <a:gd name="T113" fmla="*/ 2147483647 h 496"/>
                <a:gd name="T114" fmla="*/ 2147483647 w 375"/>
                <a:gd name="T115" fmla="*/ 2147483647 h 496"/>
                <a:gd name="T116" fmla="*/ 2147483647 w 375"/>
                <a:gd name="T117" fmla="*/ 2147483647 h 496"/>
                <a:gd name="T118" fmla="*/ 2147483647 w 375"/>
                <a:gd name="T119" fmla="*/ 2147483647 h 496"/>
                <a:gd name="T120" fmla="*/ 2147483647 w 375"/>
                <a:gd name="T121" fmla="*/ 2147483647 h 49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75"/>
                <a:gd name="T184" fmla="*/ 0 h 496"/>
                <a:gd name="T185" fmla="*/ 375 w 375"/>
                <a:gd name="T186" fmla="*/ 496 h 49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75" h="496">
                  <a:moveTo>
                    <a:pt x="258" y="437"/>
                  </a:moveTo>
                  <a:cubicBezTo>
                    <a:pt x="258" y="435"/>
                    <a:pt x="258" y="434"/>
                    <a:pt x="258" y="433"/>
                  </a:cubicBezTo>
                  <a:cubicBezTo>
                    <a:pt x="258" y="431"/>
                    <a:pt x="255" y="431"/>
                    <a:pt x="255" y="429"/>
                  </a:cubicBezTo>
                  <a:cubicBezTo>
                    <a:pt x="255" y="426"/>
                    <a:pt x="258" y="425"/>
                    <a:pt x="258" y="424"/>
                  </a:cubicBezTo>
                  <a:cubicBezTo>
                    <a:pt x="258" y="422"/>
                    <a:pt x="255" y="422"/>
                    <a:pt x="254" y="419"/>
                  </a:cubicBezTo>
                  <a:cubicBezTo>
                    <a:pt x="254" y="417"/>
                    <a:pt x="254" y="414"/>
                    <a:pt x="255" y="412"/>
                  </a:cubicBezTo>
                  <a:cubicBezTo>
                    <a:pt x="254" y="413"/>
                    <a:pt x="254" y="412"/>
                    <a:pt x="253" y="413"/>
                  </a:cubicBezTo>
                  <a:cubicBezTo>
                    <a:pt x="251" y="417"/>
                    <a:pt x="247" y="418"/>
                    <a:pt x="245" y="424"/>
                  </a:cubicBezTo>
                  <a:cubicBezTo>
                    <a:pt x="244" y="425"/>
                    <a:pt x="243" y="424"/>
                    <a:pt x="242" y="426"/>
                  </a:cubicBezTo>
                  <a:cubicBezTo>
                    <a:pt x="241" y="427"/>
                    <a:pt x="240" y="431"/>
                    <a:pt x="240" y="432"/>
                  </a:cubicBezTo>
                  <a:cubicBezTo>
                    <a:pt x="237" y="433"/>
                    <a:pt x="235" y="434"/>
                    <a:pt x="234" y="435"/>
                  </a:cubicBezTo>
                  <a:cubicBezTo>
                    <a:pt x="233" y="435"/>
                    <a:pt x="234" y="437"/>
                    <a:pt x="232" y="437"/>
                  </a:cubicBezTo>
                  <a:cubicBezTo>
                    <a:pt x="229" y="437"/>
                    <a:pt x="230" y="436"/>
                    <a:pt x="229" y="436"/>
                  </a:cubicBezTo>
                  <a:cubicBezTo>
                    <a:pt x="228" y="436"/>
                    <a:pt x="227" y="436"/>
                    <a:pt x="227" y="436"/>
                  </a:cubicBezTo>
                  <a:cubicBezTo>
                    <a:pt x="225" y="434"/>
                    <a:pt x="225" y="433"/>
                    <a:pt x="225" y="432"/>
                  </a:cubicBezTo>
                  <a:cubicBezTo>
                    <a:pt x="222" y="429"/>
                    <a:pt x="222" y="429"/>
                    <a:pt x="220" y="426"/>
                  </a:cubicBezTo>
                  <a:cubicBezTo>
                    <a:pt x="220" y="426"/>
                    <a:pt x="220" y="426"/>
                    <a:pt x="220" y="426"/>
                  </a:cubicBezTo>
                  <a:cubicBezTo>
                    <a:pt x="219" y="425"/>
                    <a:pt x="216" y="426"/>
                    <a:pt x="213" y="426"/>
                  </a:cubicBezTo>
                  <a:cubicBezTo>
                    <a:pt x="212" y="425"/>
                    <a:pt x="211" y="424"/>
                    <a:pt x="210" y="424"/>
                  </a:cubicBezTo>
                  <a:cubicBezTo>
                    <a:pt x="209" y="424"/>
                    <a:pt x="207" y="424"/>
                    <a:pt x="206" y="425"/>
                  </a:cubicBezTo>
                  <a:cubicBezTo>
                    <a:pt x="205" y="425"/>
                    <a:pt x="204" y="424"/>
                    <a:pt x="202" y="424"/>
                  </a:cubicBezTo>
                  <a:cubicBezTo>
                    <a:pt x="201" y="425"/>
                    <a:pt x="200" y="426"/>
                    <a:pt x="199" y="426"/>
                  </a:cubicBezTo>
                  <a:cubicBezTo>
                    <a:pt x="197" y="426"/>
                    <a:pt x="194" y="426"/>
                    <a:pt x="191" y="423"/>
                  </a:cubicBezTo>
                  <a:cubicBezTo>
                    <a:pt x="189" y="422"/>
                    <a:pt x="187" y="421"/>
                    <a:pt x="186" y="419"/>
                  </a:cubicBezTo>
                  <a:cubicBezTo>
                    <a:pt x="186" y="416"/>
                    <a:pt x="187" y="417"/>
                    <a:pt x="183" y="414"/>
                  </a:cubicBezTo>
                  <a:cubicBezTo>
                    <a:pt x="181" y="410"/>
                    <a:pt x="182" y="411"/>
                    <a:pt x="179" y="410"/>
                  </a:cubicBezTo>
                  <a:cubicBezTo>
                    <a:pt x="179" y="408"/>
                    <a:pt x="177" y="407"/>
                    <a:pt x="176" y="406"/>
                  </a:cubicBezTo>
                  <a:cubicBezTo>
                    <a:pt x="175" y="404"/>
                    <a:pt x="175" y="404"/>
                    <a:pt x="174" y="402"/>
                  </a:cubicBezTo>
                  <a:cubicBezTo>
                    <a:pt x="174" y="402"/>
                    <a:pt x="172" y="402"/>
                    <a:pt x="172" y="402"/>
                  </a:cubicBezTo>
                  <a:cubicBezTo>
                    <a:pt x="171" y="401"/>
                    <a:pt x="171" y="399"/>
                    <a:pt x="170" y="399"/>
                  </a:cubicBezTo>
                  <a:cubicBezTo>
                    <a:pt x="167" y="397"/>
                    <a:pt x="166" y="396"/>
                    <a:pt x="164" y="394"/>
                  </a:cubicBezTo>
                  <a:cubicBezTo>
                    <a:pt x="162" y="395"/>
                    <a:pt x="160" y="394"/>
                    <a:pt x="157" y="394"/>
                  </a:cubicBezTo>
                  <a:cubicBezTo>
                    <a:pt x="157" y="396"/>
                    <a:pt x="155" y="395"/>
                    <a:pt x="153" y="395"/>
                  </a:cubicBezTo>
                  <a:cubicBezTo>
                    <a:pt x="151" y="395"/>
                    <a:pt x="148" y="393"/>
                    <a:pt x="146" y="394"/>
                  </a:cubicBezTo>
                  <a:cubicBezTo>
                    <a:pt x="145" y="394"/>
                    <a:pt x="144" y="396"/>
                    <a:pt x="142" y="397"/>
                  </a:cubicBezTo>
                  <a:cubicBezTo>
                    <a:pt x="140" y="398"/>
                    <a:pt x="138" y="397"/>
                    <a:pt x="137" y="398"/>
                  </a:cubicBezTo>
                  <a:cubicBezTo>
                    <a:pt x="137" y="398"/>
                    <a:pt x="136" y="398"/>
                    <a:pt x="136" y="398"/>
                  </a:cubicBezTo>
                  <a:lnTo>
                    <a:pt x="134" y="393"/>
                  </a:lnTo>
                  <a:cubicBezTo>
                    <a:pt x="133" y="392"/>
                    <a:pt x="130" y="393"/>
                    <a:pt x="130" y="391"/>
                  </a:cubicBezTo>
                  <a:cubicBezTo>
                    <a:pt x="128" y="388"/>
                    <a:pt x="132" y="387"/>
                    <a:pt x="132" y="384"/>
                  </a:cubicBezTo>
                  <a:cubicBezTo>
                    <a:pt x="130" y="380"/>
                    <a:pt x="127" y="383"/>
                    <a:pt x="126" y="382"/>
                  </a:cubicBezTo>
                  <a:cubicBezTo>
                    <a:pt x="126" y="381"/>
                    <a:pt x="127" y="379"/>
                    <a:pt x="128" y="377"/>
                  </a:cubicBezTo>
                  <a:cubicBezTo>
                    <a:pt x="128" y="375"/>
                    <a:pt x="127" y="372"/>
                    <a:pt x="125" y="371"/>
                  </a:cubicBezTo>
                  <a:cubicBezTo>
                    <a:pt x="124" y="371"/>
                    <a:pt x="124" y="374"/>
                    <a:pt x="123" y="374"/>
                  </a:cubicBezTo>
                  <a:cubicBezTo>
                    <a:pt x="120" y="374"/>
                    <a:pt x="122" y="369"/>
                    <a:pt x="120" y="368"/>
                  </a:cubicBezTo>
                  <a:cubicBezTo>
                    <a:pt x="117" y="366"/>
                    <a:pt x="115" y="372"/>
                    <a:pt x="113" y="370"/>
                  </a:cubicBezTo>
                  <a:cubicBezTo>
                    <a:pt x="111" y="368"/>
                    <a:pt x="114" y="367"/>
                    <a:pt x="113" y="366"/>
                  </a:cubicBezTo>
                  <a:cubicBezTo>
                    <a:pt x="112" y="363"/>
                    <a:pt x="108" y="365"/>
                    <a:pt x="107" y="363"/>
                  </a:cubicBezTo>
                  <a:cubicBezTo>
                    <a:pt x="107" y="362"/>
                    <a:pt x="108" y="361"/>
                    <a:pt x="109" y="359"/>
                  </a:cubicBezTo>
                  <a:lnTo>
                    <a:pt x="108" y="359"/>
                  </a:lnTo>
                  <a:cubicBezTo>
                    <a:pt x="102" y="359"/>
                    <a:pt x="105" y="354"/>
                    <a:pt x="103" y="353"/>
                  </a:cubicBezTo>
                  <a:cubicBezTo>
                    <a:pt x="102" y="352"/>
                    <a:pt x="101" y="354"/>
                    <a:pt x="99" y="352"/>
                  </a:cubicBezTo>
                  <a:cubicBezTo>
                    <a:pt x="98" y="351"/>
                    <a:pt x="100" y="349"/>
                    <a:pt x="99" y="348"/>
                  </a:cubicBezTo>
                  <a:cubicBezTo>
                    <a:pt x="98" y="346"/>
                    <a:pt x="97" y="346"/>
                    <a:pt x="96" y="346"/>
                  </a:cubicBezTo>
                  <a:cubicBezTo>
                    <a:pt x="98" y="342"/>
                    <a:pt x="94" y="343"/>
                    <a:pt x="94" y="341"/>
                  </a:cubicBezTo>
                  <a:cubicBezTo>
                    <a:pt x="94" y="335"/>
                    <a:pt x="92" y="338"/>
                    <a:pt x="91" y="336"/>
                  </a:cubicBezTo>
                  <a:cubicBezTo>
                    <a:pt x="92" y="332"/>
                    <a:pt x="90" y="331"/>
                    <a:pt x="88" y="331"/>
                  </a:cubicBezTo>
                  <a:cubicBezTo>
                    <a:pt x="87" y="332"/>
                    <a:pt x="87" y="334"/>
                    <a:pt x="85" y="333"/>
                  </a:cubicBezTo>
                  <a:cubicBezTo>
                    <a:pt x="84" y="334"/>
                    <a:pt x="82" y="334"/>
                    <a:pt x="80" y="334"/>
                  </a:cubicBezTo>
                  <a:cubicBezTo>
                    <a:pt x="81" y="326"/>
                    <a:pt x="73" y="323"/>
                    <a:pt x="66" y="324"/>
                  </a:cubicBezTo>
                  <a:cubicBezTo>
                    <a:pt x="61" y="334"/>
                    <a:pt x="66" y="332"/>
                    <a:pt x="64" y="335"/>
                  </a:cubicBezTo>
                  <a:cubicBezTo>
                    <a:pt x="63" y="336"/>
                    <a:pt x="60" y="337"/>
                    <a:pt x="59" y="338"/>
                  </a:cubicBezTo>
                  <a:cubicBezTo>
                    <a:pt x="59" y="341"/>
                    <a:pt x="58" y="346"/>
                    <a:pt x="56" y="346"/>
                  </a:cubicBezTo>
                  <a:cubicBezTo>
                    <a:pt x="56" y="347"/>
                    <a:pt x="56" y="348"/>
                    <a:pt x="55" y="348"/>
                  </a:cubicBezTo>
                  <a:cubicBezTo>
                    <a:pt x="54" y="348"/>
                    <a:pt x="54" y="345"/>
                    <a:pt x="54" y="344"/>
                  </a:cubicBezTo>
                  <a:cubicBezTo>
                    <a:pt x="52" y="344"/>
                    <a:pt x="52" y="341"/>
                    <a:pt x="51" y="342"/>
                  </a:cubicBezTo>
                  <a:cubicBezTo>
                    <a:pt x="49" y="344"/>
                    <a:pt x="49" y="344"/>
                    <a:pt x="47" y="344"/>
                  </a:cubicBezTo>
                  <a:cubicBezTo>
                    <a:pt x="44" y="346"/>
                    <a:pt x="44" y="345"/>
                    <a:pt x="42" y="346"/>
                  </a:cubicBezTo>
                  <a:cubicBezTo>
                    <a:pt x="40" y="346"/>
                    <a:pt x="40" y="349"/>
                    <a:pt x="38" y="349"/>
                  </a:cubicBezTo>
                  <a:cubicBezTo>
                    <a:pt x="33" y="347"/>
                    <a:pt x="34" y="342"/>
                    <a:pt x="35" y="341"/>
                  </a:cubicBezTo>
                  <a:cubicBezTo>
                    <a:pt x="33" y="336"/>
                    <a:pt x="35" y="331"/>
                    <a:pt x="37" y="328"/>
                  </a:cubicBezTo>
                  <a:cubicBezTo>
                    <a:pt x="38" y="326"/>
                    <a:pt x="37" y="325"/>
                    <a:pt x="38" y="323"/>
                  </a:cubicBezTo>
                  <a:cubicBezTo>
                    <a:pt x="35" y="322"/>
                    <a:pt x="32" y="319"/>
                    <a:pt x="30" y="316"/>
                  </a:cubicBezTo>
                  <a:cubicBezTo>
                    <a:pt x="29" y="314"/>
                    <a:pt x="32" y="313"/>
                    <a:pt x="31" y="310"/>
                  </a:cubicBezTo>
                  <a:cubicBezTo>
                    <a:pt x="31" y="308"/>
                    <a:pt x="27" y="308"/>
                    <a:pt x="28" y="301"/>
                  </a:cubicBezTo>
                  <a:cubicBezTo>
                    <a:pt x="29" y="299"/>
                    <a:pt x="25" y="293"/>
                    <a:pt x="24" y="293"/>
                  </a:cubicBezTo>
                  <a:cubicBezTo>
                    <a:pt x="23" y="293"/>
                    <a:pt x="20" y="295"/>
                    <a:pt x="20" y="293"/>
                  </a:cubicBezTo>
                  <a:cubicBezTo>
                    <a:pt x="19" y="293"/>
                    <a:pt x="19" y="290"/>
                    <a:pt x="20" y="290"/>
                  </a:cubicBezTo>
                  <a:cubicBezTo>
                    <a:pt x="21" y="290"/>
                    <a:pt x="23" y="290"/>
                    <a:pt x="22" y="288"/>
                  </a:cubicBezTo>
                  <a:lnTo>
                    <a:pt x="20" y="284"/>
                  </a:lnTo>
                  <a:lnTo>
                    <a:pt x="18" y="285"/>
                  </a:lnTo>
                  <a:cubicBezTo>
                    <a:pt x="17" y="285"/>
                    <a:pt x="16" y="285"/>
                    <a:pt x="15" y="284"/>
                  </a:cubicBezTo>
                  <a:cubicBezTo>
                    <a:pt x="14" y="284"/>
                    <a:pt x="13" y="285"/>
                    <a:pt x="12" y="285"/>
                  </a:cubicBezTo>
                  <a:cubicBezTo>
                    <a:pt x="11" y="284"/>
                    <a:pt x="11" y="283"/>
                    <a:pt x="10" y="283"/>
                  </a:cubicBezTo>
                  <a:cubicBezTo>
                    <a:pt x="9" y="283"/>
                    <a:pt x="8" y="285"/>
                    <a:pt x="6" y="283"/>
                  </a:cubicBezTo>
                  <a:cubicBezTo>
                    <a:pt x="4" y="281"/>
                    <a:pt x="7" y="279"/>
                    <a:pt x="8" y="279"/>
                  </a:cubicBezTo>
                  <a:cubicBezTo>
                    <a:pt x="8" y="278"/>
                    <a:pt x="6" y="278"/>
                    <a:pt x="6" y="277"/>
                  </a:cubicBezTo>
                  <a:cubicBezTo>
                    <a:pt x="8" y="275"/>
                    <a:pt x="10" y="273"/>
                    <a:pt x="11" y="270"/>
                  </a:cubicBezTo>
                  <a:cubicBezTo>
                    <a:pt x="9" y="269"/>
                    <a:pt x="9" y="267"/>
                    <a:pt x="8" y="266"/>
                  </a:cubicBezTo>
                  <a:cubicBezTo>
                    <a:pt x="7" y="264"/>
                    <a:pt x="6" y="264"/>
                    <a:pt x="4" y="261"/>
                  </a:cubicBezTo>
                  <a:cubicBezTo>
                    <a:pt x="4" y="260"/>
                    <a:pt x="6" y="257"/>
                    <a:pt x="6" y="256"/>
                  </a:cubicBezTo>
                  <a:cubicBezTo>
                    <a:pt x="6" y="253"/>
                    <a:pt x="2" y="254"/>
                    <a:pt x="2" y="252"/>
                  </a:cubicBezTo>
                  <a:cubicBezTo>
                    <a:pt x="4" y="249"/>
                    <a:pt x="6" y="251"/>
                    <a:pt x="8" y="249"/>
                  </a:cubicBezTo>
                  <a:cubicBezTo>
                    <a:pt x="8" y="247"/>
                    <a:pt x="7" y="243"/>
                    <a:pt x="7" y="239"/>
                  </a:cubicBezTo>
                  <a:cubicBezTo>
                    <a:pt x="6" y="233"/>
                    <a:pt x="6" y="229"/>
                    <a:pt x="5" y="226"/>
                  </a:cubicBezTo>
                  <a:cubicBezTo>
                    <a:pt x="4" y="224"/>
                    <a:pt x="0" y="223"/>
                    <a:pt x="1" y="220"/>
                  </a:cubicBezTo>
                  <a:cubicBezTo>
                    <a:pt x="2" y="219"/>
                    <a:pt x="4" y="220"/>
                    <a:pt x="5" y="220"/>
                  </a:cubicBezTo>
                  <a:cubicBezTo>
                    <a:pt x="7" y="219"/>
                    <a:pt x="9" y="216"/>
                    <a:pt x="10" y="215"/>
                  </a:cubicBezTo>
                  <a:cubicBezTo>
                    <a:pt x="12" y="215"/>
                    <a:pt x="13" y="217"/>
                    <a:pt x="15" y="216"/>
                  </a:cubicBezTo>
                  <a:cubicBezTo>
                    <a:pt x="17" y="214"/>
                    <a:pt x="14" y="212"/>
                    <a:pt x="15" y="210"/>
                  </a:cubicBezTo>
                  <a:cubicBezTo>
                    <a:pt x="16" y="208"/>
                    <a:pt x="17" y="208"/>
                    <a:pt x="19" y="207"/>
                  </a:cubicBezTo>
                  <a:cubicBezTo>
                    <a:pt x="20" y="206"/>
                    <a:pt x="20" y="205"/>
                    <a:pt x="20" y="204"/>
                  </a:cubicBezTo>
                  <a:cubicBezTo>
                    <a:pt x="22" y="201"/>
                    <a:pt x="26" y="199"/>
                    <a:pt x="27" y="197"/>
                  </a:cubicBezTo>
                  <a:cubicBezTo>
                    <a:pt x="27" y="195"/>
                    <a:pt x="24" y="194"/>
                    <a:pt x="24" y="193"/>
                  </a:cubicBezTo>
                  <a:cubicBezTo>
                    <a:pt x="23" y="191"/>
                    <a:pt x="24" y="189"/>
                    <a:pt x="23" y="188"/>
                  </a:cubicBezTo>
                  <a:cubicBezTo>
                    <a:pt x="22" y="184"/>
                    <a:pt x="19" y="184"/>
                    <a:pt x="17" y="182"/>
                  </a:cubicBezTo>
                  <a:cubicBezTo>
                    <a:pt x="16" y="181"/>
                    <a:pt x="17" y="179"/>
                    <a:pt x="16" y="178"/>
                  </a:cubicBezTo>
                  <a:cubicBezTo>
                    <a:pt x="14" y="176"/>
                    <a:pt x="16" y="173"/>
                    <a:pt x="16" y="172"/>
                  </a:cubicBezTo>
                  <a:cubicBezTo>
                    <a:pt x="13" y="170"/>
                    <a:pt x="14" y="168"/>
                    <a:pt x="16" y="165"/>
                  </a:cubicBezTo>
                  <a:cubicBezTo>
                    <a:pt x="17" y="165"/>
                    <a:pt x="18" y="166"/>
                    <a:pt x="20" y="166"/>
                  </a:cubicBezTo>
                  <a:cubicBezTo>
                    <a:pt x="21" y="167"/>
                    <a:pt x="21" y="166"/>
                    <a:pt x="22" y="165"/>
                  </a:cubicBezTo>
                  <a:cubicBezTo>
                    <a:pt x="22" y="164"/>
                    <a:pt x="20" y="163"/>
                    <a:pt x="21" y="162"/>
                  </a:cubicBezTo>
                  <a:cubicBezTo>
                    <a:pt x="22" y="161"/>
                    <a:pt x="22" y="163"/>
                    <a:pt x="22" y="164"/>
                  </a:cubicBezTo>
                  <a:cubicBezTo>
                    <a:pt x="25" y="167"/>
                    <a:pt x="23" y="166"/>
                    <a:pt x="23" y="168"/>
                  </a:cubicBezTo>
                  <a:cubicBezTo>
                    <a:pt x="24" y="170"/>
                    <a:pt x="26" y="171"/>
                    <a:pt x="27" y="170"/>
                  </a:cubicBezTo>
                  <a:cubicBezTo>
                    <a:pt x="26" y="169"/>
                    <a:pt x="25" y="169"/>
                    <a:pt x="25" y="167"/>
                  </a:cubicBezTo>
                  <a:cubicBezTo>
                    <a:pt x="25" y="166"/>
                    <a:pt x="26" y="167"/>
                    <a:pt x="28" y="167"/>
                  </a:cubicBezTo>
                  <a:cubicBezTo>
                    <a:pt x="31" y="166"/>
                    <a:pt x="30" y="162"/>
                    <a:pt x="37" y="163"/>
                  </a:cubicBezTo>
                  <a:cubicBezTo>
                    <a:pt x="39" y="162"/>
                    <a:pt x="44" y="161"/>
                    <a:pt x="44" y="164"/>
                  </a:cubicBezTo>
                  <a:cubicBezTo>
                    <a:pt x="42" y="165"/>
                    <a:pt x="42" y="166"/>
                    <a:pt x="46" y="167"/>
                  </a:cubicBezTo>
                  <a:cubicBezTo>
                    <a:pt x="49" y="167"/>
                    <a:pt x="52" y="168"/>
                    <a:pt x="53" y="168"/>
                  </a:cubicBezTo>
                  <a:cubicBezTo>
                    <a:pt x="54" y="168"/>
                    <a:pt x="56" y="167"/>
                    <a:pt x="57" y="166"/>
                  </a:cubicBezTo>
                  <a:cubicBezTo>
                    <a:pt x="60" y="165"/>
                    <a:pt x="62" y="164"/>
                    <a:pt x="62" y="164"/>
                  </a:cubicBezTo>
                  <a:cubicBezTo>
                    <a:pt x="63" y="161"/>
                    <a:pt x="62" y="161"/>
                    <a:pt x="61" y="160"/>
                  </a:cubicBezTo>
                  <a:cubicBezTo>
                    <a:pt x="60" y="159"/>
                    <a:pt x="61" y="159"/>
                    <a:pt x="61" y="158"/>
                  </a:cubicBezTo>
                  <a:cubicBezTo>
                    <a:pt x="59" y="157"/>
                    <a:pt x="58" y="156"/>
                    <a:pt x="61" y="155"/>
                  </a:cubicBezTo>
                  <a:cubicBezTo>
                    <a:pt x="63" y="152"/>
                    <a:pt x="65" y="153"/>
                    <a:pt x="66" y="155"/>
                  </a:cubicBezTo>
                  <a:cubicBezTo>
                    <a:pt x="67" y="155"/>
                    <a:pt x="68" y="154"/>
                    <a:pt x="69" y="155"/>
                  </a:cubicBezTo>
                  <a:cubicBezTo>
                    <a:pt x="70" y="154"/>
                    <a:pt x="71" y="154"/>
                    <a:pt x="72" y="154"/>
                  </a:cubicBezTo>
                  <a:cubicBezTo>
                    <a:pt x="73" y="153"/>
                    <a:pt x="73" y="152"/>
                    <a:pt x="73" y="151"/>
                  </a:cubicBezTo>
                  <a:cubicBezTo>
                    <a:pt x="75" y="150"/>
                    <a:pt x="77" y="152"/>
                    <a:pt x="79" y="153"/>
                  </a:cubicBezTo>
                  <a:cubicBezTo>
                    <a:pt x="82" y="154"/>
                    <a:pt x="83" y="156"/>
                    <a:pt x="84" y="159"/>
                  </a:cubicBezTo>
                  <a:cubicBezTo>
                    <a:pt x="84" y="160"/>
                    <a:pt x="82" y="160"/>
                    <a:pt x="83" y="162"/>
                  </a:cubicBezTo>
                  <a:cubicBezTo>
                    <a:pt x="85" y="161"/>
                    <a:pt x="86" y="161"/>
                    <a:pt x="87" y="163"/>
                  </a:cubicBezTo>
                  <a:cubicBezTo>
                    <a:pt x="88" y="166"/>
                    <a:pt x="86" y="166"/>
                    <a:pt x="84" y="166"/>
                  </a:cubicBezTo>
                  <a:cubicBezTo>
                    <a:pt x="84" y="167"/>
                    <a:pt x="84" y="169"/>
                    <a:pt x="87" y="170"/>
                  </a:cubicBezTo>
                  <a:cubicBezTo>
                    <a:pt x="88" y="168"/>
                    <a:pt x="86" y="168"/>
                    <a:pt x="86" y="167"/>
                  </a:cubicBezTo>
                  <a:cubicBezTo>
                    <a:pt x="87" y="167"/>
                    <a:pt x="89" y="167"/>
                    <a:pt x="90" y="168"/>
                  </a:cubicBezTo>
                  <a:cubicBezTo>
                    <a:pt x="90" y="170"/>
                    <a:pt x="90" y="171"/>
                    <a:pt x="90" y="172"/>
                  </a:cubicBezTo>
                  <a:cubicBezTo>
                    <a:pt x="90" y="174"/>
                    <a:pt x="96" y="176"/>
                    <a:pt x="99" y="177"/>
                  </a:cubicBezTo>
                  <a:cubicBezTo>
                    <a:pt x="100" y="177"/>
                    <a:pt x="99" y="177"/>
                    <a:pt x="100" y="176"/>
                  </a:cubicBezTo>
                  <a:cubicBezTo>
                    <a:pt x="100" y="175"/>
                    <a:pt x="102" y="178"/>
                    <a:pt x="103" y="178"/>
                  </a:cubicBezTo>
                  <a:cubicBezTo>
                    <a:pt x="104" y="176"/>
                    <a:pt x="101" y="172"/>
                    <a:pt x="102" y="170"/>
                  </a:cubicBezTo>
                  <a:cubicBezTo>
                    <a:pt x="103" y="169"/>
                    <a:pt x="99" y="163"/>
                    <a:pt x="101" y="161"/>
                  </a:cubicBezTo>
                  <a:cubicBezTo>
                    <a:pt x="102" y="161"/>
                    <a:pt x="103" y="165"/>
                    <a:pt x="105" y="165"/>
                  </a:cubicBezTo>
                  <a:cubicBezTo>
                    <a:pt x="107" y="165"/>
                    <a:pt x="109" y="164"/>
                    <a:pt x="111" y="164"/>
                  </a:cubicBezTo>
                  <a:cubicBezTo>
                    <a:pt x="111" y="163"/>
                    <a:pt x="111" y="162"/>
                    <a:pt x="112" y="160"/>
                  </a:cubicBezTo>
                  <a:cubicBezTo>
                    <a:pt x="114" y="157"/>
                    <a:pt x="116" y="157"/>
                    <a:pt x="118" y="159"/>
                  </a:cubicBezTo>
                  <a:cubicBezTo>
                    <a:pt x="120" y="158"/>
                    <a:pt x="122" y="160"/>
                    <a:pt x="123" y="160"/>
                  </a:cubicBezTo>
                  <a:cubicBezTo>
                    <a:pt x="125" y="159"/>
                    <a:pt x="126" y="158"/>
                    <a:pt x="126" y="157"/>
                  </a:cubicBezTo>
                  <a:cubicBezTo>
                    <a:pt x="125" y="156"/>
                    <a:pt x="124" y="160"/>
                    <a:pt x="123" y="156"/>
                  </a:cubicBezTo>
                  <a:cubicBezTo>
                    <a:pt x="122" y="152"/>
                    <a:pt x="122" y="154"/>
                    <a:pt x="126" y="152"/>
                  </a:cubicBezTo>
                  <a:cubicBezTo>
                    <a:pt x="127" y="152"/>
                    <a:pt x="126" y="154"/>
                    <a:pt x="128" y="153"/>
                  </a:cubicBezTo>
                  <a:cubicBezTo>
                    <a:pt x="129" y="152"/>
                    <a:pt x="127" y="149"/>
                    <a:pt x="125" y="148"/>
                  </a:cubicBezTo>
                  <a:cubicBezTo>
                    <a:pt x="124" y="146"/>
                    <a:pt x="126" y="145"/>
                    <a:pt x="125" y="143"/>
                  </a:cubicBezTo>
                  <a:cubicBezTo>
                    <a:pt x="123" y="143"/>
                    <a:pt x="123" y="146"/>
                    <a:pt x="121" y="146"/>
                  </a:cubicBezTo>
                  <a:cubicBezTo>
                    <a:pt x="120" y="145"/>
                    <a:pt x="121" y="144"/>
                    <a:pt x="122" y="143"/>
                  </a:cubicBezTo>
                  <a:cubicBezTo>
                    <a:pt x="122" y="142"/>
                    <a:pt x="121" y="141"/>
                    <a:pt x="121" y="141"/>
                  </a:cubicBezTo>
                  <a:cubicBezTo>
                    <a:pt x="122" y="139"/>
                    <a:pt x="124" y="139"/>
                    <a:pt x="125" y="138"/>
                  </a:cubicBezTo>
                  <a:cubicBezTo>
                    <a:pt x="124" y="136"/>
                    <a:pt x="122" y="136"/>
                    <a:pt x="122" y="134"/>
                  </a:cubicBezTo>
                  <a:cubicBezTo>
                    <a:pt x="122" y="133"/>
                    <a:pt x="125" y="134"/>
                    <a:pt x="127" y="133"/>
                  </a:cubicBezTo>
                  <a:cubicBezTo>
                    <a:pt x="130" y="132"/>
                    <a:pt x="133" y="129"/>
                    <a:pt x="135" y="129"/>
                  </a:cubicBezTo>
                  <a:cubicBezTo>
                    <a:pt x="140" y="127"/>
                    <a:pt x="143" y="125"/>
                    <a:pt x="144" y="126"/>
                  </a:cubicBezTo>
                  <a:cubicBezTo>
                    <a:pt x="144" y="128"/>
                    <a:pt x="139" y="129"/>
                    <a:pt x="138" y="130"/>
                  </a:cubicBezTo>
                  <a:cubicBezTo>
                    <a:pt x="139" y="132"/>
                    <a:pt x="138" y="132"/>
                    <a:pt x="138" y="133"/>
                  </a:cubicBezTo>
                  <a:cubicBezTo>
                    <a:pt x="139" y="134"/>
                    <a:pt x="141" y="133"/>
                    <a:pt x="141" y="131"/>
                  </a:cubicBezTo>
                  <a:cubicBezTo>
                    <a:pt x="141" y="130"/>
                    <a:pt x="144" y="127"/>
                    <a:pt x="145" y="128"/>
                  </a:cubicBezTo>
                  <a:cubicBezTo>
                    <a:pt x="145" y="129"/>
                    <a:pt x="145" y="131"/>
                    <a:pt x="145" y="132"/>
                  </a:cubicBezTo>
                  <a:cubicBezTo>
                    <a:pt x="144" y="132"/>
                    <a:pt x="144" y="129"/>
                    <a:pt x="143" y="131"/>
                  </a:cubicBezTo>
                  <a:cubicBezTo>
                    <a:pt x="144" y="133"/>
                    <a:pt x="145" y="132"/>
                    <a:pt x="142" y="135"/>
                  </a:cubicBezTo>
                  <a:cubicBezTo>
                    <a:pt x="143" y="136"/>
                    <a:pt x="144" y="135"/>
                    <a:pt x="144" y="137"/>
                  </a:cubicBezTo>
                  <a:cubicBezTo>
                    <a:pt x="145" y="137"/>
                    <a:pt x="145" y="137"/>
                    <a:pt x="146" y="136"/>
                  </a:cubicBezTo>
                  <a:cubicBezTo>
                    <a:pt x="146" y="134"/>
                    <a:pt x="147" y="135"/>
                    <a:pt x="147" y="131"/>
                  </a:cubicBezTo>
                  <a:cubicBezTo>
                    <a:pt x="147" y="126"/>
                    <a:pt x="144" y="124"/>
                    <a:pt x="148" y="122"/>
                  </a:cubicBezTo>
                  <a:cubicBezTo>
                    <a:pt x="152" y="121"/>
                    <a:pt x="157" y="118"/>
                    <a:pt x="159" y="122"/>
                  </a:cubicBezTo>
                  <a:cubicBezTo>
                    <a:pt x="158" y="124"/>
                    <a:pt x="157" y="123"/>
                    <a:pt x="156" y="124"/>
                  </a:cubicBezTo>
                  <a:cubicBezTo>
                    <a:pt x="155" y="124"/>
                    <a:pt x="155" y="126"/>
                    <a:pt x="156" y="126"/>
                  </a:cubicBezTo>
                  <a:cubicBezTo>
                    <a:pt x="158" y="126"/>
                    <a:pt x="158" y="124"/>
                    <a:pt x="161" y="125"/>
                  </a:cubicBezTo>
                  <a:cubicBezTo>
                    <a:pt x="163" y="124"/>
                    <a:pt x="162" y="124"/>
                    <a:pt x="163" y="125"/>
                  </a:cubicBezTo>
                  <a:cubicBezTo>
                    <a:pt x="165" y="123"/>
                    <a:pt x="166" y="122"/>
                    <a:pt x="168" y="123"/>
                  </a:cubicBezTo>
                  <a:cubicBezTo>
                    <a:pt x="168" y="123"/>
                    <a:pt x="168" y="123"/>
                    <a:pt x="169" y="123"/>
                  </a:cubicBezTo>
                  <a:cubicBezTo>
                    <a:pt x="170" y="123"/>
                    <a:pt x="171" y="124"/>
                    <a:pt x="172" y="124"/>
                  </a:cubicBezTo>
                  <a:cubicBezTo>
                    <a:pt x="172" y="124"/>
                    <a:pt x="172" y="125"/>
                    <a:pt x="172" y="125"/>
                  </a:cubicBezTo>
                  <a:cubicBezTo>
                    <a:pt x="175" y="126"/>
                    <a:pt x="175" y="121"/>
                    <a:pt x="178" y="120"/>
                  </a:cubicBezTo>
                  <a:cubicBezTo>
                    <a:pt x="181" y="109"/>
                    <a:pt x="185" y="110"/>
                    <a:pt x="186" y="108"/>
                  </a:cubicBezTo>
                  <a:cubicBezTo>
                    <a:pt x="186" y="105"/>
                    <a:pt x="191" y="105"/>
                    <a:pt x="194" y="104"/>
                  </a:cubicBezTo>
                  <a:cubicBezTo>
                    <a:pt x="196" y="104"/>
                    <a:pt x="201" y="103"/>
                    <a:pt x="202" y="108"/>
                  </a:cubicBezTo>
                  <a:cubicBezTo>
                    <a:pt x="203" y="110"/>
                    <a:pt x="205" y="110"/>
                    <a:pt x="207" y="110"/>
                  </a:cubicBezTo>
                  <a:cubicBezTo>
                    <a:pt x="209" y="108"/>
                    <a:pt x="209" y="108"/>
                    <a:pt x="212" y="109"/>
                  </a:cubicBezTo>
                  <a:cubicBezTo>
                    <a:pt x="212" y="108"/>
                    <a:pt x="212" y="107"/>
                    <a:pt x="212" y="107"/>
                  </a:cubicBezTo>
                  <a:cubicBezTo>
                    <a:pt x="213" y="107"/>
                    <a:pt x="214" y="107"/>
                    <a:pt x="215" y="108"/>
                  </a:cubicBezTo>
                  <a:cubicBezTo>
                    <a:pt x="214" y="105"/>
                    <a:pt x="213" y="104"/>
                    <a:pt x="213" y="103"/>
                  </a:cubicBezTo>
                  <a:cubicBezTo>
                    <a:pt x="213" y="102"/>
                    <a:pt x="214" y="101"/>
                    <a:pt x="216" y="98"/>
                  </a:cubicBezTo>
                  <a:cubicBezTo>
                    <a:pt x="217" y="97"/>
                    <a:pt x="216" y="95"/>
                    <a:pt x="218" y="94"/>
                  </a:cubicBezTo>
                  <a:cubicBezTo>
                    <a:pt x="219" y="94"/>
                    <a:pt x="220" y="94"/>
                    <a:pt x="222" y="93"/>
                  </a:cubicBezTo>
                  <a:cubicBezTo>
                    <a:pt x="224" y="91"/>
                    <a:pt x="225" y="89"/>
                    <a:pt x="226" y="86"/>
                  </a:cubicBezTo>
                  <a:cubicBezTo>
                    <a:pt x="227" y="85"/>
                    <a:pt x="226" y="83"/>
                    <a:pt x="227" y="82"/>
                  </a:cubicBezTo>
                  <a:cubicBezTo>
                    <a:pt x="227" y="82"/>
                    <a:pt x="228" y="83"/>
                    <a:pt x="228" y="83"/>
                  </a:cubicBezTo>
                  <a:cubicBezTo>
                    <a:pt x="229" y="82"/>
                    <a:pt x="230" y="82"/>
                    <a:pt x="231" y="82"/>
                  </a:cubicBezTo>
                  <a:cubicBezTo>
                    <a:pt x="232" y="82"/>
                    <a:pt x="231" y="84"/>
                    <a:pt x="232" y="84"/>
                  </a:cubicBezTo>
                  <a:cubicBezTo>
                    <a:pt x="234" y="84"/>
                    <a:pt x="233" y="83"/>
                    <a:pt x="234" y="82"/>
                  </a:cubicBezTo>
                  <a:cubicBezTo>
                    <a:pt x="235" y="82"/>
                    <a:pt x="237" y="82"/>
                    <a:pt x="238" y="80"/>
                  </a:cubicBezTo>
                  <a:cubicBezTo>
                    <a:pt x="239" y="80"/>
                    <a:pt x="239" y="82"/>
                    <a:pt x="240" y="82"/>
                  </a:cubicBezTo>
                  <a:cubicBezTo>
                    <a:pt x="241" y="82"/>
                    <a:pt x="241" y="80"/>
                    <a:pt x="242" y="79"/>
                  </a:cubicBezTo>
                  <a:cubicBezTo>
                    <a:pt x="243" y="78"/>
                    <a:pt x="245" y="78"/>
                    <a:pt x="244" y="77"/>
                  </a:cubicBezTo>
                  <a:cubicBezTo>
                    <a:pt x="242" y="77"/>
                    <a:pt x="241" y="74"/>
                    <a:pt x="240" y="74"/>
                  </a:cubicBezTo>
                  <a:cubicBezTo>
                    <a:pt x="238" y="74"/>
                    <a:pt x="238" y="74"/>
                    <a:pt x="237" y="73"/>
                  </a:cubicBezTo>
                  <a:cubicBezTo>
                    <a:pt x="236" y="74"/>
                    <a:pt x="234" y="75"/>
                    <a:pt x="232" y="74"/>
                  </a:cubicBezTo>
                  <a:cubicBezTo>
                    <a:pt x="232" y="74"/>
                    <a:pt x="232" y="72"/>
                    <a:pt x="232" y="71"/>
                  </a:cubicBezTo>
                  <a:cubicBezTo>
                    <a:pt x="230" y="71"/>
                    <a:pt x="228" y="71"/>
                    <a:pt x="228" y="69"/>
                  </a:cubicBezTo>
                  <a:cubicBezTo>
                    <a:pt x="228" y="68"/>
                    <a:pt x="230" y="69"/>
                    <a:pt x="232" y="67"/>
                  </a:cubicBezTo>
                  <a:cubicBezTo>
                    <a:pt x="233" y="66"/>
                    <a:pt x="233" y="64"/>
                    <a:pt x="234" y="64"/>
                  </a:cubicBezTo>
                  <a:cubicBezTo>
                    <a:pt x="235" y="62"/>
                    <a:pt x="238" y="62"/>
                    <a:pt x="239" y="61"/>
                  </a:cubicBezTo>
                  <a:cubicBezTo>
                    <a:pt x="239" y="60"/>
                    <a:pt x="237" y="60"/>
                    <a:pt x="237" y="59"/>
                  </a:cubicBezTo>
                  <a:cubicBezTo>
                    <a:pt x="237" y="58"/>
                    <a:pt x="238" y="58"/>
                    <a:pt x="239" y="58"/>
                  </a:cubicBezTo>
                  <a:cubicBezTo>
                    <a:pt x="240" y="57"/>
                    <a:pt x="237" y="55"/>
                    <a:pt x="241" y="54"/>
                  </a:cubicBezTo>
                  <a:cubicBezTo>
                    <a:pt x="241" y="51"/>
                    <a:pt x="241" y="50"/>
                    <a:pt x="246" y="48"/>
                  </a:cubicBezTo>
                  <a:cubicBezTo>
                    <a:pt x="246" y="47"/>
                    <a:pt x="248" y="45"/>
                    <a:pt x="250" y="45"/>
                  </a:cubicBezTo>
                  <a:cubicBezTo>
                    <a:pt x="251" y="43"/>
                    <a:pt x="251" y="41"/>
                    <a:pt x="254" y="40"/>
                  </a:cubicBezTo>
                  <a:cubicBezTo>
                    <a:pt x="255" y="40"/>
                    <a:pt x="254" y="40"/>
                    <a:pt x="254" y="41"/>
                  </a:cubicBezTo>
                  <a:cubicBezTo>
                    <a:pt x="255" y="41"/>
                    <a:pt x="256" y="40"/>
                    <a:pt x="260" y="38"/>
                  </a:cubicBezTo>
                  <a:cubicBezTo>
                    <a:pt x="265" y="33"/>
                    <a:pt x="267" y="35"/>
                    <a:pt x="268" y="34"/>
                  </a:cubicBezTo>
                  <a:cubicBezTo>
                    <a:pt x="269" y="34"/>
                    <a:pt x="271" y="31"/>
                    <a:pt x="272" y="31"/>
                  </a:cubicBezTo>
                  <a:cubicBezTo>
                    <a:pt x="275" y="30"/>
                    <a:pt x="275" y="28"/>
                    <a:pt x="276" y="28"/>
                  </a:cubicBezTo>
                  <a:cubicBezTo>
                    <a:pt x="277" y="28"/>
                    <a:pt x="276" y="30"/>
                    <a:pt x="277" y="30"/>
                  </a:cubicBezTo>
                  <a:cubicBezTo>
                    <a:pt x="278" y="30"/>
                    <a:pt x="278" y="26"/>
                    <a:pt x="279" y="26"/>
                  </a:cubicBezTo>
                  <a:cubicBezTo>
                    <a:pt x="280" y="26"/>
                    <a:pt x="281" y="27"/>
                    <a:pt x="282" y="27"/>
                  </a:cubicBezTo>
                  <a:cubicBezTo>
                    <a:pt x="283" y="27"/>
                    <a:pt x="283" y="26"/>
                    <a:pt x="283" y="25"/>
                  </a:cubicBezTo>
                  <a:cubicBezTo>
                    <a:pt x="281" y="26"/>
                    <a:pt x="281" y="24"/>
                    <a:pt x="282" y="23"/>
                  </a:cubicBezTo>
                  <a:cubicBezTo>
                    <a:pt x="285" y="23"/>
                    <a:pt x="286" y="24"/>
                    <a:pt x="287" y="24"/>
                  </a:cubicBezTo>
                  <a:cubicBezTo>
                    <a:pt x="287" y="23"/>
                    <a:pt x="286" y="22"/>
                    <a:pt x="287" y="22"/>
                  </a:cubicBezTo>
                  <a:cubicBezTo>
                    <a:pt x="290" y="24"/>
                    <a:pt x="290" y="24"/>
                    <a:pt x="293" y="24"/>
                  </a:cubicBezTo>
                  <a:cubicBezTo>
                    <a:pt x="295" y="23"/>
                    <a:pt x="295" y="25"/>
                    <a:pt x="296" y="25"/>
                  </a:cubicBezTo>
                  <a:cubicBezTo>
                    <a:pt x="296" y="25"/>
                    <a:pt x="297" y="25"/>
                    <a:pt x="297" y="25"/>
                  </a:cubicBezTo>
                  <a:cubicBezTo>
                    <a:pt x="298" y="24"/>
                    <a:pt x="298" y="25"/>
                    <a:pt x="299" y="25"/>
                  </a:cubicBezTo>
                  <a:cubicBezTo>
                    <a:pt x="300" y="24"/>
                    <a:pt x="299" y="22"/>
                    <a:pt x="299" y="22"/>
                  </a:cubicBezTo>
                  <a:cubicBezTo>
                    <a:pt x="301" y="21"/>
                    <a:pt x="301" y="22"/>
                    <a:pt x="301" y="21"/>
                  </a:cubicBezTo>
                  <a:cubicBezTo>
                    <a:pt x="301" y="21"/>
                    <a:pt x="300" y="20"/>
                    <a:pt x="299" y="20"/>
                  </a:cubicBezTo>
                  <a:cubicBezTo>
                    <a:pt x="299" y="21"/>
                    <a:pt x="298" y="21"/>
                    <a:pt x="297" y="22"/>
                  </a:cubicBezTo>
                  <a:cubicBezTo>
                    <a:pt x="296" y="22"/>
                    <a:pt x="296" y="21"/>
                    <a:pt x="295" y="20"/>
                  </a:cubicBezTo>
                  <a:cubicBezTo>
                    <a:pt x="293" y="21"/>
                    <a:pt x="293" y="22"/>
                    <a:pt x="292" y="22"/>
                  </a:cubicBezTo>
                  <a:cubicBezTo>
                    <a:pt x="291" y="21"/>
                    <a:pt x="291" y="21"/>
                    <a:pt x="292" y="19"/>
                  </a:cubicBezTo>
                  <a:cubicBezTo>
                    <a:pt x="292" y="18"/>
                    <a:pt x="292" y="16"/>
                    <a:pt x="293" y="16"/>
                  </a:cubicBezTo>
                  <a:cubicBezTo>
                    <a:pt x="294" y="16"/>
                    <a:pt x="294" y="17"/>
                    <a:pt x="295" y="17"/>
                  </a:cubicBezTo>
                  <a:cubicBezTo>
                    <a:pt x="296" y="16"/>
                    <a:pt x="295" y="15"/>
                    <a:pt x="295" y="14"/>
                  </a:cubicBezTo>
                  <a:cubicBezTo>
                    <a:pt x="295" y="14"/>
                    <a:pt x="297" y="13"/>
                    <a:pt x="296" y="13"/>
                  </a:cubicBezTo>
                  <a:cubicBezTo>
                    <a:pt x="296" y="12"/>
                    <a:pt x="295" y="13"/>
                    <a:pt x="294" y="13"/>
                  </a:cubicBezTo>
                  <a:cubicBezTo>
                    <a:pt x="294" y="13"/>
                    <a:pt x="295" y="12"/>
                    <a:pt x="295" y="12"/>
                  </a:cubicBezTo>
                  <a:cubicBezTo>
                    <a:pt x="296" y="10"/>
                    <a:pt x="296" y="9"/>
                    <a:pt x="297" y="9"/>
                  </a:cubicBezTo>
                  <a:cubicBezTo>
                    <a:pt x="300" y="9"/>
                    <a:pt x="302" y="7"/>
                    <a:pt x="304" y="6"/>
                  </a:cubicBezTo>
                  <a:cubicBezTo>
                    <a:pt x="305" y="5"/>
                    <a:pt x="306" y="5"/>
                    <a:pt x="307" y="5"/>
                  </a:cubicBezTo>
                  <a:cubicBezTo>
                    <a:pt x="309" y="4"/>
                    <a:pt x="310" y="0"/>
                    <a:pt x="310" y="1"/>
                  </a:cubicBezTo>
                  <a:cubicBezTo>
                    <a:pt x="312" y="2"/>
                    <a:pt x="311" y="4"/>
                    <a:pt x="311" y="6"/>
                  </a:cubicBezTo>
                  <a:cubicBezTo>
                    <a:pt x="311" y="7"/>
                    <a:pt x="313" y="7"/>
                    <a:pt x="313" y="8"/>
                  </a:cubicBezTo>
                  <a:cubicBezTo>
                    <a:pt x="314" y="9"/>
                    <a:pt x="311" y="10"/>
                    <a:pt x="311" y="11"/>
                  </a:cubicBezTo>
                  <a:cubicBezTo>
                    <a:pt x="312" y="11"/>
                    <a:pt x="314" y="10"/>
                    <a:pt x="315" y="11"/>
                  </a:cubicBezTo>
                  <a:cubicBezTo>
                    <a:pt x="315" y="12"/>
                    <a:pt x="314" y="12"/>
                    <a:pt x="314" y="13"/>
                  </a:cubicBezTo>
                  <a:cubicBezTo>
                    <a:pt x="314" y="14"/>
                    <a:pt x="314" y="14"/>
                    <a:pt x="314" y="15"/>
                  </a:cubicBezTo>
                  <a:cubicBezTo>
                    <a:pt x="312" y="15"/>
                    <a:pt x="310" y="16"/>
                    <a:pt x="311" y="17"/>
                  </a:cubicBezTo>
                  <a:cubicBezTo>
                    <a:pt x="313" y="18"/>
                    <a:pt x="314" y="17"/>
                    <a:pt x="316" y="17"/>
                  </a:cubicBezTo>
                  <a:cubicBezTo>
                    <a:pt x="316" y="17"/>
                    <a:pt x="316" y="18"/>
                    <a:pt x="316" y="18"/>
                  </a:cubicBezTo>
                  <a:cubicBezTo>
                    <a:pt x="317" y="18"/>
                    <a:pt x="317" y="17"/>
                    <a:pt x="318" y="17"/>
                  </a:cubicBezTo>
                  <a:cubicBezTo>
                    <a:pt x="319" y="17"/>
                    <a:pt x="319" y="19"/>
                    <a:pt x="320" y="19"/>
                  </a:cubicBezTo>
                  <a:cubicBezTo>
                    <a:pt x="321" y="19"/>
                    <a:pt x="323" y="19"/>
                    <a:pt x="323" y="20"/>
                  </a:cubicBezTo>
                  <a:cubicBezTo>
                    <a:pt x="323" y="21"/>
                    <a:pt x="321" y="21"/>
                    <a:pt x="321" y="21"/>
                  </a:cubicBezTo>
                  <a:cubicBezTo>
                    <a:pt x="321" y="22"/>
                    <a:pt x="321" y="22"/>
                    <a:pt x="323" y="22"/>
                  </a:cubicBezTo>
                  <a:cubicBezTo>
                    <a:pt x="324" y="21"/>
                    <a:pt x="325" y="20"/>
                    <a:pt x="326" y="20"/>
                  </a:cubicBezTo>
                  <a:cubicBezTo>
                    <a:pt x="327" y="21"/>
                    <a:pt x="328" y="21"/>
                    <a:pt x="328" y="22"/>
                  </a:cubicBezTo>
                  <a:cubicBezTo>
                    <a:pt x="328" y="23"/>
                    <a:pt x="327" y="22"/>
                    <a:pt x="326" y="23"/>
                  </a:cubicBezTo>
                  <a:cubicBezTo>
                    <a:pt x="325" y="24"/>
                    <a:pt x="328" y="24"/>
                    <a:pt x="327" y="26"/>
                  </a:cubicBezTo>
                  <a:cubicBezTo>
                    <a:pt x="326" y="27"/>
                    <a:pt x="324" y="25"/>
                    <a:pt x="324" y="26"/>
                  </a:cubicBezTo>
                  <a:cubicBezTo>
                    <a:pt x="323" y="27"/>
                    <a:pt x="326" y="28"/>
                    <a:pt x="325" y="29"/>
                  </a:cubicBezTo>
                  <a:cubicBezTo>
                    <a:pt x="322" y="30"/>
                    <a:pt x="318" y="32"/>
                    <a:pt x="318" y="36"/>
                  </a:cubicBezTo>
                  <a:cubicBezTo>
                    <a:pt x="316" y="35"/>
                    <a:pt x="315" y="37"/>
                    <a:pt x="315" y="38"/>
                  </a:cubicBezTo>
                  <a:cubicBezTo>
                    <a:pt x="313" y="38"/>
                    <a:pt x="313" y="35"/>
                    <a:pt x="312" y="35"/>
                  </a:cubicBezTo>
                  <a:cubicBezTo>
                    <a:pt x="311" y="35"/>
                    <a:pt x="310" y="35"/>
                    <a:pt x="310" y="35"/>
                  </a:cubicBezTo>
                  <a:cubicBezTo>
                    <a:pt x="309" y="35"/>
                    <a:pt x="309" y="34"/>
                    <a:pt x="308" y="35"/>
                  </a:cubicBezTo>
                  <a:cubicBezTo>
                    <a:pt x="308" y="40"/>
                    <a:pt x="306" y="38"/>
                    <a:pt x="305" y="40"/>
                  </a:cubicBezTo>
                  <a:cubicBezTo>
                    <a:pt x="305" y="43"/>
                    <a:pt x="306" y="46"/>
                    <a:pt x="303" y="47"/>
                  </a:cubicBezTo>
                  <a:cubicBezTo>
                    <a:pt x="302" y="47"/>
                    <a:pt x="301" y="46"/>
                    <a:pt x="301" y="46"/>
                  </a:cubicBezTo>
                  <a:cubicBezTo>
                    <a:pt x="300" y="46"/>
                    <a:pt x="299" y="47"/>
                    <a:pt x="298" y="47"/>
                  </a:cubicBezTo>
                  <a:cubicBezTo>
                    <a:pt x="297" y="47"/>
                    <a:pt x="295" y="42"/>
                    <a:pt x="293" y="43"/>
                  </a:cubicBezTo>
                  <a:cubicBezTo>
                    <a:pt x="292" y="44"/>
                    <a:pt x="295" y="47"/>
                    <a:pt x="294" y="47"/>
                  </a:cubicBezTo>
                  <a:cubicBezTo>
                    <a:pt x="293" y="47"/>
                    <a:pt x="292" y="46"/>
                    <a:pt x="292" y="48"/>
                  </a:cubicBezTo>
                  <a:cubicBezTo>
                    <a:pt x="291" y="49"/>
                    <a:pt x="292" y="49"/>
                    <a:pt x="295" y="49"/>
                  </a:cubicBezTo>
                  <a:cubicBezTo>
                    <a:pt x="295" y="50"/>
                    <a:pt x="295" y="52"/>
                    <a:pt x="298" y="52"/>
                  </a:cubicBezTo>
                  <a:cubicBezTo>
                    <a:pt x="299" y="51"/>
                    <a:pt x="299" y="49"/>
                    <a:pt x="301" y="50"/>
                  </a:cubicBezTo>
                  <a:cubicBezTo>
                    <a:pt x="303" y="51"/>
                    <a:pt x="303" y="53"/>
                    <a:pt x="305" y="55"/>
                  </a:cubicBezTo>
                  <a:cubicBezTo>
                    <a:pt x="306" y="57"/>
                    <a:pt x="306" y="60"/>
                    <a:pt x="308" y="62"/>
                  </a:cubicBezTo>
                  <a:cubicBezTo>
                    <a:pt x="308" y="64"/>
                    <a:pt x="307" y="69"/>
                    <a:pt x="304" y="70"/>
                  </a:cubicBezTo>
                  <a:cubicBezTo>
                    <a:pt x="301" y="71"/>
                    <a:pt x="298" y="72"/>
                    <a:pt x="298" y="73"/>
                  </a:cubicBezTo>
                  <a:cubicBezTo>
                    <a:pt x="298" y="75"/>
                    <a:pt x="302" y="71"/>
                    <a:pt x="302" y="73"/>
                  </a:cubicBezTo>
                  <a:cubicBezTo>
                    <a:pt x="302" y="74"/>
                    <a:pt x="299" y="75"/>
                    <a:pt x="299" y="77"/>
                  </a:cubicBezTo>
                  <a:cubicBezTo>
                    <a:pt x="300" y="77"/>
                    <a:pt x="301" y="76"/>
                    <a:pt x="302" y="76"/>
                  </a:cubicBezTo>
                  <a:cubicBezTo>
                    <a:pt x="303" y="74"/>
                    <a:pt x="304" y="72"/>
                    <a:pt x="304" y="72"/>
                  </a:cubicBezTo>
                  <a:cubicBezTo>
                    <a:pt x="304" y="71"/>
                    <a:pt x="306" y="72"/>
                    <a:pt x="306" y="73"/>
                  </a:cubicBezTo>
                  <a:cubicBezTo>
                    <a:pt x="307" y="73"/>
                    <a:pt x="307" y="72"/>
                    <a:pt x="308" y="72"/>
                  </a:cubicBezTo>
                  <a:cubicBezTo>
                    <a:pt x="309" y="72"/>
                    <a:pt x="310" y="72"/>
                    <a:pt x="311" y="71"/>
                  </a:cubicBezTo>
                  <a:cubicBezTo>
                    <a:pt x="310" y="71"/>
                    <a:pt x="309" y="70"/>
                    <a:pt x="310" y="69"/>
                  </a:cubicBezTo>
                  <a:cubicBezTo>
                    <a:pt x="311" y="69"/>
                    <a:pt x="312" y="69"/>
                    <a:pt x="313" y="69"/>
                  </a:cubicBezTo>
                  <a:cubicBezTo>
                    <a:pt x="314" y="68"/>
                    <a:pt x="313" y="69"/>
                    <a:pt x="314" y="70"/>
                  </a:cubicBezTo>
                  <a:cubicBezTo>
                    <a:pt x="315" y="70"/>
                    <a:pt x="316" y="69"/>
                    <a:pt x="317" y="69"/>
                  </a:cubicBezTo>
                  <a:cubicBezTo>
                    <a:pt x="320" y="70"/>
                    <a:pt x="318" y="73"/>
                    <a:pt x="319" y="73"/>
                  </a:cubicBezTo>
                  <a:cubicBezTo>
                    <a:pt x="320" y="73"/>
                    <a:pt x="321" y="71"/>
                    <a:pt x="322" y="70"/>
                  </a:cubicBezTo>
                  <a:cubicBezTo>
                    <a:pt x="323" y="70"/>
                    <a:pt x="323" y="72"/>
                    <a:pt x="324" y="71"/>
                  </a:cubicBezTo>
                  <a:cubicBezTo>
                    <a:pt x="325" y="71"/>
                    <a:pt x="326" y="68"/>
                    <a:pt x="327" y="69"/>
                  </a:cubicBezTo>
                  <a:cubicBezTo>
                    <a:pt x="328" y="70"/>
                    <a:pt x="327" y="71"/>
                    <a:pt x="327" y="72"/>
                  </a:cubicBezTo>
                  <a:cubicBezTo>
                    <a:pt x="329" y="72"/>
                    <a:pt x="331" y="69"/>
                    <a:pt x="333" y="70"/>
                  </a:cubicBezTo>
                  <a:cubicBezTo>
                    <a:pt x="334" y="71"/>
                    <a:pt x="334" y="72"/>
                    <a:pt x="334" y="74"/>
                  </a:cubicBezTo>
                  <a:cubicBezTo>
                    <a:pt x="335" y="74"/>
                    <a:pt x="336" y="74"/>
                    <a:pt x="336" y="74"/>
                  </a:cubicBezTo>
                  <a:cubicBezTo>
                    <a:pt x="337" y="75"/>
                    <a:pt x="335" y="75"/>
                    <a:pt x="334" y="76"/>
                  </a:cubicBezTo>
                  <a:cubicBezTo>
                    <a:pt x="332" y="77"/>
                    <a:pt x="329" y="84"/>
                    <a:pt x="327" y="82"/>
                  </a:cubicBezTo>
                  <a:cubicBezTo>
                    <a:pt x="326" y="80"/>
                    <a:pt x="324" y="83"/>
                    <a:pt x="325" y="83"/>
                  </a:cubicBezTo>
                  <a:cubicBezTo>
                    <a:pt x="326" y="84"/>
                    <a:pt x="327" y="83"/>
                    <a:pt x="328" y="84"/>
                  </a:cubicBezTo>
                  <a:cubicBezTo>
                    <a:pt x="329" y="85"/>
                    <a:pt x="327" y="86"/>
                    <a:pt x="328" y="87"/>
                  </a:cubicBezTo>
                  <a:cubicBezTo>
                    <a:pt x="328" y="88"/>
                    <a:pt x="329" y="88"/>
                    <a:pt x="329" y="89"/>
                  </a:cubicBezTo>
                  <a:cubicBezTo>
                    <a:pt x="329" y="90"/>
                    <a:pt x="328" y="91"/>
                    <a:pt x="329" y="92"/>
                  </a:cubicBezTo>
                  <a:cubicBezTo>
                    <a:pt x="329" y="95"/>
                    <a:pt x="330" y="94"/>
                    <a:pt x="329" y="96"/>
                  </a:cubicBezTo>
                  <a:cubicBezTo>
                    <a:pt x="331" y="99"/>
                    <a:pt x="330" y="99"/>
                    <a:pt x="330" y="101"/>
                  </a:cubicBezTo>
                  <a:cubicBezTo>
                    <a:pt x="331" y="105"/>
                    <a:pt x="329" y="106"/>
                    <a:pt x="329" y="108"/>
                  </a:cubicBezTo>
                  <a:cubicBezTo>
                    <a:pt x="332" y="111"/>
                    <a:pt x="332" y="110"/>
                    <a:pt x="330" y="113"/>
                  </a:cubicBezTo>
                  <a:cubicBezTo>
                    <a:pt x="330" y="114"/>
                    <a:pt x="332" y="113"/>
                    <a:pt x="332" y="113"/>
                  </a:cubicBezTo>
                  <a:cubicBezTo>
                    <a:pt x="332" y="115"/>
                    <a:pt x="331" y="116"/>
                    <a:pt x="331" y="117"/>
                  </a:cubicBezTo>
                  <a:cubicBezTo>
                    <a:pt x="334" y="118"/>
                    <a:pt x="335" y="119"/>
                    <a:pt x="333" y="121"/>
                  </a:cubicBezTo>
                  <a:cubicBezTo>
                    <a:pt x="333" y="122"/>
                    <a:pt x="334" y="123"/>
                    <a:pt x="334" y="124"/>
                  </a:cubicBezTo>
                  <a:cubicBezTo>
                    <a:pt x="335" y="127"/>
                    <a:pt x="335" y="129"/>
                    <a:pt x="336" y="131"/>
                  </a:cubicBezTo>
                  <a:cubicBezTo>
                    <a:pt x="337" y="133"/>
                    <a:pt x="340" y="134"/>
                    <a:pt x="338" y="135"/>
                  </a:cubicBezTo>
                  <a:cubicBezTo>
                    <a:pt x="335" y="135"/>
                    <a:pt x="332" y="135"/>
                    <a:pt x="329" y="136"/>
                  </a:cubicBezTo>
                  <a:cubicBezTo>
                    <a:pt x="328" y="137"/>
                    <a:pt x="328" y="138"/>
                    <a:pt x="327" y="139"/>
                  </a:cubicBezTo>
                  <a:cubicBezTo>
                    <a:pt x="323" y="145"/>
                    <a:pt x="325" y="144"/>
                    <a:pt x="325" y="148"/>
                  </a:cubicBezTo>
                  <a:cubicBezTo>
                    <a:pt x="325" y="149"/>
                    <a:pt x="324" y="150"/>
                    <a:pt x="324" y="151"/>
                  </a:cubicBezTo>
                  <a:cubicBezTo>
                    <a:pt x="324" y="155"/>
                    <a:pt x="327" y="157"/>
                    <a:pt x="327" y="158"/>
                  </a:cubicBezTo>
                  <a:cubicBezTo>
                    <a:pt x="324" y="158"/>
                    <a:pt x="324" y="155"/>
                    <a:pt x="322" y="155"/>
                  </a:cubicBezTo>
                  <a:cubicBezTo>
                    <a:pt x="322" y="154"/>
                    <a:pt x="321" y="153"/>
                    <a:pt x="320" y="154"/>
                  </a:cubicBezTo>
                  <a:cubicBezTo>
                    <a:pt x="320" y="156"/>
                    <a:pt x="321" y="158"/>
                    <a:pt x="320" y="160"/>
                  </a:cubicBezTo>
                  <a:cubicBezTo>
                    <a:pt x="320" y="160"/>
                    <a:pt x="320" y="160"/>
                    <a:pt x="320" y="160"/>
                  </a:cubicBezTo>
                  <a:cubicBezTo>
                    <a:pt x="319" y="161"/>
                    <a:pt x="324" y="162"/>
                    <a:pt x="322" y="164"/>
                  </a:cubicBezTo>
                  <a:cubicBezTo>
                    <a:pt x="321" y="166"/>
                    <a:pt x="320" y="165"/>
                    <a:pt x="318" y="164"/>
                  </a:cubicBezTo>
                  <a:cubicBezTo>
                    <a:pt x="317" y="165"/>
                    <a:pt x="320" y="168"/>
                    <a:pt x="316" y="169"/>
                  </a:cubicBezTo>
                  <a:cubicBezTo>
                    <a:pt x="315" y="171"/>
                    <a:pt x="318" y="174"/>
                    <a:pt x="319" y="176"/>
                  </a:cubicBezTo>
                  <a:cubicBezTo>
                    <a:pt x="322" y="175"/>
                    <a:pt x="320" y="177"/>
                    <a:pt x="321" y="177"/>
                  </a:cubicBezTo>
                  <a:cubicBezTo>
                    <a:pt x="324" y="178"/>
                    <a:pt x="322" y="179"/>
                    <a:pt x="323" y="180"/>
                  </a:cubicBezTo>
                  <a:cubicBezTo>
                    <a:pt x="324" y="181"/>
                    <a:pt x="324" y="181"/>
                    <a:pt x="324" y="183"/>
                  </a:cubicBezTo>
                  <a:cubicBezTo>
                    <a:pt x="326" y="187"/>
                    <a:pt x="328" y="195"/>
                    <a:pt x="333" y="193"/>
                  </a:cubicBezTo>
                  <a:cubicBezTo>
                    <a:pt x="333" y="192"/>
                    <a:pt x="333" y="192"/>
                    <a:pt x="333" y="191"/>
                  </a:cubicBezTo>
                  <a:cubicBezTo>
                    <a:pt x="332" y="190"/>
                    <a:pt x="333" y="190"/>
                    <a:pt x="333" y="190"/>
                  </a:cubicBezTo>
                  <a:cubicBezTo>
                    <a:pt x="334" y="189"/>
                    <a:pt x="336" y="188"/>
                    <a:pt x="337" y="188"/>
                  </a:cubicBezTo>
                  <a:cubicBezTo>
                    <a:pt x="338" y="188"/>
                    <a:pt x="339" y="189"/>
                    <a:pt x="339" y="191"/>
                  </a:cubicBezTo>
                  <a:cubicBezTo>
                    <a:pt x="339" y="192"/>
                    <a:pt x="339" y="193"/>
                    <a:pt x="339" y="193"/>
                  </a:cubicBezTo>
                  <a:cubicBezTo>
                    <a:pt x="339" y="196"/>
                    <a:pt x="342" y="195"/>
                    <a:pt x="343" y="196"/>
                  </a:cubicBezTo>
                  <a:cubicBezTo>
                    <a:pt x="344" y="196"/>
                    <a:pt x="344" y="197"/>
                    <a:pt x="345" y="198"/>
                  </a:cubicBezTo>
                  <a:cubicBezTo>
                    <a:pt x="347" y="197"/>
                    <a:pt x="346" y="194"/>
                    <a:pt x="350" y="197"/>
                  </a:cubicBezTo>
                  <a:cubicBezTo>
                    <a:pt x="352" y="198"/>
                    <a:pt x="354" y="199"/>
                    <a:pt x="354" y="201"/>
                  </a:cubicBezTo>
                  <a:cubicBezTo>
                    <a:pt x="353" y="203"/>
                    <a:pt x="352" y="203"/>
                    <a:pt x="349" y="203"/>
                  </a:cubicBezTo>
                  <a:cubicBezTo>
                    <a:pt x="349" y="205"/>
                    <a:pt x="349" y="208"/>
                    <a:pt x="351" y="211"/>
                  </a:cubicBezTo>
                  <a:cubicBezTo>
                    <a:pt x="355" y="217"/>
                    <a:pt x="359" y="215"/>
                    <a:pt x="362" y="217"/>
                  </a:cubicBezTo>
                  <a:cubicBezTo>
                    <a:pt x="363" y="218"/>
                    <a:pt x="363" y="221"/>
                    <a:pt x="363" y="222"/>
                  </a:cubicBezTo>
                  <a:cubicBezTo>
                    <a:pt x="361" y="225"/>
                    <a:pt x="357" y="223"/>
                    <a:pt x="359" y="230"/>
                  </a:cubicBezTo>
                  <a:cubicBezTo>
                    <a:pt x="360" y="232"/>
                    <a:pt x="359" y="235"/>
                    <a:pt x="361" y="237"/>
                  </a:cubicBezTo>
                  <a:cubicBezTo>
                    <a:pt x="362" y="238"/>
                    <a:pt x="364" y="237"/>
                    <a:pt x="365" y="240"/>
                  </a:cubicBezTo>
                  <a:cubicBezTo>
                    <a:pt x="366" y="241"/>
                    <a:pt x="368" y="241"/>
                    <a:pt x="369" y="242"/>
                  </a:cubicBezTo>
                  <a:cubicBezTo>
                    <a:pt x="368" y="242"/>
                    <a:pt x="367" y="243"/>
                    <a:pt x="366" y="243"/>
                  </a:cubicBezTo>
                  <a:cubicBezTo>
                    <a:pt x="365" y="245"/>
                    <a:pt x="366" y="247"/>
                    <a:pt x="365" y="250"/>
                  </a:cubicBezTo>
                  <a:cubicBezTo>
                    <a:pt x="364" y="250"/>
                    <a:pt x="363" y="251"/>
                    <a:pt x="362" y="251"/>
                  </a:cubicBezTo>
                  <a:cubicBezTo>
                    <a:pt x="362" y="251"/>
                    <a:pt x="362" y="252"/>
                    <a:pt x="362" y="252"/>
                  </a:cubicBezTo>
                  <a:cubicBezTo>
                    <a:pt x="363" y="253"/>
                    <a:pt x="364" y="251"/>
                    <a:pt x="366" y="252"/>
                  </a:cubicBezTo>
                  <a:cubicBezTo>
                    <a:pt x="366" y="252"/>
                    <a:pt x="367" y="253"/>
                    <a:pt x="366" y="254"/>
                  </a:cubicBezTo>
                  <a:cubicBezTo>
                    <a:pt x="366" y="256"/>
                    <a:pt x="370" y="256"/>
                    <a:pt x="370" y="260"/>
                  </a:cubicBezTo>
                  <a:cubicBezTo>
                    <a:pt x="372" y="262"/>
                    <a:pt x="372" y="262"/>
                    <a:pt x="371" y="264"/>
                  </a:cubicBezTo>
                  <a:cubicBezTo>
                    <a:pt x="373" y="268"/>
                    <a:pt x="373" y="267"/>
                    <a:pt x="372" y="270"/>
                  </a:cubicBezTo>
                  <a:cubicBezTo>
                    <a:pt x="374" y="273"/>
                    <a:pt x="373" y="272"/>
                    <a:pt x="373" y="275"/>
                  </a:cubicBezTo>
                  <a:cubicBezTo>
                    <a:pt x="373" y="275"/>
                    <a:pt x="375" y="278"/>
                    <a:pt x="374" y="279"/>
                  </a:cubicBezTo>
                  <a:cubicBezTo>
                    <a:pt x="373" y="279"/>
                    <a:pt x="372" y="278"/>
                    <a:pt x="371" y="278"/>
                  </a:cubicBezTo>
                  <a:cubicBezTo>
                    <a:pt x="364" y="277"/>
                    <a:pt x="365" y="274"/>
                    <a:pt x="362" y="271"/>
                  </a:cubicBezTo>
                  <a:cubicBezTo>
                    <a:pt x="360" y="270"/>
                    <a:pt x="358" y="271"/>
                    <a:pt x="356" y="267"/>
                  </a:cubicBezTo>
                  <a:cubicBezTo>
                    <a:pt x="356" y="267"/>
                    <a:pt x="353" y="267"/>
                    <a:pt x="349" y="263"/>
                  </a:cubicBezTo>
                  <a:cubicBezTo>
                    <a:pt x="345" y="261"/>
                    <a:pt x="343" y="260"/>
                    <a:pt x="338" y="255"/>
                  </a:cubicBezTo>
                  <a:cubicBezTo>
                    <a:pt x="336" y="253"/>
                    <a:pt x="333" y="253"/>
                    <a:pt x="331" y="251"/>
                  </a:cubicBezTo>
                  <a:cubicBezTo>
                    <a:pt x="327" y="246"/>
                    <a:pt x="325" y="245"/>
                    <a:pt x="323" y="244"/>
                  </a:cubicBezTo>
                  <a:cubicBezTo>
                    <a:pt x="323" y="243"/>
                    <a:pt x="322" y="243"/>
                    <a:pt x="322" y="242"/>
                  </a:cubicBezTo>
                  <a:cubicBezTo>
                    <a:pt x="320" y="239"/>
                    <a:pt x="319" y="237"/>
                    <a:pt x="317" y="235"/>
                  </a:cubicBezTo>
                  <a:cubicBezTo>
                    <a:pt x="316" y="234"/>
                    <a:pt x="316" y="232"/>
                    <a:pt x="316" y="231"/>
                  </a:cubicBezTo>
                  <a:cubicBezTo>
                    <a:pt x="315" y="230"/>
                    <a:pt x="315" y="228"/>
                    <a:pt x="315" y="227"/>
                  </a:cubicBezTo>
                  <a:cubicBezTo>
                    <a:pt x="314" y="226"/>
                    <a:pt x="315" y="224"/>
                    <a:pt x="314" y="223"/>
                  </a:cubicBezTo>
                  <a:cubicBezTo>
                    <a:pt x="311" y="222"/>
                    <a:pt x="309" y="221"/>
                    <a:pt x="310" y="219"/>
                  </a:cubicBezTo>
                  <a:cubicBezTo>
                    <a:pt x="311" y="219"/>
                    <a:pt x="312" y="219"/>
                    <a:pt x="312" y="219"/>
                  </a:cubicBezTo>
                  <a:cubicBezTo>
                    <a:pt x="313" y="218"/>
                    <a:pt x="313" y="216"/>
                    <a:pt x="313" y="216"/>
                  </a:cubicBezTo>
                  <a:cubicBezTo>
                    <a:pt x="312" y="214"/>
                    <a:pt x="314" y="213"/>
                    <a:pt x="314" y="212"/>
                  </a:cubicBezTo>
                  <a:cubicBezTo>
                    <a:pt x="314" y="209"/>
                    <a:pt x="313" y="209"/>
                    <a:pt x="312" y="201"/>
                  </a:cubicBezTo>
                  <a:cubicBezTo>
                    <a:pt x="312" y="198"/>
                    <a:pt x="309" y="197"/>
                    <a:pt x="309" y="195"/>
                  </a:cubicBezTo>
                  <a:cubicBezTo>
                    <a:pt x="308" y="190"/>
                    <a:pt x="308" y="185"/>
                    <a:pt x="307" y="181"/>
                  </a:cubicBezTo>
                  <a:cubicBezTo>
                    <a:pt x="307" y="179"/>
                    <a:pt x="306" y="177"/>
                    <a:pt x="305" y="175"/>
                  </a:cubicBezTo>
                  <a:cubicBezTo>
                    <a:pt x="304" y="173"/>
                    <a:pt x="305" y="170"/>
                    <a:pt x="305" y="168"/>
                  </a:cubicBezTo>
                  <a:cubicBezTo>
                    <a:pt x="306" y="166"/>
                    <a:pt x="307" y="165"/>
                    <a:pt x="307" y="163"/>
                  </a:cubicBezTo>
                  <a:cubicBezTo>
                    <a:pt x="306" y="161"/>
                    <a:pt x="305" y="163"/>
                    <a:pt x="304" y="163"/>
                  </a:cubicBezTo>
                  <a:cubicBezTo>
                    <a:pt x="304" y="162"/>
                    <a:pt x="305" y="160"/>
                    <a:pt x="304" y="159"/>
                  </a:cubicBezTo>
                  <a:cubicBezTo>
                    <a:pt x="301" y="159"/>
                    <a:pt x="300" y="157"/>
                    <a:pt x="299" y="155"/>
                  </a:cubicBezTo>
                  <a:cubicBezTo>
                    <a:pt x="297" y="154"/>
                    <a:pt x="296" y="154"/>
                    <a:pt x="295" y="152"/>
                  </a:cubicBezTo>
                  <a:cubicBezTo>
                    <a:pt x="294" y="151"/>
                    <a:pt x="294" y="148"/>
                    <a:pt x="294" y="146"/>
                  </a:cubicBezTo>
                  <a:cubicBezTo>
                    <a:pt x="295" y="146"/>
                    <a:pt x="295" y="145"/>
                    <a:pt x="296" y="144"/>
                  </a:cubicBezTo>
                  <a:cubicBezTo>
                    <a:pt x="295" y="144"/>
                    <a:pt x="294" y="144"/>
                    <a:pt x="293" y="145"/>
                  </a:cubicBezTo>
                  <a:cubicBezTo>
                    <a:pt x="293" y="145"/>
                    <a:pt x="292" y="144"/>
                    <a:pt x="292" y="144"/>
                  </a:cubicBezTo>
                  <a:cubicBezTo>
                    <a:pt x="290" y="150"/>
                    <a:pt x="288" y="150"/>
                    <a:pt x="288" y="151"/>
                  </a:cubicBezTo>
                  <a:cubicBezTo>
                    <a:pt x="289" y="154"/>
                    <a:pt x="290" y="153"/>
                    <a:pt x="291" y="154"/>
                  </a:cubicBezTo>
                  <a:cubicBezTo>
                    <a:pt x="292" y="155"/>
                    <a:pt x="291" y="156"/>
                    <a:pt x="294" y="159"/>
                  </a:cubicBezTo>
                  <a:cubicBezTo>
                    <a:pt x="295" y="159"/>
                    <a:pt x="300" y="159"/>
                    <a:pt x="298" y="161"/>
                  </a:cubicBezTo>
                  <a:cubicBezTo>
                    <a:pt x="297" y="160"/>
                    <a:pt x="296" y="160"/>
                    <a:pt x="296" y="160"/>
                  </a:cubicBezTo>
                  <a:cubicBezTo>
                    <a:pt x="295" y="160"/>
                    <a:pt x="294" y="161"/>
                    <a:pt x="294" y="162"/>
                  </a:cubicBezTo>
                  <a:cubicBezTo>
                    <a:pt x="294" y="163"/>
                    <a:pt x="295" y="163"/>
                    <a:pt x="295" y="163"/>
                  </a:cubicBezTo>
                  <a:cubicBezTo>
                    <a:pt x="294" y="166"/>
                    <a:pt x="294" y="170"/>
                    <a:pt x="295" y="173"/>
                  </a:cubicBezTo>
                  <a:cubicBezTo>
                    <a:pt x="296" y="176"/>
                    <a:pt x="298" y="176"/>
                    <a:pt x="297" y="177"/>
                  </a:cubicBezTo>
                  <a:cubicBezTo>
                    <a:pt x="297" y="179"/>
                    <a:pt x="296" y="178"/>
                    <a:pt x="296" y="181"/>
                  </a:cubicBezTo>
                  <a:cubicBezTo>
                    <a:pt x="296" y="181"/>
                    <a:pt x="295" y="182"/>
                    <a:pt x="295" y="181"/>
                  </a:cubicBezTo>
                  <a:cubicBezTo>
                    <a:pt x="294" y="180"/>
                    <a:pt x="295" y="178"/>
                    <a:pt x="294" y="178"/>
                  </a:cubicBezTo>
                  <a:cubicBezTo>
                    <a:pt x="292" y="177"/>
                    <a:pt x="293" y="181"/>
                    <a:pt x="291" y="180"/>
                  </a:cubicBezTo>
                  <a:cubicBezTo>
                    <a:pt x="291" y="178"/>
                    <a:pt x="291" y="178"/>
                    <a:pt x="289" y="178"/>
                  </a:cubicBezTo>
                  <a:cubicBezTo>
                    <a:pt x="288" y="177"/>
                    <a:pt x="288" y="175"/>
                    <a:pt x="288" y="174"/>
                  </a:cubicBezTo>
                  <a:cubicBezTo>
                    <a:pt x="285" y="173"/>
                    <a:pt x="285" y="171"/>
                    <a:pt x="284" y="171"/>
                  </a:cubicBezTo>
                  <a:cubicBezTo>
                    <a:pt x="283" y="171"/>
                    <a:pt x="284" y="175"/>
                    <a:pt x="284" y="176"/>
                  </a:cubicBezTo>
                  <a:cubicBezTo>
                    <a:pt x="283" y="176"/>
                    <a:pt x="281" y="175"/>
                    <a:pt x="280" y="176"/>
                  </a:cubicBezTo>
                  <a:cubicBezTo>
                    <a:pt x="278" y="177"/>
                    <a:pt x="279" y="179"/>
                    <a:pt x="278" y="181"/>
                  </a:cubicBezTo>
                  <a:cubicBezTo>
                    <a:pt x="276" y="182"/>
                    <a:pt x="275" y="182"/>
                    <a:pt x="275" y="186"/>
                  </a:cubicBezTo>
                  <a:cubicBezTo>
                    <a:pt x="274" y="187"/>
                    <a:pt x="273" y="188"/>
                    <a:pt x="273" y="189"/>
                  </a:cubicBezTo>
                  <a:cubicBezTo>
                    <a:pt x="273" y="191"/>
                    <a:pt x="275" y="192"/>
                    <a:pt x="276" y="193"/>
                  </a:cubicBezTo>
                  <a:cubicBezTo>
                    <a:pt x="276" y="195"/>
                    <a:pt x="276" y="196"/>
                    <a:pt x="276" y="197"/>
                  </a:cubicBezTo>
                  <a:cubicBezTo>
                    <a:pt x="276" y="199"/>
                    <a:pt x="278" y="199"/>
                    <a:pt x="278" y="201"/>
                  </a:cubicBezTo>
                  <a:cubicBezTo>
                    <a:pt x="278" y="205"/>
                    <a:pt x="276" y="208"/>
                    <a:pt x="279" y="213"/>
                  </a:cubicBezTo>
                  <a:cubicBezTo>
                    <a:pt x="281" y="215"/>
                    <a:pt x="280" y="219"/>
                    <a:pt x="281" y="220"/>
                  </a:cubicBezTo>
                  <a:cubicBezTo>
                    <a:pt x="282" y="220"/>
                    <a:pt x="283" y="219"/>
                    <a:pt x="284" y="218"/>
                  </a:cubicBezTo>
                  <a:cubicBezTo>
                    <a:pt x="284" y="217"/>
                    <a:pt x="285" y="216"/>
                    <a:pt x="287" y="217"/>
                  </a:cubicBezTo>
                  <a:cubicBezTo>
                    <a:pt x="288" y="217"/>
                    <a:pt x="290" y="217"/>
                    <a:pt x="290" y="218"/>
                  </a:cubicBezTo>
                  <a:cubicBezTo>
                    <a:pt x="289" y="220"/>
                    <a:pt x="287" y="219"/>
                    <a:pt x="286" y="220"/>
                  </a:cubicBezTo>
                  <a:cubicBezTo>
                    <a:pt x="286" y="221"/>
                    <a:pt x="286" y="222"/>
                    <a:pt x="286" y="223"/>
                  </a:cubicBezTo>
                  <a:cubicBezTo>
                    <a:pt x="285" y="224"/>
                    <a:pt x="284" y="223"/>
                    <a:pt x="283" y="224"/>
                  </a:cubicBezTo>
                  <a:cubicBezTo>
                    <a:pt x="280" y="226"/>
                    <a:pt x="283" y="229"/>
                    <a:pt x="281" y="231"/>
                  </a:cubicBezTo>
                  <a:cubicBezTo>
                    <a:pt x="280" y="231"/>
                    <a:pt x="280" y="230"/>
                    <a:pt x="279" y="230"/>
                  </a:cubicBezTo>
                  <a:cubicBezTo>
                    <a:pt x="278" y="231"/>
                    <a:pt x="279" y="234"/>
                    <a:pt x="278" y="235"/>
                  </a:cubicBezTo>
                  <a:cubicBezTo>
                    <a:pt x="277" y="236"/>
                    <a:pt x="274" y="237"/>
                    <a:pt x="272" y="234"/>
                  </a:cubicBezTo>
                  <a:cubicBezTo>
                    <a:pt x="274" y="234"/>
                    <a:pt x="275" y="232"/>
                    <a:pt x="277" y="230"/>
                  </a:cubicBezTo>
                  <a:cubicBezTo>
                    <a:pt x="277" y="229"/>
                    <a:pt x="275" y="229"/>
                    <a:pt x="275" y="229"/>
                  </a:cubicBezTo>
                  <a:cubicBezTo>
                    <a:pt x="273" y="230"/>
                    <a:pt x="274" y="232"/>
                    <a:pt x="272" y="232"/>
                  </a:cubicBezTo>
                  <a:cubicBezTo>
                    <a:pt x="271" y="232"/>
                    <a:pt x="270" y="229"/>
                    <a:pt x="268" y="231"/>
                  </a:cubicBezTo>
                  <a:cubicBezTo>
                    <a:pt x="266" y="233"/>
                    <a:pt x="267" y="233"/>
                    <a:pt x="267" y="234"/>
                  </a:cubicBezTo>
                  <a:cubicBezTo>
                    <a:pt x="266" y="235"/>
                    <a:pt x="265" y="233"/>
                    <a:pt x="264" y="233"/>
                  </a:cubicBezTo>
                  <a:cubicBezTo>
                    <a:pt x="263" y="234"/>
                    <a:pt x="263" y="235"/>
                    <a:pt x="262" y="236"/>
                  </a:cubicBezTo>
                  <a:cubicBezTo>
                    <a:pt x="260" y="235"/>
                    <a:pt x="259" y="236"/>
                    <a:pt x="259" y="237"/>
                  </a:cubicBezTo>
                  <a:cubicBezTo>
                    <a:pt x="259" y="238"/>
                    <a:pt x="257" y="239"/>
                    <a:pt x="258" y="240"/>
                  </a:cubicBezTo>
                  <a:cubicBezTo>
                    <a:pt x="260" y="240"/>
                    <a:pt x="260" y="241"/>
                    <a:pt x="258" y="242"/>
                  </a:cubicBezTo>
                  <a:cubicBezTo>
                    <a:pt x="257" y="243"/>
                    <a:pt x="260" y="243"/>
                    <a:pt x="261" y="244"/>
                  </a:cubicBezTo>
                  <a:cubicBezTo>
                    <a:pt x="260" y="245"/>
                    <a:pt x="259" y="246"/>
                    <a:pt x="258" y="246"/>
                  </a:cubicBezTo>
                  <a:cubicBezTo>
                    <a:pt x="257" y="246"/>
                    <a:pt x="257" y="245"/>
                    <a:pt x="256" y="245"/>
                  </a:cubicBezTo>
                  <a:cubicBezTo>
                    <a:pt x="255" y="245"/>
                    <a:pt x="255" y="246"/>
                    <a:pt x="255" y="247"/>
                  </a:cubicBezTo>
                  <a:cubicBezTo>
                    <a:pt x="254" y="247"/>
                    <a:pt x="253" y="248"/>
                    <a:pt x="253" y="248"/>
                  </a:cubicBezTo>
                  <a:cubicBezTo>
                    <a:pt x="253" y="251"/>
                    <a:pt x="252" y="249"/>
                    <a:pt x="251" y="249"/>
                  </a:cubicBezTo>
                  <a:cubicBezTo>
                    <a:pt x="249" y="250"/>
                    <a:pt x="247" y="251"/>
                    <a:pt x="247" y="253"/>
                  </a:cubicBezTo>
                  <a:cubicBezTo>
                    <a:pt x="247" y="254"/>
                    <a:pt x="249" y="256"/>
                    <a:pt x="247" y="257"/>
                  </a:cubicBezTo>
                  <a:cubicBezTo>
                    <a:pt x="245" y="258"/>
                    <a:pt x="245" y="254"/>
                    <a:pt x="244" y="254"/>
                  </a:cubicBezTo>
                  <a:cubicBezTo>
                    <a:pt x="242" y="254"/>
                    <a:pt x="241" y="257"/>
                    <a:pt x="236" y="261"/>
                  </a:cubicBezTo>
                  <a:cubicBezTo>
                    <a:pt x="235" y="261"/>
                    <a:pt x="234" y="262"/>
                    <a:pt x="233" y="263"/>
                  </a:cubicBezTo>
                  <a:cubicBezTo>
                    <a:pt x="233" y="265"/>
                    <a:pt x="232" y="266"/>
                    <a:pt x="231" y="267"/>
                  </a:cubicBezTo>
                  <a:cubicBezTo>
                    <a:pt x="229" y="269"/>
                    <a:pt x="228" y="271"/>
                    <a:pt x="228" y="273"/>
                  </a:cubicBezTo>
                  <a:cubicBezTo>
                    <a:pt x="228" y="276"/>
                    <a:pt x="230" y="279"/>
                    <a:pt x="229" y="281"/>
                  </a:cubicBezTo>
                  <a:cubicBezTo>
                    <a:pt x="229" y="283"/>
                    <a:pt x="226" y="284"/>
                    <a:pt x="227" y="285"/>
                  </a:cubicBezTo>
                  <a:cubicBezTo>
                    <a:pt x="227" y="288"/>
                    <a:pt x="228" y="291"/>
                    <a:pt x="227" y="293"/>
                  </a:cubicBezTo>
                  <a:cubicBezTo>
                    <a:pt x="226" y="294"/>
                    <a:pt x="227" y="297"/>
                    <a:pt x="227" y="298"/>
                  </a:cubicBezTo>
                  <a:cubicBezTo>
                    <a:pt x="225" y="300"/>
                    <a:pt x="226" y="300"/>
                    <a:pt x="225" y="301"/>
                  </a:cubicBezTo>
                  <a:cubicBezTo>
                    <a:pt x="224" y="303"/>
                    <a:pt x="225" y="305"/>
                    <a:pt x="225" y="305"/>
                  </a:cubicBezTo>
                  <a:cubicBezTo>
                    <a:pt x="223" y="308"/>
                    <a:pt x="225" y="308"/>
                    <a:pt x="225" y="309"/>
                  </a:cubicBezTo>
                  <a:cubicBezTo>
                    <a:pt x="223" y="311"/>
                    <a:pt x="223" y="314"/>
                    <a:pt x="224" y="314"/>
                  </a:cubicBezTo>
                  <a:cubicBezTo>
                    <a:pt x="226" y="315"/>
                    <a:pt x="226" y="316"/>
                    <a:pt x="224" y="317"/>
                  </a:cubicBezTo>
                  <a:cubicBezTo>
                    <a:pt x="224" y="319"/>
                    <a:pt x="224" y="321"/>
                    <a:pt x="223" y="322"/>
                  </a:cubicBezTo>
                  <a:cubicBezTo>
                    <a:pt x="222" y="324"/>
                    <a:pt x="222" y="326"/>
                    <a:pt x="221" y="328"/>
                  </a:cubicBezTo>
                  <a:cubicBezTo>
                    <a:pt x="221" y="329"/>
                    <a:pt x="220" y="329"/>
                    <a:pt x="220" y="330"/>
                  </a:cubicBezTo>
                  <a:cubicBezTo>
                    <a:pt x="220" y="331"/>
                    <a:pt x="221" y="333"/>
                    <a:pt x="221" y="335"/>
                  </a:cubicBezTo>
                  <a:cubicBezTo>
                    <a:pt x="218" y="338"/>
                    <a:pt x="216" y="338"/>
                    <a:pt x="217" y="344"/>
                  </a:cubicBezTo>
                  <a:cubicBezTo>
                    <a:pt x="219" y="345"/>
                    <a:pt x="219" y="343"/>
                    <a:pt x="221" y="343"/>
                  </a:cubicBezTo>
                  <a:cubicBezTo>
                    <a:pt x="224" y="345"/>
                    <a:pt x="224" y="342"/>
                    <a:pt x="227" y="342"/>
                  </a:cubicBezTo>
                  <a:cubicBezTo>
                    <a:pt x="227" y="341"/>
                    <a:pt x="228" y="339"/>
                    <a:pt x="229" y="340"/>
                  </a:cubicBezTo>
                  <a:cubicBezTo>
                    <a:pt x="229" y="344"/>
                    <a:pt x="232" y="344"/>
                    <a:pt x="232" y="345"/>
                  </a:cubicBezTo>
                  <a:cubicBezTo>
                    <a:pt x="233" y="346"/>
                    <a:pt x="232" y="347"/>
                    <a:pt x="232" y="348"/>
                  </a:cubicBezTo>
                  <a:cubicBezTo>
                    <a:pt x="233" y="348"/>
                    <a:pt x="236" y="348"/>
                    <a:pt x="235" y="347"/>
                  </a:cubicBezTo>
                  <a:cubicBezTo>
                    <a:pt x="235" y="344"/>
                    <a:pt x="234" y="344"/>
                    <a:pt x="233" y="343"/>
                  </a:cubicBezTo>
                  <a:cubicBezTo>
                    <a:pt x="233" y="341"/>
                    <a:pt x="236" y="339"/>
                    <a:pt x="237" y="340"/>
                  </a:cubicBezTo>
                  <a:cubicBezTo>
                    <a:pt x="236" y="342"/>
                    <a:pt x="235" y="343"/>
                    <a:pt x="235" y="344"/>
                  </a:cubicBezTo>
                  <a:cubicBezTo>
                    <a:pt x="236" y="344"/>
                    <a:pt x="239" y="342"/>
                    <a:pt x="239" y="343"/>
                  </a:cubicBezTo>
                  <a:cubicBezTo>
                    <a:pt x="239" y="345"/>
                    <a:pt x="238" y="345"/>
                    <a:pt x="239" y="346"/>
                  </a:cubicBezTo>
                  <a:cubicBezTo>
                    <a:pt x="239" y="347"/>
                    <a:pt x="238" y="348"/>
                    <a:pt x="238" y="349"/>
                  </a:cubicBezTo>
                  <a:cubicBezTo>
                    <a:pt x="239" y="349"/>
                    <a:pt x="241" y="348"/>
                    <a:pt x="243" y="347"/>
                  </a:cubicBezTo>
                  <a:cubicBezTo>
                    <a:pt x="242" y="345"/>
                    <a:pt x="242" y="344"/>
                    <a:pt x="243" y="343"/>
                  </a:cubicBezTo>
                  <a:cubicBezTo>
                    <a:pt x="243" y="341"/>
                    <a:pt x="243" y="339"/>
                    <a:pt x="244" y="339"/>
                  </a:cubicBezTo>
                  <a:cubicBezTo>
                    <a:pt x="245" y="341"/>
                    <a:pt x="244" y="345"/>
                    <a:pt x="246" y="344"/>
                  </a:cubicBezTo>
                  <a:cubicBezTo>
                    <a:pt x="246" y="343"/>
                    <a:pt x="247" y="343"/>
                    <a:pt x="247" y="341"/>
                  </a:cubicBezTo>
                  <a:cubicBezTo>
                    <a:pt x="247" y="338"/>
                    <a:pt x="242" y="337"/>
                    <a:pt x="243" y="336"/>
                  </a:cubicBezTo>
                  <a:cubicBezTo>
                    <a:pt x="243" y="335"/>
                    <a:pt x="245" y="336"/>
                    <a:pt x="246" y="335"/>
                  </a:cubicBezTo>
                  <a:cubicBezTo>
                    <a:pt x="248" y="333"/>
                    <a:pt x="248" y="331"/>
                    <a:pt x="251" y="333"/>
                  </a:cubicBezTo>
                  <a:cubicBezTo>
                    <a:pt x="253" y="332"/>
                    <a:pt x="253" y="332"/>
                    <a:pt x="255" y="334"/>
                  </a:cubicBezTo>
                  <a:cubicBezTo>
                    <a:pt x="258" y="333"/>
                    <a:pt x="257" y="335"/>
                    <a:pt x="259" y="335"/>
                  </a:cubicBezTo>
                  <a:cubicBezTo>
                    <a:pt x="260" y="335"/>
                    <a:pt x="261" y="335"/>
                    <a:pt x="263" y="336"/>
                  </a:cubicBezTo>
                  <a:cubicBezTo>
                    <a:pt x="266" y="335"/>
                    <a:pt x="268" y="338"/>
                    <a:pt x="266" y="340"/>
                  </a:cubicBezTo>
                  <a:cubicBezTo>
                    <a:pt x="266" y="341"/>
                    <a:pt x="268" y="339"/>
                    <a:pt x="269" y="341"/>
                  </a:cubicBezTo>
                  <a:cubicBezTo>
                    <a:pt x="271" y="346"/>
                    <a:pt x="270" y="345"/>
                    <a:pt x="273" y="345"/>
                  </a:cubicBezTo>
                  <a:cubicBezTo>
                    <a:pt x="274" y="347"/>
                    <a:pt x="275" y="348"/>
                    <a:pt x="276" y="349"/>
                  </a:cubicBezTo>
                  <a:cubicBezTo>
                    <a:pt x="275" y="351"/>
                    <a:pt x="276" y="351"/>
                    <a:pt x="276" y="353"/>
                  </a:cubicBezTo>
                  <a:cubicBezTo>
                    <a:pt x="276" y="354"/>
                    <a:pt x="275" y="354"/>
                    <a:pt x="275" y="355"/>
                  </a:cubicBezTo>
                  <a:cubicBezTo>
                    <a:pt x="275" y="356"/>
                    <a:pt x="276" y="357"/>
                    <a:pt x="277" y="357"/>
                  </a:cubicBezTo>
                  <a:cubicBezTo>
                    <a:pt x="277" y="358"/>
                    <a:pt x="276" y="358"/>
                    <a:pt x="276" y="359"/>
                  </a:cubicBezTo>
                  <a:cubicBezTo>
                    <a:pt x="275" y="361"/>
                    <a:pt x="277" y="362"/>
                    <a:pt x="279" y="367"/>
                  </a:cubicBezTo>
                  <a:cubicBezTo>
                    <a:pt x="281" y="371"/>
                    <a:pt x="284" y="371"/>
                    <a:pt x="284" y="372"/>
                  </a:cubicBezTo>
                  <a:cubicBezTo>
                    <a:pt x="284" y="373"/>
                    <a:pt x="283" y="375"/>
                    <a:pt x="285" y="376"/>
                  </a:cubicBezTo>
                  <a:cubicBezTo>
                    <a:pt x="287" y="377"/>
                    <a:pt x="288" y="378"/>
                    <a:pt x="287" y="380"/>
                  </a:cubicBezTo>
                  <a:cubicBezTo>
                    <a:pt x="291" y="384"/>
                    <a:pt x="291" y="387"/>
                    <a:pt x="291" y="388"/>
                  </a:cubicBezTo>
                  <a:cubicBezTo>
                    <a:pt x="292" y="391"/>
                    <a:pt x="291" y="396"/>
                    <a:pt x="291" y="401"/>
                  </a:cubicBezTo>
                  <a:cubicBezTo>
                    <a:pt x="291" y="403"/>
                    <a:pt x="291" y="404"/>
                    <a:pt x="292" y="405"/>
                  </a:cubicBezTo>
                  <a:cubicBezTo>
                    <a:pt x="292" y="407"/>
                    <a:pt x="292" y="409"/>
                    <a:pt x="291" y="413"/>
                  </a:cubicBezTo>
                  <a:cubicBezTo>
                    <a:pt x="292" y="418"/>
                    <a:pt x="293" y="425"/>
                    <a:pt x="292" y="431"/>
                  </a:cubicBezTo>
                  <a:cubicBezTo>
                    <a:pt x="291" y="438"/>
                    <a:pt x="290" y="443"/>
                    <a:pt x="289" y="447"/>
                  </a:cubicBezTo>
                  <a:cubicBezTo>
                    <a:pt x="288" y="448"/>
                    <a:pt x="290" y="450"/>
                    <a:pt x="290" y="451"/>
                  </a:cubicBezTo>
                  <a:cubicBezTo>
                    <a:pt x="289" y="452"/>
                    <a:pt x="287" y="453"/>
                    <a:pt x="287" y="455"/>
                  </a:cubicBezTo>
                  <a:cubicBezTo>
                    <a:pt x="287" y="457"/>
                    <a:pt x="288" y="460"/>
                    <a:pt x="288" y="463"/>
                  </a:cubicBezTo>
                  <a:cubicBezTo>
                    <a:pt x="288" y="464"/>
                    <a:pt x="287" y="466"/>
                    <a:pt x="286" y="468"/>
                  </a:cubicBezTo>
                  <a:cubicBezTo>
                    <a:pt x="285" y="471"/>
                    <a:pt x="284" y="474"/>
                    <a:pt x="283" y="476"/>
                  </a:cubicBezTo>
                  <a:cubicBezTo>
                    <a:pt x="281" y="479"/>
                    <a:pt x="279" y="479"/>
                    <a:pt x="276" y="481"/>
                  </a:cubicBezTo>
                  <a:cubicBezTo>
                    <a:pt x="275" y="482"/>
                    <a:pt x="276" y="483"/>
                    <a:pt x="275" y="484"/>
                  </a:cubicBezTo>
                  <a:cubicBezTo>
                    <a:pt x="274" y="484"/>
                    <a:pt x="273" y="484"/>
                    <a:pt x="271" y="484"/>
                  </a:cubicBezTo>
                  <a:cubicBezTo>
                    <a:pt x="270" y="484"/>
                    <a:pt x="269" y="485"/>
                    <a:pt x="268" y="485"/>
                  </a:cubicBezTo>
                  <a:cubicBezTo>
                    <a:pt x="266" y="485"/>
                    <a:pt x="266" y="483"/>
                    <a:pt x="266" y="482"/>
                  </a:cubicBezTo>
                  <a:cubicBezTo>
                    <a:pt x="266" y="482"/>
                    <a:pt x="266" y="482"/>
                    <a:pt x="265" y="481"/>
                  </a:cubicBezTo>
                  <a:cubicBezTo>
                    <a:pt x="264" y="483"/>
                    <a:pt x="263" y="483"/>
                    <a:pt x="261" y="483"/>
                  </a:cubicBezTo>
                  <a:cubicBezTo>
                    <a:pt x="262" y="487"/>
                    <a:pt x="260" y="488"/>
                    <a:pt x="260" y="489"/>
                  </a:cubicBezTo>
                  <a:cubicBezTo>
                    <a:pt x="260" y="491"/>
                    <a:pt x="260" y="492"/>
                    <a:pt x="260" y="494"/>
                  </a:cubicBezTo>
                  <a:cubicBezTo>
                    <a:pt x="260" y="496"/>
                    <a:pt x="257" y="494"/>
                    <a:pt x="255" y="496"/>
                  </a:cubicBezTo>
                  <a:cubicBezTo>
                    <a:pt x="255" y="495"/>
                    <a:pt x="251" y="493"/>
                    <a:pt x="252" y="492"/>
                  </a:cubicBezTo>
                  <a:cubicBezTo>
                    <a:pt x="253" y="491"/>
                    <a:pt x="256" y="492"/>
                    <a:pt x="257" y="491"/>
                  </a:cubicBezTo>
                  <a:cubicBezTo>
                    <a:pt x="258" y="490"/>
                    <a:pt x="253" y="477"/>
                    <a:pt x="250" y="471"/>
                  </a:cubicBezTo>
                  <a:cubicBezTo>
                    <a:pt x="249" y="470"/>
                    <a:pt x="246" y="469"/>
                    <a:pt x="246" y="468"/>
                  </a:cubicBezTo>
                  <a:cubicBezTo>
                    <a:pt x="247" y="466"/>
                    <a:pt x="249" y="467"/>
                    <a:pt x="250" y="464"/>
                  </a:cubicBezTo>
                  <a:cubicBezTo>
                    <a:pt x="250" y="463"/>
                    <a:pt x="250" y="461"/>
                    <a:pt x="251" y="460"/>
                  </a:cubicBezTo>
                  <a:cubicBezTo>
                    <a:pt x="252" y="459"/>
                    <a:pt x="254" y="460"/>
                    <a:pt x="255" y="460"/>
                  </a:cubicBezTo>
                  <a:cubicBezTo>
                    <a:pt x="256" y="459"/>
                    <a:pt x="259" y="459"/>
                    <a:pt x="260" y="459"/>
                  </a:cubicBezTo>
                  <a:cubicBezTo>
                    <a:pt x="261" y="457"/>
                    <a:pt x="260" y="454"/>
                    <a:pt x="261" y="453"/>
                  </a:cubicBezTo>
                  <a:cubicBezTo>
                    <a:pt x="260" y="451"/>
                    <a:pt x="259" y="449"/>
                    <a:pt x="259" y="447"/>
                  </a:cubicBezTo>
                  <a:cubicBezTo>
                    <a:pt x="260" y="445"/>
                    <a:pt x="260" y="444"/>
                    <a:pt x="261" y="443"/>
                  </a:cubicBezTo>
                  <a:cubicBezTo>
                    <a:pt x="262" y="441"/>
                    <a:pt x="259" y="439"/>
                    <a:pt x="258" y="437"/>
                  </a:cubicBezTo>
                  <a:moveTo>
                    <a:pt x="113" y="358"/>
                  </a:moveTo>
                  <a:cubicBezTo>
                    <a:pt x="113" y="358"/>
                    <a:pt x="113" y="358"/>
                    <a:pt x="112" y="358"/>
                  </a:cubicBezTo>
                  <a:cubicBezTo>
                    <a:pt x="113" y="358"/>
                    <a:pt x="113" y="358"/>
                    <a:pt x="113" y="358"/>
                  </a:cubicBezTo>
                  <a:close/>
                  <a:moveTo>
                    <a:pt x="111" y="358"/>
                  </a:moveTo>
                  <a:cubicBezTo>
                    <a:pt x="111" y="358"/>
                    <a:pt x="110" y="358"/>
                    <a:pt x="110" y="359"/>
                  </a:cubicBezTo>
                  <a:cubicBezTo>
                    <a:pt x="110" y="358"/>
                    <a:pt x="111" y="358"/>
                    <a:pt x="111" y="358"/>
                  </a:cubicBezTo>
                  <a:close/>
                  <a:moveTo>
                    <a:pt x="110" y="359"/>
                  </a:moveTo>
                  <a:lnTo>
                    <a:pt x="110" y="359"/>
                  </a:lnTo>
                  <a:close/>
                  <a:moveTo>
                    <a:pt x="110" y="359"/>
                  </a:moveTo>
                  <a:lnTo>
                    <a:pt x="110" y="359"/>
                  </a:lnTo>
                  <a:close/>
                  <a:moveTo>
                    <a:pt x="110" y="359"/>
                  </a:moveTo>
                  <a:cubicBezTo>
                    <a:pt x="110" y="359"/>
                    <a:pt x="110" y="359"/>
                    <a:pt x="110" y="359"/>
                  </a:cubicBezTo>
                  <a:cubicBezTo>
                    <a:pt x="110" y="359"/>
                    <a:pt x="110" y="359"/>
                    <a:pt x="110" y="359"/>
                  </a:cubicBezTo>
                  <a:close/>
                  <a:moveTo>
                    <a:pt x="330" y="172"/>
                  </a:moveTo>
                  <a:cubicBezTo>
                    <a:pt x="330" y="176"/>
                    <a:pt x="329" y="179"/>
                    <a:pt x="330" y="182"/>
                  </a:cubicBezTo>
                  <a:cubicBezTo>
                    <a:pt x="329" y="183"/>
                    <a:pt x="329" y="182"/>
                    <a:pt x="328" y="179"/>
                  </a:cubicBezTo>
                  <a:cubicBezTo>
                    <a:pt x="326" y="177"/>
                    <a:pt x="327" y="176"/>
                    <a:pt x="328" y="175"/>
                  </a:cubicBezTo>
                  <a:cubicBezTo>
                    <a:pt x="327" y="173"/>
                    <a:pt x="327" y="172"/>
                    <a:pt x="327" y="171"/>
                  </a:cubicBezTo>
                  <a:cubicBezTo>
                    <a:pt x="328" y="171"/>
                    <a:pt x="329" y="172"/>
                    <a:pt x="330" y="172"/>
                  </a:cubicBezTo>
                  <a:close/>
                  <a:moveTo>
                    <a:pt x="229" y="76"/>
                  </a:moveTo>
                  <a:cubicBezTo>
                    <a:pt x="230" y="77"/>
                    <a:pt x="231" y="78"/>
                    <a:pt x="231" y="79"/>
                  </a:cubicBezTo>
                  <a:cubicBezTo>
                    <a:pt x="228" y="80"/>
                    <a:pt x="226" y="81"/>
                    <a:pt x="224" y="80"/>
                  </a:cubicBezTo>
                  <a:cubicBezTo>
                    <a:pt x="223" y="79"/>
                    <a:pt x="225" y="78"/>
                    <a:pt x="226" y="78"/>
                  </a:cubicBezTo>
                  <a:cubicBezTo>
                    <a:pt x="226" y="77"/>
                    <a:pt x="229" y="75"/>
                    <a:pt x="229" y="76"/>
                  </a:cubicBezTo>
                  <a:close/>
                  <a:moveTo>
                    <a:pt x="333" y="410"/>
                  </a:moveTo>
                  <a:cubicBezTo>
                    <a:pt x="331" y="411"/>
                    <a:pt x="334" y="416"/>
                    <a:pt x="336" y="423"/>
                  </a:cubicBezTo>
                  <a:cubicBezTo>
                    <a:pt x="333" y="423"/>
                    <a:pt x="330" y="419"/>
                    <a:pt x="327" y="417"/>
                  </a:cubicBezTo>
                  <a:cubicBezTo>
                    <a:pt x="325" y="406"/>
                    <a:pt x="325" y="408"/>
                    <a:pt x="319" y="401"/>
                  </a:cubicBezTo>
                  <a:cubicBezTo>
                    <a:pt x="318" y="399"/>
                    <a:pt x="318" y="397"/>
                    <a:pt x="316" y="394"/>
                  </a:cubicBezTo>
                  <a:cubicBezTo>
                    <a:pt x="314" y="392"/>
                    <a:pt x="310" y="391"/>
                    <a:pt x="308" y="387"/>
                  </a:cubicBezTo>
                  <a:cubicBezTo>
                    <a:pt x="304" y="382"/>
                    <a:pt x="305" y="379"/>
                    <a:pt x="298" y="372"/>
                  </a:cubicBezTo>
                  <a:cubicBezTo>
                    <a:pt x="292" y="365"/>
                    <a:pt x="293" y="361"/>
                    <a:pt x="289" y="356"/>
                  </a:cubicBezTo>
                  <a:cubicBezTo>
                    <a:pt x="287" y="354"/>
                    <a:pt x="283" y="356"/>
                    <a:pt x="281" y="354"/>
                  </a:cubicBezTo>
                  <a:cubicBezTo>
                    <a:pt x="281" y="353"/>
                    <a:pt x="282" y="352"/>
                    <a:pt x="281" y="352"/>
                  </a:cubicBezTo>
                  <a:cubicBezTo>
                    <a:pt x="280" y="351"/>
                    <a:pt x="279" y="352"/>
                    <a:pt x="278" y="351"/>
                  </a:cubicBezTo>
                  <a:cubicBezTo>
                    <a:pt x="277" y="350"/>
                    <a:pt x="277" y="348"/>
                    <a:pt x="276" y="346"/>
                  </a:cubicBezTo>
                  <a:cubicBezTo>
                    <a:pt x="272" y="342"/>
                    <a:pt x="273" y="339"/>
                    <a:pt x="272" y="337"/>
                  </a:cubicBezTo>
                  <a:cubicBezTo>
                    <a:pt x="269" y="334"/>
                    <a:pt x="265" y="331"/>
                    <a:pt x="268" y="329"/>
                  </a:cubicBezTo>
                  <a:cubicBezTo>
                    <a:pt x="269" y="329"/>
                    <a:pt x="269" y="330"/>
                    <a:pt x="270" y="330"/>
                  </a:cubicBezTo>
                  <a:cubicBezTo>
                    <a:pt x="270" y="329"/>
                    <a:pt x="271" y="328"/>
                    <a:pt x="271" y="327"/>
                  </a:cubicBezTo>
                  <a:cubicBezTo>
                    <a:pt x="271" y="327"/>
                    <a:pt x="270" y="326"/>
                    <a:pt x="270" y="326"/>
                  </a:cubicBezTo>
                  <a:cubicBezTo>
                    <a:pt x="270" y="324"/>
                    <a:pt x="269" y="323"/>
                    <a:pt x="269" y="322"/>
                  </a:cubicBezTo>
                  <a:cubicBezTo>
                    <a:pt x="268" y="321"/>
                    <a:pt x="267" y="321"/>
                    <a:pt x="265" y="320"/>
                  </a:cubicBezTo>
                  <a:cubicBezTo>
                    <a:pt x="265" y="320"/>
                    <a:pt x="263" y="319"/>
                    <a:pt x="263" y="319"/>
                  </a:cubicBezTo>
                  <a:cubicBezTo>
                    <a:pt x="262" y="317"/>
                    <a:pt x="263" y="317"/>
                    <a:pt x="264" y="317"/>
                  </a:cubicBezTo>
                  <a:cubicBezTo>
                    <a:pt x="266" y="317"/>
                    <a:pt x="265" y="316"/>
                    <a:pt x="265" y="315"/>
                  </a:cubicBezTo>
                  <a:cubicBezTo>
                    <a:pt x="267" y="315"/>
                    <a:pt x="268" y="315"/>
                    <a:pt x="270" y="317"/>
                  </a:cubicBezTo>
                  <a:cubicBezTo>
                    <a:pt x="270" y="318"/>
                    <a:pt x="270" y="319"/>
                    <a:pt x="270" y="320"/>
                  </a:cubicBezTo>
                  <a:cubicBezTo>
                    <a:pt x="273" y="323"/>
                    <a:pt x="279" y="325"/>
                    <a:pt x="280" y="326"/>
                  </a:cubicBezTo>
                  <a:cubicBezTo>
                    <a:pt x="279" y="327"/>
                    <a:pt x="278" y="327"/>
                    <a:pt x="277" y="327"/>
                  </a:cubicBezTo>
                  <a:cubicBezTo>
                    <a:pt x="277" y="329"/>
                    <a:pt x="282" y="330"/>
                    <a:pt x="285" y="330"/>
                  </a:cubicBezTo>
                  <a:cubicBezTo>
                    <a:pt x="286" y="332"/>
                    <a:pt x="286" y="334"/>
                    <a:pt x="287" y="336"/>
                  </a:cubicBezTo>
                  <a:cubicBezTo>
                    <a:pt x="286" y="336"/>
                    <a:pt x="285" y="335"/>
                    <a:pt x="285" y="336"/>
                  </a:cubicBezTo>
                  <a:cubicBezTo>
                    <a:pt x="284" y="338"/>
                    <a:pt x="287" y="339"/>
                    <a:pt x="288" y="339"/>
                  </a:cubicBezTo>
                  <a:cubicBezTo>
                    <a:pt x="289" y="340"/>
                    <a:pt x="287" y="341"/>
                    <a:pt x="288" y="343"/>
                  </a:cubicBezTo>
                  <a:cubicBezTo>
                    <a:pt x="293" y="344"/>
                    <a:pt x="298" y="346"/>
                    <a:pt x="298" y="349"/>
                  </a:cubicBezTo>
                  <a:cubicBezTo>
                    <a:pt x="298" y="350"/>
                    <a:pt x="299" y="349"/>
                    <a:pt x="300" y="348"/>
                  </a:cubicBezTo>
                  <a:cubicBezTo>
                    <a:pt x="305" y="354"/>
                    <a:pt x="312" y="359"/>
                    <a:pt x="316" y="363"/>
                  </a:cubicBezTo>
                  <a:cubicBezTo>
                    <a:pt x="317" y="364"/>
                    <a:pt x="318" y="365"/>
                    <a:pt x="318" y="365"/>
                  </a:cubicBezTo>
                  <a:cubicBezTo>
                    <a:pt x="320" y="366"/>
                    <a:pt x="322" y="368"/>
                    <a:pt x="325" y="369"/>
                  </a:cubicBezTo>
                  <a:cubicBezTo>
                    <a:pt x="329" y="369"/>
                    <a:pt x="331" y="371"/>
                    <a:pt x="330" y="373"/>
                  </a:cubicBezTo>
                  <a:cubicBezTo>
                    <a:pt x="324" y="372"/>
                    <a:pt x="319" y="370"/>
                    <a:pt x="315" y="374"/>
                  </a:cubicBezTo>
                  <a:cubicBezTo>
                    <a:pt x="314" y="375"/>
                    <a:pt x="314" y="377"/>
                    <a:pt x="317" y="381"/>
                  </a:cubicBezTo>
                  <a:cubicBezTo>
                    <a:pt x="317" y="384"/>
                    <a:pt x="317" y="385"/>
                    <a:pt x="318" y="388"/>
                  </a:cubicBezTo>
                  <a:cubicBezTo>
                    <a:pt x="321" y="391"/>
                    <a:pt x="322" y="396"/>
                    <a:pt x="323" y="398"/>
                  </a:cubicBezTo>
                  <a:cubicBezTo>
                    <a:pt x="326" y="400"/>
                    <a:pt x="330" y="400"/>
                    <a:pt x="332" y="401"/>
                  </a:cubicBezTo>
                  <a:cubicBezTo>
                    <a:pt x="335" y="403"/>
                    <a:pt x="336" y="405"/>
                    <a:pt x="337" y="406"/>
                  </a:cubicBezTo>
                  <a:cubicBezTo>
                    <a:pt x="338" y="405"/>
                    <a:pt x="337" y="402"/>
                    <a:pt x="338" y="402"/>
                  </a:cubicBezTo>
                  <a:cubicBezTo>
                    <a:pt x="342" y="404"/>
                    <a:pt x="344" y="407"/>
                    <a:pt x="344" y="412"/>
                  </a:cubicBezTo>
                  <a:cubicBezTo>
                    <a:pt x="343" y="413"/>
                    <a:pt x="342" y="408"/>
                    <a:pt x="339" y="408"/>
                  </a:cubicBezTo>
                  <a:cubicBezTo>
                    <a:pt x="335" y="410"/>
                    <a:pt x="337" y="410"/>
                    <a:pt x="333" y="410"/>
                  </a:cubicBezTo>
                  <a:close/>
                  <a:moveTo>
                    <a:pt x="226" y="338"/>
                  </a:moveTo>
                  <a:cubicBezTo>
                    <a:pt x="226" y="337"/>
                    <a:pt x="227" y="337"/>
                    <a:pt x="227" y="336"/>
                  </a:cubicBezTo>
                  <a:cubicBezTo>
                    <a:pt x="227" y="336"/>
                    <a:pt x="228" y="336"/>
                    <a:pt x="228" y="336"/>
                  </a:cubicBezTo>
                  <a:cubicBezTo>
                    <a:pt x="228" y="335"/>
                    <a:pt x="228" y="334"/>
                    <a:pt x="228" y="334"/>
                  </a:cubicBezTo>
                  <a:cubicBezTo>
                    <a:pt x="227" y="333"/>
                    <a:pt x="226" y="334"/>
                    <a:pt x="226" y="336"/>
                  </a:cubicBezTo>
                  <a:cubicBezTo>
                    <a:pt x="226" y="337"/>
                    <a:pt x="225" y="337"/>
                    <a:pt x="225" y="337"/>
                  </a:cubicBezTo>
                  <a:cubicBezTo>
                    <a:pt x="225" y="337"/>
                    <a:pt x="225" y="337"/>
                    <a:pt x="226" y="338"/>
                  </a:cubicBezTo>
                  <a:close/>
                  <a:moveTo>
                    <a:pt x="230" y="331"/>
                  </a:moveTo>
                  <a:cubicBezTo>
                    <a:pt x="231" y="331"/>
                    <a:pt x="232" y="332"/>
                    <a:pt x="232" y="331"/>
                  </a:cubicBezTo>
                  <a:cubicBezTo>
                    <a:pt x="233" y="331"/>
                    <a:pt x="233" y="330"/>
                    <a:pt x="234" y="330"/>
                  </a:cubicBezTo>
                  <a:cubicBezTo>
                    <a:pt x="235" y="331"/>
                    <a:pt x="234" y="332"/>
                    <a:pt x="234" y="333"/>
                  </a:cubicBezTo>
                  <a:cubicBezTo>
                    <a:pt x="234" y="334"/>
                    <a:pt x="235" y="336"/>
                    <a:pt x="234" y="336"/>
                  </a:cubicBezTo>
                  <a:cubicBezTo>
                    <a:pt x="232" y="337"/>
                    <a:pt x="232" y="335"/>
                    <a:pt x="232" y="335"/>
                  </a:cubicBezTo>
                  <a:cubicBezTo>
                    <a:pt x="231" y="335"/>
                    <a:pt x="231" y="335"/>
                    <a:pt x="230" y="335"/>
                  </a:cubicBezTo>
                  <a:cubicBezTo>
                    <a:pt x="230" y="335"/>
                    <a:pt x="230" y="335"/>
                    <a:pt x="230" y="334"/>
                  </a:cubicBezTo>
                  <a:cubicBezTo>
                    <a:pt x="230" y="334"/>
                    <a:pt x="230" y="331"/>
                    <a:pt x="230" y="331"/>
                  </a:cubicBezTo>
                  <a:close/>
                  <a:moveTo>
                    <a:pt x="234" y="338"/>
                  </a:moveTo>
                  <a:cubicBezTo>
                    <a:pt x="234" y="338"/>
                    <a:pt x="234" y="338"/>
                    <a:pt x="234" y="339"/>
                  </a:cubicBezTo>
                  <a:cubicBezTo>
                    <a:pt x="234" y="339"/>
                    <a:pt x="234" y="339"/>
                    <a:pt x="234" y="339"/>
                  </a:cubicBezTo>
                  <a:cubicBezTo>
                    <a:pt x="234" y="339"/>
                    <a:pt x="234" y="339"/>
                    <a:pt x="234" y="339"/>
                  </a:cubicBezTo>
                  <a:cubicBezTo>
                    <a:pt x="234" y="338"/>
                    <a:pt x="234" y="338"/>
                    <a:pt x="234" y="338"/>
                  </a:cubicBezTo>
                  <a:close/>
                  <a:moveTo>
                    <a:pt x="236" y="338"/>
                  </a:moveTo>
                  <a:cubicBezTo>
                    <a:pt x="236" y="338"/>
                    <a:pt x="237" y="338"/>
                    <a:pt x="237" y="338"/>
                  </a:cubicBezTo>
                  <a:cubicBezTo>
                    <a:pt x="237" y="338"/>
                    <a:pt x="236" y="338"/>
                    <a:pt x="236" y="338"/>
                  </a:cubicBezTo>
                  <a:cubicBezTo>
                    <a:pt x="236" y="338"/>
                    <a:pt x="236" y="338"/>
                    <a:pt x="236" y="338"/>
                  </a:cubicBezTo>
                  <a:cubicBezTo>
                    <a:pt x="236" y="338"/>
                    <a:pt x="236" y="338"/>
                    <a:pt x="236" y="338"/>
                  </a:cubicBezTo>
                  <a:close/>
                  <a:moveTo>
                    <a:pt x="235" y="329"/>
                  </a:moveTo>
                  <a:cubicBezTo>
                    <a:pt x="235" y="329"/>
                    <a:pt x="235" y="329"/>
                    <a:pt x="235" y="329"/>
                  </a:cubicBezTo>
                  <a:cubicBezTo>
                    <a:pt x="235" y="329"/>
                    <a:pt x="235" y="329"/>
                    <a:pt x="235" y="329"/>
                  </a:cubicBezTo>
                  <a:cubicBezTo>
                    <a:pt x="235" y="329"/>
                    <a:pt x="235" y="329"/>
                    <a:pt x="235" y="329"/>
                  </a:cubicBezTo>
                  <a:cubicBezTo>
                    <a:pt x="235" y="329"/>
                    <a:pt x="235" y="329"/>
                    <a:pt x="235" y="329"/>
                  </a:cubicBezTo>
                  <a:close/>
                </a:path>
              </a:pathLst>
            </a:custGeom>
            <a:noFill/>
            <a:ln w="0">
              <a:solidFill>
                <a:srgbClr val="8D949A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312" name="Text Box 176"/>
            <p:cNvSpPr txBox="1">
              <a:spLocks noChangeArrowheads="1"/>
            </p:cNvSpPr>
            <p:nvPr/>
          </p:nvSpPr>
          <p:spPr bwMode="auto">
            <a:xfrm>
              <a:off x="650875" y="4735513"/>
              <a:ext cx="990600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1000" dirty="0">
                  <a:solidFill>
                    <a:srgbClr val="5F5F5F"/>
                  </a:solidFill>
                </a:rPr>
                <a:t>Краснодар</a:t>
              </a:r>
            </a:p>
          </p:txBody>
        </p:sp>
        <p:sp>
          <p:nvSpPr>
            <p:cNvPr id="91313" name="Text Box 177"/>
            <p:cNvSpPr txBox="1">
              <a:spLocks noChangeArrowheads="1"/>
            </p:cNvSpPr>
            <p:nvPr/>
          </p:nvSpPr>
          <p:spPr bwMode="auto">
            <a:xfrm>
              <a:off x="7729538" y="6453188"/>
              <a:ext cx="1009650" cy="1539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1000" dirty="0">
                  <a:solidFill>
                    <a:srgbClr val="5F5F5F"/>
                  </a:solidFill>
                </a:rPr>
                <a:t>Владивосток</a:t>
              </a:r>
            </a:p>
          </p:txBody>
        </p:sp>
        <p:sp>
          <p:nvSpPr>
            <p:cNvPr id="91314" name="Text Box 178"/>
            <p:cNvSpPr txBox="1">
              <a:spLocks noChangeArrowheads="1"/>
            </p:cNvSpPr>
            <p:nvPr/>
          </p:nvSpPr>
          <p:spPr bwMode="auto">
            <a:xfrm>
              <a:off x="7934325" y="5957888"/>
              <a:ext cx="947738" cy="303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lIns="0" tIns="0" rIns="0" bIns="0">
              <a:spAutoFit/>
            </a:bodyPr>
            <a:lstStyle/>
            <a:p>
              <a:pPr algn="ctr">
                <a:defRPr/>
              </a:pPr>
              <a:r>
                <a:rPr lang="ru-RU" sz="1000">
                  <a:solidFill>
                    <a:srgbClr val="5F5F5F"/>
                  </a:solidFill>
                </a:rPr>
                <a:t>Южно-Сахалинск</a:t>
              </a:r>
            </a:p>
          </p:txBody>
        </p:sp>
        <p:sp>
          <p:nvSpPr>
            <p:cNvPr id="91315" name="Text Box 179"/>
            <p:cNvSpPr txBox="1">
              <a:spLocks noChangeArrowheads="1"/>
            </p:cNvSpPr>
            <p:nvPr/>
          </p:nvSpPr>
          <p:spPr bwMode="auto">
            <a:xfrm>
              <a:off x="3495675" y="4570413"/>
              <a:ext cx="893763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1000">
                  <a:solidFill>
                    <a:srgbClr val="5F5F5F"/>
                  </a:solidFill>
                </a:rPr>
                <a:t>Сургут</a:t>
              </a:r>
            </a:p>
          </p:txBody>
        </p:sp>
        <p:sp>
          <p:nvSpPr>
            <p:cNvPr id="91316" name="Text Box 180"/>
            <p:cNvSpPr txBox="1">
              <a:spLocks noChangeArrowheads="1"/>
            </p:cNvSpPr>
            <p:nvPr/>
          </p:nvSpPr>
          <p:spPr bwMode="auto">
            <a:xfrm>
              <a:off x="2476500" y="4103688"/>
              <a:ext cx="979488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lIns="0" tIns="0" rIns="0" bIns="0">
              <a:spAutoFit/>
            </a:bodyPr>
            <a:lstStyle/>
            <a:p>
              <a:pPr algn="r">
                <a:spcBef>
                  <a:spcPct val="50000"/>
                </a:spcBef>
                <a:defRPr/>
              </a:pPr>
              <a:r>
                <a:rPr lang="ru-RU" sz="1000" dirty="0">
                  <a:solidFill>
                    <a:srgbClr val="5F5F5F"/>
                  </a:solidFill>
                </a:rPr>
                <a:t>Салехард</a:t>
              </a:r>
            </a:p>
          </p:txBody>
        </p:sp>
        <p:sp>
          <p:nvSpPr>
            <p:cNvPr id="21605" name="Oval 105"/>
            <p:cNvSpPr>
              <a:spLocks noChangeArrowheads="1"/>
            </p:cNvSpPr>
            <p:nvPr/>
          </p:nvSpPr>
          <p:spPr bwMode="auto">
            <a:xfrm>
              <a:off x="757238" y="5503863"/>
              <a:ext cx="73025" cy="80962"/>
            </a:xfrm>
            <a:prstGeom prst="ellipse">
              <a:avLst/>
            </a:prstGeom>
            <a:solidFill>
              <a:srgbClr val="5F5F5F"/>
            </a:solidFill>
            <a:ln w="9525" algn="ctr">
              <a:noFill/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>
                <a:buClr>
                  <a:srgbClr val="2A4E9E"/>
                </a:buClr>
                <a:buFont typeface="Wingdings" pitchFamily="2" charset="2"/>
                <a:buNone/>
              </a:pPr>
              <a:endParaRPr lang="ru-RU"/>
            </a:p>
          </p:txBody>
        </p:sp>
        <p:sp>
          <p:nvSpPr>
            <p:cNvPr id="21606" name="Oval 107"/>
            <p:cNvSpPr>
              <a:spLocks noChangeArrowheads="1"/>
            </p:cNvSpPr>
            <p:nvPr/>
          </p:nvSpPr>
          <p:spPr bwMode="auto">
            <a:xfrm>
              <a:off x="538163" y="4803775"/>
              <a:ext cx="73025" cy="82550"/>
            </a:xfrm>
            <a:prstGeom prst="ellipse">
              <a:avLst/>
            </a:prstGeom>
            <a:solidFill>
              <a:srgbClr val="5F5F5F"/>
            </a:solidFill>
            <a:ln w="9525" algn="ctr">
              <a:noFill/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>
                <a:buClr>
                  <a:srgbClr val="2A4E9E"/>
                </a:buClr>
                <a:buFont typeface="Wingdings" pitchFamily="2" charset="2"/>
                <a:buNone/>
              </a:pPr>
              <a:endParaRPr lang="ru-RU"/>
            </a:p>
          </p:txBody>
        </p:sp>
        <p:sp>
          <p:nvSpPr>
            <p:cNvPr id="21607" name="Oval 108"/>
            <p:cNvSpPr>
              <a:spLocks noChangeArrowheads="1"/>
            </p:cNvSpPr>
            <p:nvPr/>
          </p:nvSpPr>
          <p:spPr bwMode="auto">
            <a:xfrm>
              <a:off x="3400425" y="4633913"/>
              <a:ext cx="74613" cy="82550"/>
            </a:xfrm>
            <a:prstGeom prst="ellipse">
              <a:avLst/>
            </a:prstGeom>
            <a:solidFill>
              <a:srgbClr val="5F5F5F"/>
            </a:solidFill>
            <a:ln w="9525" algn="ctr">
              <a:noFill/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>
                <a:buClr>
                  <a:srgbClr val="2A4E9E"/>
                </a:buClr>
                <a:buFont typeface="Wingdings" pitchFamily="2" charset="2"/>
                <a:buNone/>
              </a:pPr>
              <a:endParaRPr lang="ru-RU"/>
            </a:p>
          </p:txBody>
        </p:sp>
        <p:sp>
          <p:nvSpPr>
            <p:cNvPr id="21608" name="Oval 109"/>
            <p:cNvSpPr>
              <a:spLocks noChangeArrowheads="1"/>
            </p:cNvSpPr>
            <p:nvPr/>
          </p:nvSpPr>
          <p:spPr bwMode="auto">
            <a:xfrm>
              <a:off x="3482975" y="4090988"/>
              <a:ext cx="71438" cy="80962"/>
            </a:xfrm>
            <a:prstGeom prst="ellipse">
              <a:avLst/>
            </a:prstGeom>
            <a:solidFill>
              <a:srgbClr val="5F5F5F"/>
            </a:solidFill>
            <a:ln w="9525" algn="ctr">
              <a:noFill/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>
                <a:buClr>
                  <a:srgbClr val="2A4E9E"/>
                </a:buClr>
                <a:buFont typeface="Wingdings" pitchFamily="2" charset="2"/>
                <a:buNone/>
              </a:pPr>
              <a:endParaRPr lang="ru-RU"/>
            </a:p>
          </p:txBody>
        </p:sp>
        <p:sp>
          <p:nvSpPr>
            <p:cNvPr id="21609" name="Oval 110"/>
            <p:cNvSpPr>
              <a:spLocks noChangeArrowheads="1"/>
            </p:cNvSpPr>
            <p:nvPr/>
          </p:nvSpPr>
          <p:spPr bwMode="auto">
            <a:xfrm>
              <a:off x="8267700" y="5821363"/>
              <a:ext cx="73025" cy="80962"/>
            </a:xfrm>
            <a:prstGeom prst="ellipse">
              <a:avLst/>
            </a:prstGeom>
            <a:solidFill>
              <a:srgbClr val="5F5F5F"/>
            </a:solidFill>
            <a:ln w="9525" algn="ctr">
              <a:noFill/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>
                <a:buClr>
                  <a:srgbClr val="2A4E9E"/>
                </a:buClr>
                <a:buFont typeface="Wingdings" pitchFamily="2" charset="2"/>
                <a:buNone/>
              </a:pPr>
              <a:endParaRPr lang="ru-RU"/>
            </a:p>
          </p:txBody>
        </p:sp>
        <p:sp>
          <p:nvSpPr>
            <p:cNvPr id="21610" name="Oval 111"/>
            <p:cNvSpPr>
              <a:spLocks noChangeArrowheads="1"/>
            </p:cNvSpPr>
            <p:nvPr/>
          </p:nvSpPr>
          <p:spPr bwMode="auto">
            <a:xfrm>
              <a:off x="7621588" y="6477000"/>
              <a:ext cx="73025" cy="80963"/>
            </a:xfrm>
            <a:prstGeom prst="ellipse">
              <a:avLst/>
            </a:prstGeom>
            <a:solidFill>
              <a:srgbClr val="5F5F5F"/>
            </a:solidFill>
            <a:ln w="9525" algn="ctr">
              <a:noFill/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>
                <a:buClr>
                  <a:srgbClr val="2A4E9E"/>
                </a:buClr>
                <a:buFont typeface="Wingdings" pitchFamily="2" charset="2"/>
                <a:buNone/>
              </a:pPr>
              <a:endParaRPr lang="ru-RU"/>
            </a:p>
          </p:txBody>
        </p:sp>
        <p:sp>
          <p:nvSpPr>
            <p:cNvPr id="3" name="Text Box 176"/>
            <p:cNvSpPr txBox="1">
              <a:spLocks noChangeArrowheads="1"/>
            </p:cNvSpPr>
            <p:nvPr/>
          </p:nvSpPr>
          <p:spPr bwMode="auto">
            <a:xfrm>
              <a:off x="1816100" y="4303713"/>
              <a:ext cx="1355725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1000">
                  <a:solidFill>
                    <a:srgbClr val="5F5F5F"/>
                  </a:solidFill>
                </a:rPr>
                <a:t>Нижний Новгород</a:t>
              </a:r>
            </a:p>
          </p:txBody>
        </p:sp>
        <p:sp>
          <p:nvSpPr>
            <p:cNvPr id="21612" name="Oval 119"/>
            <p:cNvSpPr>
              <a:spLocks noChangeArrowheads="1"/>
            </p:cNvSpPr>
            <p:nvPr/>
          </p:nvSpPr>
          <p:spPr bwMode="auto">
            <a:xfrm>
              <a:off x="1731963" y="4225925"/>
              <a:ext cx="73025" cy="82550"/>
            </a:xfrm>
            <a:prstGeom prst="ellipse">
              <a:avLst/>
            </a:prstGeom>
            <a:solidFill>
              <a:srgbClr val="5F5F5F"/>
            </a:solidFill>
            <a:ln w="9525" algn="ctr">
              <a:noFill/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>
                <a:buClr>
                  <a:srgbClr val="2A4E9E"/>
                </a:buClr>
                <a:buFont typeface="Wingdings" pitchFamily="2" charset="2"/>
                <a:buNone/>
              </a:pPr>
              <a:endParaRPr lang="ru-RU"/>
            </a:p>
          </p:txBody>
        </p:sp>
        <p:sp>
          <p:nvSpPr>
            <p:cNvPr id="42093" name="AutoShape 184"/>
            <p:cNvSpPr>
              <a:spLocks noChangeArrowheads="1"/>
            </p:cNvSpPr>
            <p:nvPr/>
          </p:nvSpPr>
          <p:spPr bwMode="auto">
            <a:xfrm>
              <a:off x="112713" y="2114550"/>
              <a:ext cx="1838325" cy="2124075"/>
            </a:xfrm>
            <a:prstGeom prst="wedgeRectCallout">
              <a:avLst>
                <a:gd name="adj1" fmla="val -25117"/>
                <a:gd name="adj2" fmla="val 82472"/>
              </a:avLst>
            </a:prstGeom>
            <a:solidFill>
              <a:srgbClr val="FFFFFF">
                <a:alpha val="50195"/>
              </a:srgbClr>
            </a:solidFill>
            <a:ln w="9525">
              <a:solidFill>
                <a:srgbClr val="A60010"/>
              </a:solidFill>
              <a:miter lim="800000"/>
              <a:headEnd/>
              <a:tailEnd/>
            </a:ln>
          </p:spPr>
          <p:txBody>
            <a:bodyPr lIns="36000" tIns="18000" rIns="0" bIns="0">
              <a:spAutoFit/>
            </a:bodyPr>
            <a:lstStyle/>
            <a:p>
              <a:pPr>
                <a:lnSpc>
                  <a:spcPct val="95000"/>
                </a:lnSpc>
                <a:buClr>
                  <a:srgbClr val="303030"/>
                </a:buClr>
                <a:buFont typeface="Wingdings" pitchFamily="2" charset="2"/>
                <a:buNone/>
                <a:defRPr/>
              </a:pPr>
              <a:r>
                <a:rPr lang="ru-RU" sz="1100" dirty="0">
                  <a:solidFill>
                    <a:srgbClr val="A60010"/>
                  </a:solidFill>
                  <a:latin typeface="Arial" charset="0"/>
                  <a:cs typeface="Arial" charset="0"/>
                </a:rPr>
                <a:t>Кубанская энергосистема</a:t>
              </a:r>
            </a:p>
            <a:p>
              <a:pPr>
                <a:lnSpc>
                  <a:spcPct val="95000"/>
                </a:lnSpc>
                <a:buClr>
                  <a:srgbClr val="303030"/>
                </a:buClr>
                <a:buFont typeface="Wingdings" pitchFamily="2" charset="2"/>
                <a:buNone/>
                <a:defRPr/>
              </a:pPr>
              <a:r>
                <a:rPr lang="ru-RU" sz="1100" i="1" dirty="0">
                  <a:solidFill>
                    <a:srgbClr val="A60010"/>
                  </a:solidFill>
                  <a:latin typeface="Arial" charset="0"/>
                  <a:cs typeface="Arial" charset="0"/>
                </a:rPr>
                <a:t>(Новороссийский и Сочинский </a:t>
              </a:r>
              <a:r>
                <a:rPr lang="ru-RU" sz="1100" i="1" dirty="0" err="1">
                  <a:solidFill>
                    <a:srgbClr val="A60010"/>
                  </a:solidFill>
                  <a:latin typeface="Arial" charset="0"/>
                  <a:cs typeface="Arial" charset="0"/>
                </a:rPr>
                <a:t>энергорайоны</a:t>
              </a:r>
              <a:r>
                <a:rPr lang="ru-RU" sz="1100" i="1" dirty="0">
                  <a:solidFill>
                    <a:srgbClr val="A60010"/>
                  </a:solidFill>
                  <a:latin typeface="Arial" charset="0"/>
                  <a:cs typeface="Arial" charset="0"/>
                </a:rPr>
                <a:t>)</a:t>
              </a:r>
            </a:p>
            <a:p>
              <a:pPr>
                <a:lnSpc>
                  <a:spcPct val="95000"/>
                </a:lnSpc>
                <a:buClr>
                  <a:srgbClr val="303030"/>
                </a:buClr>
                <a:buFontTx/>
                <a:buChar char="-"/>
                <a:defRPr/>
              </a:pPr>
              <a:r>
                <a:rPr lang="ru-RU" sz="1000" dirty="0">
                  <a:solidFill>
                    <a:schemeClr val="accent2">
                      <a:lumMod val="50000"/>
                    </a:schemeClr>
                  </a:solidFill>
                  <a:latin typeface="Arial" charset="0"/>
                  <a:cs typeface="Arial" charset="0"/>
                </a:rPr>
                <a:t> Мероприятия, связанные с вводом АПНУ Сочинского района;</a:t>
              </a:r>
            </a:p>
            <a:p>
              <a:pPr>
                <a:lnSpc>
                  <a:spcPct val="95000"/>
                </a:lnSpc>
                <a:buClr>
                  <a:srgbClr val="303030"/>
                </a:buClr>
                <a:buFontTx/>
                <a:buChar char="-"/>
                <a:defRPr/>
              </a:pPr>
              <a:r>
                <a:rPr lang="ru-RU" sz="1000" dirty="0">
                  <a:solidFill>
                    <a:schemeClr val="accent2">
                      <a:lumMod val="50000"/>
                    </a:schemeClr>
                  </a:solidFill>
                  <a:latin typeface="Arial" charset="0"/>
                  <a:cs typeface="Arial" charset="0"/>
                </a:rPr>
                <a:t> Реконструкция ПС Дагомыс с заменой 2-х АТ (125 МВА);</a:t>
              </a:r>
            </a:p>
            <a:p>
              <a:pPr>
                <a:lnSpc>
                  <a:spcPct val="95000"/>
                </a:lnSpc>
                <a:buClr>
                  <a:srgbClr val="303030"/>
                </a:buClr>
                <a:buFontTx/>
                <a:buChar char="-"/>
                <a:defRPr/>
              </a:pPr>
              <a:r>
                <a:rPr lang="ru-RU" sz="1000" dirty="0">
                  <a:solidFill>
                    <a:schemeClr val="accent2">
                      <a:lumMod val="50000"/>
                    </a:schemeClr>
                  </a:solidFill>
                  <a:latin typeface="Arial" charset="0"/>
                  <a:cs typeface="Arial" charset="0"/>
                </a:rPr>
                <a:t> Ввод в эксплуатацию системы сбора и передачи информации Сочинской ТЭЦ</a:t>
              </a:r>
              <a:endParaRPr lang="en-US" sz="1000" dirty="0">
                <a:solidFill>
                  <a:schemeClr val="accent2">
                    <a:lumMod val="50000"/>
                  </a:schemeClr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42094" name="AutoShape 185"/>
            <p:cNvSpPr>
              <a:spLocks noChangeArrowheads="1"/>
            </p:cNvSpPr>
            <p:nvPr/>
          </p:nvSpPr>
          <p:spPr bwMode="auto">
            <a:xfrm>
              <a:off x="4230688" y="2095500"/>
              <a:ext cx="3122612" cy="2057400"/>
            </a:xfrm>
            <a:prstGeom prst="wedgeRectCallout">
              <a:avLst>
                <a:gd name="adj1" fmla="val -61660"/>
                <a:gd name="adj2" fmla="val 66736"/>
              </a:avLst>
            </a:prstGeom>
            <a:solidFill>
              <a:srgbClr val="FFFFFF">
                <a:alpha val="50195"/>
              </a:srgbClr>
            </a:solidFill>
            <a:ln w="9525">
              <a:solidFill>
                <a:srgbClr val="A60010"/>
              </a:solidFill>
              <a:miter lim="800000"/>
              <a:headEnd/>
              <a:tailEnd/>
            </a:ln>
          </p:spPr>
          <p:txBody>
            <a:bodyPr lIns="36000" tIns="18000" rIns="0" bIns="0">
              <a:spAutoFit/>
            </a:bodyPr>
            <a:lstStyle/>
            <a:p>
              <a:pPr>
                <a:lnSpc>
                  <a:spcPct val="95000"/>
                </a:lnSpc>
                <a:buFont typeface="Wingdings" pitchFamily="2" charset="2"/>
                <a:buNone/>
                <a:defRPr/>
              </a:pPr>
              <a:r>
                <a:rPr lang="ru-RU" sz="1100" dirty="0">
                  <a:solidFill>
                    <a:srgbClr val="A60010"/>
                  </a:solidFill>
                  <a:latin typeface="Arial" charset="0"/>
                  <a:cs typeface="Arial" charset="0"/>
                </a:rPr>
                <a:t>Тюменская энергосистема</a:t>
              </a:r>
            </a:p>
            <a:p>
              <a:pPr>
                <a:lnSpc>
                  <a:spcPct val="95000"/>
                </a:lnSpc>
                <a:buFont typeface="Wingdings" pitchFamily="2" charset="2"/>
                <a:buNone/>
                <a:defRPr/>
              </a:pPr>
              <a:r>
                <a:rPr lang="ru-RU" sz="1100" i="1" dirty="0">
                  <a:solidFill>
                    <a:srgbClr val="A60010"/>
                  </a:solidFill>
                  <a:latin typeface="Arial" charset="0"/>
                  <a:cs typeface="Arial" charset="0"/>
                </a:rPr>
                <a:t>(Северный, Ноябрьский, </a:t>
              </a:r>
              <a:r>
                <a:rPr lang="ru-RU" sz="1100" i="1" dirty="0" err="1">
                  <a:solidFill>
                    <a:srgbClr val="A60010"/>
                  </a:solidFill>
                  <a:latin typeface="Arial" charset="0"/>
                  <a:cs typeface="Arial" charset="0"/>
                </a:rPr>
                <a:t>Когалымский</a:t>
              </a:r>
              <a:r>
                <a:rPr lang="ru-RU" sz="1100" i="1" dirty="0">
                  <a:solidFill>
                    <a:srgbClr val="A60010"/>
                  </a:solidFill>
                  <a:latin typeface="Arial" charset="0"/>
                  <a:cs typeface="Arial" charset="0"/>
                </a:rPr>
                <a:t>, </a:t>
              </a:r>
              <a:r>
                <a:rPr lang="ru-RU" sz="1100" i="1" dirty="0" err="1">
                  <a:solidFill>
                    <a:srgbClr val="A60010"/>
                  </a:solidFill>
                  <a:latin typeface="Arial" charset="0"/>
                  <a:cs typeface="Arial" charset="0"/>
                </a:rPr>
                <a:t>Нефтеюганский</a:t>
              </a:r>
              <a:r>
                <a:rPr lang="ru-RU" sz="1100" i="1" dirty="0">
                  <a:solidFill>
                    <a:srgbClr val="A60010"/>
                  </a:solidFill>
                  <a:latin typeface="Arial" charset="0"/>
                  <a:cs typeface="Arial" charset="0"/>
                </a:rPr>
                <a:t>, </a:t>
              </a:r>
              <a:r>
                <a:rPr lang="ru-RU" sz="1100" i="1" dirty="0" err="1">
                  <a:solidFill>
                    <a:srgbClr val="A60010"/>
                  </a:solidFill>
                  <a:latin typeface="Arial" charset="0"/>
                  <a:cs typeface="Arial" charset="0"/>
                </a:rPr>
                <a:t>Нижневартовский</a:t>
              </a:r>
              <a:r>
                <a:rPr lang="ru-RU" sz="1100" i="1" dirty="0">
                  <a:solidFill>
                    <a:srgbClr val="A60010"/>
                  </a:solidFill>
                  <a:latin typeface="Arial" charset="0"/>
                  <a:cs typeface="Arial" charset="0"/>
                </a:rPr>
                <a:t> </a:t>
              </a:r>
              <a:r>
                <a:rPr lang="ru-RU" sz="1100" i="1" dirty="0" err="1">
                  <a:solidFill>
                    <a:srgbClr val="A60010"/>
                  </a:solidFill>
                  <a:latin typeface="Arial" charset="0"/>
                  <a:cs typeface="Arial" charset="0"/>
                </a:rPr>
                <a:t>энергорайоны</a:t>
              </a:r>
              <a:r>
                <a:rPr lang="ru-RU" sz="1100" i="1" dirty="0">
                  <a:solidFill>
                    <a:srgbClr val="A60010"/>
                  </a:solidFill>
                  <a:latin typeface="Arial" charset="0"/>
                  <a:cs typeface="Arial" charset="0"/>
                </a:rPr>
                <a:t>)</a:t>
              </a:r>
            </a:p>
            <a:p>
              <a:pPr>
                <a:lnSpc>
                  <a:spcPct val="95000"/>
                </a:lnSpc>
                <a:buFontTx/>
                <a:buChar char="-"/>
                <a:defRPr/>
              </a:pPr>
              <a:r>
                <a:rPr lang="ru-RU" sz="1000" dirty="0">
                  <a:solidFill>
                    <a:schemeClr val="accent2">
                      <a:lumMod val="50000"/>
                    </a:schemeClr>
                  </a:solidFill>
                  <a:latin typeface="Arial" charset="0"/>
                  <a:cs typeface="Arial" charset="0"/>
                </a:rPr>
                <a:t> </a:t>
              </a:r>
              <a:r>
                <a:rPr lang="ru-RU" sz="950" dirty="0">
                  <a:solidFill>
                    <a:schemeClr val="accent2">
                      <a:lumMod val="50000"/>
                    </a:schemeClr>
                  </a:solidFill>
                  <a:latin typeface="Arial" charset="0"/>
                  <a:cs typeface="Arial" charset="0"/>
                </a:rPr>
                <a:t>Ввод в работу Ноябрьской ПГЭ (124 МВт) в районе ПС 500 кВ Холмогорская и ПС 220 кВ </a:t>
              </a:r>
              <a:r>
                <a:rPr lang="ru-RU" sz="950" dirty="0" err="1">
                  <a:solidFill>
                    <a:schemeClr val="accent2">
                      <a:lumMod val="50000"/>
                    </a:schemeClr>
                  </a:solidFill>
                  <a:latin typeface="Arial" charset="0"/>
                  <a:cs typeface="Arial" charset="0"/>
                </a:rPr>
                <a:t>Янга-Яха</a:t>
              </a:r>
              <a:r>
                <a:rPr lang="ru-RU" sz="950" dirty="0">
                  <a:solidFill>
                    <a:schemeClr val="accent2">
                      <a:lumMod val="50000"/>
                    </a:schemeClr>
                  </a:solidFill>
                  <a:latin typeface="Arial" charset="0"/>
                  <a:cs typeface="Arial" charset="0"/>
                </a:rPr>
                <a:t>;</a:t>
              </a:r>
            </a:p>
            <a:p>
              <a:pPr>
                <a:lnSpc>
                  <a:spcPct val="95000"/>
                </a:lnSpc>
                <a:buFontTx/>
                <a:buChar char="-"/>
                <a:defRPr/>
              </a:pPr>
              <a:r>
                <a:rPr lang="ru-RU" sz="950" dirty="0">
                  <a:solidFill>
                    <a:schemeClr val="accent2">
                      <a:lumMod val="50000"/>
                    </a:schemeClr>
                  </a:solidFill>
                  <a:latin typeface="Arial" charset="0"/>
                  <a:cs typeface="Arial" charset="0"/>
                </a:rPr>
                <a:t> Ввод в работу ВЛ 500 кВ </a:t>
              </a:r>
              <a:r>
                <a:rPr lang="ru-RU" sz="950" dirty="0" err="1">
                  <a:solidFill>
                    <a:schemeClr val="accent2">
                      <a:lumMod val="50000"/>
                    </a:schemeClr>
                  </a:solidFill>
                  <a:latin typeface="Arial" charset="0"/>
                  <a:cs typeface="Arial" charset="0"/>
                </a:rPr>
                <a:t>Сургутская</a:t>
              </a:r>
              <a:r>
                <a:rPr lang="ru-RU" sz="950" dirty="0">
                  <a:solidFill>
                    <a:schemeClr val="accent2">
                      <a:lumMod val="50000"/>
                    </a:schemeClr>
                  </a:solidFill>
                  <a:latin typeface="Arial" charset="0"/>
                  <a:cs typeface="Arial" charset="0"/>
                </a:rPr>
                <a:t> ГРЭС-2 – Магистральная;</a:t>
              </a:r>
            </a:p>
            <a:p>
              <a:pPr>
                <a:lnSpc>
                  <a:spcPct val="95000"/>
                </a:lnSpc>
                <a:buFontTx/>
                <a:buChar char="-"/>
                <a:defRPr/>
              </a:pPr>
              <a:r>
                <a:rPr lang="ru-RU" sz="950" dirty="0">
                  <a:solidFill>
                    <a:schemeClr val="accent2">
                      <a:lumMod val="50000"/>
                    </a:schemeClr>
                  </a:solidFill>
                  <a:latin typeface="Arial" charset="0"/>
                  <a:cs typeface="Arial" charset="0"/>
                </a:rPr>
                <a:t> Ввод </a:t>
              </a:r>
              <a:r>
                <a:rPr lang="en-US" sz="950" dirty="0">
                  <a:solidFill>
                    <a:schemeClr val="accent2">
                      <a:lumMod val="50000"/>
                    </a:schemeClr>
                  </a:solidFill>
                  <a:latin typeface="Arial" charset="0"/>
                  <a:cs typeface="Arial" charset="0"/>
                </a:rPr>
                <a:t>II </a:t>
              </a:r>
              <a:r>
                <a:rPr lang="ru-RU" sz="950" dirty="0">
                  <a:solidFill>
                    <a:schemeClr val="accent2">
                      <a:lumMod val="50000"/>
                    </a:schemeClr>
                  </a:solidFill>
                  <a:latin typeface="Arial" charset="0"/>
                  <a:cs typeface="Arial" charset="0"/>
                </a:rPr>
                <a:t>очереди Приобской ГТЭС 135 </a:t>
              </a:r>
              <a:r>
                <a:rPr lang="ru-RU" sz="950" dirty="0" err="1">
                  <a:solidFill>
                    <a:schemeClr val="accent2">
                      <a:lumMod val="50000"/>
                    </a:schemeClr>
                  </a:solidFill>
                  <a:latin typeface="Arial" charset="0"/>
                  <a:cs typeface="Arial" charset="0"/>
                </a:rPr>
                <a:t>Мвт</a:t>
              </a:r>
              <a:r>
                <a:rPr lang="ru-RU" sz="950" dirty="0">
                  <a:solidFill>
                    <a:schemeClr val="accent2">
                      <a:lumMod val="50000"/>
                    </a:schemeClr>
                  </a:solidFill>
                  <a:latin typeface="Arial" charset="0"/>
                  <a:cs typeface="Arial" charset="0"/>
                </a:rPr>
                <a:t>;</a:t>
              </a:r>
            </a:p>
            <a:p>
              <a:pPr>
                <a:lnSpc>
                  <a:spcPct val="95000"/>
                </a:lnSpc>
                <a:buFontTx/>
                <a:buChar char="-"/>
                <a:defRPr/>
              </a:pPr>
              <a:r>
                <a:rPr lang="ru-RU" sz="950" dirty="0">
                  <a:solidFill>
                    <a:schemeClr val="accent2">
                      <a:lumMod val="50000"/>
                    </a:schemeClr>
                  </a:solidFill>
                  <a:latin typeface="Arial" charset="0"/>
                  <a:cs typeface="Arial" charset="0"/>
                </a:rPr>
                <a:t> Ввод в работу ВЛ 220 кВ Демьянская – Снежная (вторая цепь);</a:t>
              </a:r>
            </a:p>
            <a:p>
              <a:pPr>
                <a:lnSpc>
                  <a:spcPct val="95000"/>
                </a:lnSpc>
                <a:buFontTx/>
                <a:buChar char="-"/>
                <a:defRPr/>
              </a:pPr>
              <a:r>
                <a:rPr lang="ru-RU" sz="950" dirty="0">
                  <a:solidFill>
                    <a:schemeClr val="accent2">
                      <a:lumMod val="50000"/>
                    </a:schemeClr>
                  </a:solidFill>
                  <a:latin typeface="Arial" charset="0"/>
                  <a:cs typeface="Arial" charset="0"/>
                </a:rPr>
                <a:t> Ввод в работу второго АТ 125 МВА на ПС 220 кВ Снежная</a:t>
              </a:r>
            </a:p>
          </p:txBody>
        </p:sp>
        <p:sp>
          <p:nvSpPr>
            <p:cNvPr id="42095" name="AutoShape 186"/>
            <p:cNvSpPr>
              <a:spLocks noChangeArrowheads="1"/>
            </p:cNvSpPr>
            <p:nvPr/>
          </p:nvSpPr>
          <p:spPr bwMode="auto">
            <a:xfrm>
              <a:off x="4200525" y="4289425"/>
              <a:ext cx="3143250" cy="2371725"/>
            </a:xfrm>
            <a:prstGeom prst="wedgeRectCallout">
              <a:avLst>
                <a:gd name="adj1" fmla="val 60880"/>
                <a:gd name="adj2" fmla="val 40822"/>
              </a:avLst>
            </a:prstGeom>
            <a:solidFill>
              <a:srgbClr val="FFFFFF">
                <a:alpha val="50195"/>
              </a:srgbClr>
            </a:solidFill>
            <a:ln w="9525">
              <a:solidFill>
                <a:srgbClr val="A60010"/>
              </a:solidFill>
              <a:miter lim="800000"/>
              <a:headEnd/>
              <a:tailEnd/>
            </a:ln>
          </p:spPr>
          <p:txBody>
            <a:bodyPr lIns="36000" tIns="18000" rIns="0" bIns="0">
              <a:spAutoFit/>
            </a:bodyPr>
            <a:lstStyle/>
            <a:p>
              <a:pPr>
                <a:lnSpc>
                  <a:spcPct val="95000"/>
                </a:lnSpc>
                <a:buFont typeface="Wingdings" pitchFamily="2" charset="2"/>
                <a:buNone/>
                <a:defRPr/>
              </a:pPr>
              <a:r>
                <a:rPr lang="ru-RU" sz="1100" dirty="0">
                  <a:solidFill>
                    <a:srgbClr val="A60010"/>
                  </a:solidFill>
                  <a:latin typeface="Arial" charset="0"/>
                  <a:cs typeface="Arial" charset="0"/>
                </a:rPr>
                <a:t>Приморская энергосистема</a:t>
              </a:r>
            </a:p>
            <a:p>
              <a:pPr>
                <a:lnSpc>
                  <a:spcPct val="95000"/>
                </a:lnSpc>
                <a:buFont typeface="Wingdings" pitchFamily="2" charset="2"/>
                <a:buNone/>
                <a:defRPr/>
              </a:pPr>
              <a:r>
                <a:rPr lang="ru-RU" sz="1000" dirty="0">
                  <a:solidFill>
                    <a:schemeClr val="accent2">
                      <a:lumMod val="50000"/>
                    </a:schemeClr>
                  </a:solidFill>
                  <a:latin typeface="Arial" charset="0"/>
                  <a:cs typeface="Arial" charset="0"/>
                </a:rPr>
                <a:t>- Замена поверхностей нагрева на котлах Владивостокской ТЭЦ-2;</a:t>
              </a:r>
            </a:p>
            <a:p>
              <a:pPr>
                <a:lnSpc>
                  <a:spcPct val="95000"/>
                </a:lnSpc>
                <a:buFontTx/>
                <a:buChar char="-"/>
                <a:defRPr/>
              </a:pPr>
              <a:r>
                <a:rPr lang="ru-RU" sz="1000" dirty="0">
                  <a:solidFill>
                    <a:schemeClr val="accent2">
                      <a:lumMod val="50000"/>
                    </a:schemeClr>
                  </a:solidFill>
                  <a:latin typeface="Arial" charset="0"/>
                  <a:cs typeface="Arial" charset="0"/>
                </a:rPr>
                <a:t> Замена газопроводов на Владивостокской ТЭЦ-2;</a:t>
              </a:r>
            </a:p>
            <a:p>
              <a:pPr>
                <a:lnSpc>
                  <a:spcPct val="95000"/>
                </a:lnSpc>
                <a:buFontTx/>
                <a:buChar char="-"/>
                <a:defRPr/>
              </a:pPr>
              <a:r>
                <a:rPr lang="ru-RU" sz="1000" dirty="0">
                  <a:solidFill>
                    <a:schemeClr val="accent2">
                      <a:lumMod val="50000"/>
                    </a:schemeClr>
                  </a:solidFill>
                  <a:latin typeface="Arial" charset="0"/>
                  <a:cs typeface="Arial" charset="0"/>
                </a:rPr>
                <a:t> Замена 15 ВВ вводов ЗРУ-110 кВ на Владивостокской ТЭЦ-2;</a:t>
              </a:r>
            </a:p>
            <a:p>
              <a:pPr>
                <a:lnSpc>
                  <a:spcPct val="95000"/>
                </a:lnSpc>
                <a:buFontTx/>
                <a:buChar char="-"/>
                <a:defRPr/>
              </a:pPr>
              <a:r>
                <a:rPr lang="ru-RU" sz="1000" dirty="0">
                  <a:solidFill>
                    <a:schemeClr val="accent2">
                      <a:lumMod val="50000"/>
                    </a:schemeClr>
                  </a:solidFill>
                  <a:latin typeface="Arial" charset="0"/>
                  <a:cs typeface="Arial" charset="0"/>
                </a:rPr>
                <a:t> Замена ОД и КЗ на ПС 110 кВ «Камень Рыболов»;</a:t>
              </a:r>
            </a:p>
            <a:p>
              <a:pPr>
                <a:lnSpc>
                  <a:spcPct val="95000"/>
                </a:lnSpc>
                <a:buFontTx/>
                <a:buChar char="-"/>
                <a:defRPr/>
              </a:pPr>
              <a:r>
                <a:rPr lang="ru-RU" sz="1000" dirty="0">
                  <a:solidFill>
                    <a:schemeClr val="accent2">
                      <a:lumMod val="50000"/>
                    </a:schemeClr>
                  </a:solidFill>
                  <a:latin typeface="Arial" charset="0"/>
                  <a:cs typeface="Arial" charset="0"/>
                </a:rPr>
                <a:t>Замена аккумуляторной батареи на ПС 110 кВ «Промышленная»;</a:t>
              </a:r>
            </a:p>
            <a:p>
              <a:pPr>
                <a:lnSpc>
                  <a:spcPct val="95000"/>
                </a:lnSpc>
                <a:buFontTx/>
                <a:buChar char="-"/>
                <a:defRPr/>
              </a:pPr>
              <a:r>
                <a:rPr lang="ru-RU" sz="1000" dirty="0">
                  <a:solidFill>
                    <a:schemeClr val="accent2">
                      <a:lumMod val="50000"/>
                    </a:schemeClr>
                  </a:solidFill>
                  <a:latin typeface="Arial" charset="0"/>
                  <a:cs typeface="Arial" charset="0"/>
                </a:rPr>
                <a:t> Реконструкция ВЛ 110 кВ ВлТЭЦ-1 – Залив – </a:t>
              </a:r>
              <a:r>
                <a:rPr lang="ru-RU" sz="1000" dirty="0" err="1">
                  <a:solidFill>
                    <a:schemeClr val="accent2">
                      <a:lumMod val="50000"/>
                    </a:schemeClr>
                  </a:solidFill>
                  <a:latin typeface="Arial" charset="0"/>
                  <a:cs typeface="Arial" charset="0"/>
                </a:rPr>
                <a:t>Голубинка</a:t>
              </a:r>
              <a:r>
                <a:rPr lang="ru-RU" sz="1000" dirty="0">
                  <a:solidFill>
                    <a:schemeClr val="accent2">
                      <a:lumMod val="50000"/>
                    </a:schemeClr>
                  </a:solidFill>
                  <a:latin typeface="Arial" charset="0"/>
                  <a:cs typeface="Arial" charset="0"/>
                </a:rPr>
                <a:t> – ВлТЭЦ-2;</a:t>
              </a:r>
            </a:p>
            <a:p>
              <a:pPr>
                <a:lnSpc>
                  <a:spcPct val="95000"/>
                </a:lnSpc>
                <a:buFontTx/>
                <a:buChar char="-"/>
                <a:defRPr/>
              </a:pPr>
              <a:r>
                <a:rPr lang="ru-RU" sz="1000" dirty="0">
                  <a:solidFill>
                    <a:schemeClr val="accent2">
                      <a:lumMod val="50000"/>
                    </a:schemeClr>
                  </a:solidFill>
                  <a:latin typeface="Arial" charset="0"/>
                  <a:cs typeface="Arial" charset="0"/>
                </a:rPr>
                <a:t> Реконструкция транзита 220 кВ Владивосток – Западная – АТЭЦ – Волна;</a:t>
              </a:r>
            </a:p>
            <a:p>
              <a:pPr>
                <a:lnSpc>
                  <a:spcPct val="95000"/>
                </a:lnSpc>
                <a:buFontTx/>
                <a:buChar char="-"/>
                <a:defRPr/>
              </a:pPr>
              <a:r>
                <a:rPr lang="ru-RU" sz="1000" dirty="0">
                  <a:solidFill>
                    <a:schemeClr val="accent2">
                      <a:lumMod val="50000"/>
                    </a:schemeClr>
                  </a:solidFill>
                  <a:latin typeface="Arial" charset="0"/>
                  <a:cs typeface="Arial" charset="0"/>
                </a:rPr>
                <a:t> Замена выключателей на ПС 220 кВ Арсеньев 2</a:t>
              </a:r>
            </a:p>
          </p:txBody>
        </p:sp>
        <p:sp>
          <p:nvSpPr>
            <p:cNvPr id="42096" name="AutoShape 187"/>
            <p:cNvSpPr>
              <a:spLocks noChangeArrowheads="1"/>
            </p:cNvSpPr>
            <p:nvPr/>
          </p:nvSpPr>
          <p:spPr bwMode="auto">
            <a:xfrm>
              <a:off x="7467600" y="2301875"/>
              <a:ext cx="1563688" cy="2532063"/>
            </a:xfrm>
            <a:prstGeom prst="wedgeRectCallout">
              <a:avLst>
                <a:gd name="adj1" fmla="val -14222"/>
                <a:gd name="adj2" fmla="val 76895"/>
              </a:avLst>
            </a:prstGeom>
            <a:solidFill>
              <a:srgbClr val="FFFFFF">
                <a:alpha val="70195"/>
              </a:srgbClr>
            </a:solidFill>
            <a:ln w="9525">
              <a:solidFill>
                <a:srgbClr val="A60010"/>
              </a:solidFill>
              <a:miter lim="800000"/>
              <a:headEnd/>
              <a:tailEnd/>
            </a:ln>
          </p:spPr>
          <p:txBody>
            <a:bodyPr lIns="36000" tIns="18000" rIns="0" bIns="0">
              <a:spAutoFit/>
            </a:bodyPr>
            <a:lstStyle/>
            <a:p>
              <a:pPr>
                <a:lnSpc>
                  <a:spcPct val="95000"/>
                </a:lnSpc>
                <a:buFont typeface="Wingdings" pitchFamily="2" charset="2"/>
                <a:buNone/>
                <a:defRPr/>
              </a:pPr>
              <a:r>
                <a:rPr lang="ru-RU" sz="1100" dirty="0">
                  <a:solidFill>
                    <a:srgbClr val="A60010"/>
                  </a:solidFill>
                  <a:latin typeface="Arial" charset="0"/>
                  <a:cs typeface="Arial" charset="0"/>
                </a:rPr>
                <a:t>Сахалинская энергосистема</a:t>
              </a:r>
            </a:p>
            <a:p>
              <a:pPr>
                <a:lnSpc>
                  <a:spcPct val="95000"/>
                </a:lnSpc>
                <a:buFontTx/>
                <a:buChar char="-"/>
                <a:defRPr/>
              </a:pPr>
              <a:r>
                <a:rPr lang="ru-RU" sz="1000" dirty="0">
                  <a:solidFill>
                    <a:schemeClr val="accent2">
                      <a:lumMod val="50000"/>
                    </a:schemeClr>
                  </a:solidFill>
                  <a:latin typeface="Arial" charset="0"/>
                  <a:cs typeface="Arial" charset="0"/>
                </a:rPr>
                <a:t> Ремонт ТГ-2 Южно-Сахалинской ТЭЦ-1 с заменой лопаток РНД;</a:t>
              </a:r>
            </a:p>
            <a:p>
              <a:pPr>
                <a:lnSpc>
                  <a:spcPct val="95000"/>
                </a:lnSpc>
                <a:buFontTx/>
                <a:buChar char="-"/>
                <a:defRPr/>
              </a:pPr>
              <a:r>
                <a:rPr lang="ru-RU" sz="1000" dirty="0">
                  <a:solidFill>
                    <a:schemeClr val="accent2">
                      <a:lumMod val="50000"/>
                    </a:schemeClr>
                  </a:solidFill>
                  <a:latin typeface="Arial" charset="0"/>
                  <a:cs typeface="Arial" charset="0"/>
                </a:rPr>
                <a:t> Монтаж системы телеметрии гололёдных нагрузок;</a:t>
              </a:r>
            </a:p>
            <a:p>
              <a:pPr>
                <a:lnSpc>
                  <a:spcPct val="95000"/>
                </a:lnSpc>
                <a:buFontTx/>
                <a:buChar char="-"/>
                <a:defRPr/>
              </a:pPr>
              <a:r>
                <a:rPr lang="ru-RU" sz="1000" dirty="0">
                  <a:solidFill>
                    <a:schemeClr val="accent2">
                      <a:lumMod val="50000"/>
                    </a:schemeClr>
                  </a:solidFill>
                  <a:latin typeface="Arial" charset="0"/>
                  <a:cs typeface="Arial" charset="0"/>
                </a:rPr>
                <a:t> Расчистка просек ВЛ напряжений 0,4 – 220 кВ площадью 460 Га;</a:t>
              </a:r>
            </a:p>
            <a:p>
              <a:pPr>
                <a:lnSpc>
                  <a:spcPct val="95000"/>
                </a:lnSpc>
                <a:buFontTx/>
                <a:buChar char="-"/>
                <a:defRPr/>
              </a:pPr>
              <a:r>
                <a:rPr lang="ru-RU" sz="1000" dirty="0">
                  <a:solidFill>
                    <a:schemeClr val="accent2">
                      <a:lumMod val="50000"/>
                    </a:schemeClr>
                  </a:solidFill>
                  <a:latin typeface="Arial" charset="0"/>
                  <a:cs typeface="Arial" charset="0"/>
                </a:rPr>
                <a:t> Проверка готовности устройств плавки гололёда на ПС 220 кВ Ильинская с проверкой работоспособности</a:t>
              </a:r>
            </a:p>
            <a:p>
              <a:pPr>
                <a:lnSpc>
                  <a:spcPct val="95000"/>
                </a:lnSpc>
                <a:buFont typeface="Wingdings" pitchFamily="2" charset="2"/>
                <a:buNone/>
                <a:defRPr/>
              </a:pPr>
              <a:endParaRPr lang="ru-RU" sz="1000" dirty="0">
                <a:solidFill>
                  <a:schemeClr val="accent2">
                    <a:lumMod val="50000"/>
                  </a:schemeClr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42097" name="AutoShape 188"/>
            <p:cNvSpPr>
              <a:spLocks noChangeArrowheads="1"/>
            </p:cNvSpPr>
            <p:nvPr/>
          </p:nvSpPr>
          <p:spPr bwMode="auto">
            <a:xfrm>
              <a:off x="571500" y="5664200"/>
              <a:ext cx="2759075" cy="846138"/>
            </a:xfrm>
            <a:prstGeom prst="wedgeRectCallout">
              <a:avLst>
                <a:gd name="adj1" fmla="val -39931"/>
                <a:gd name="adj2" fmla="val -63694"/>
              </a:avLst>
            </a:prstGeom>
            <a:solidFill>
              <a:srgbClr val="FFFFFF">
                <a:alpha val="50195"/>
              </a:srgbClr>
            </a:solidFill>
            <a:ln w="9525">
              <a:solidFill>
                <a:srgbClr val="A60010"/>
              </a:solidFill>
              <a:miter lim="800000"/>
              <a:headEnd/>
              <a:tailEnd/>
            </a:ln>
          </p:spPr>
          <p:txBody>
            <a:bodyPr lIns="36000" tIns="18000" rIns="0" bIns="0"/>
            <a:lstStyle/>
            <a:p>
              <a:pPr>
                <a:lnSpc>
                  <a:spcPct val="95000"/>
                </a:lnSpc>
                <a:buFont typeface="Wingdings" pitchFamily="2" charset="2"/>
                <a:buNone/>
              </a:pPr>
              <a:r>
                <a:rPr lang="ru-RU">
                  <a:solidFill>
                    <a:srgbClr val="A60010"/>
                  </a:solidFill>
                </a:rPr>
                <a:t>Дагестанская энергосистема</a:t>
              </a:r>
            </a:p>
            <a:p>
              <a:pPr>
                <a:lnSpc>
                  <a:spcPct val="95000"/>
                </a:lnSpc>
                <a:buFontTx/>
                <a:buChar char="-"/>
              </a:pPr>
              <a:r>
                <a:rPr lang="ru-RU" sz="1000">
                  <a:solidFill>
                    <a:srgbClr val="19194D"/>
                  </a:solidFill>
                </a:rPr>
                <a:t> Реконструкция ПС 110 кВ Чиркей ГПП;</a:t>
              </a:r>
            </a:p>
            <a:p>
              <a:pPr>
                <a:lnSpc>
                  <a:spcPct val="95000"/>
                </a:lnSpc>
                <a:buFontTx/>
                <a:buChar char="-"/>
              </a:pPr>
              <a:r>
                <a:rPr lang="ru-RU" sz="1000">
                  <a:solidFill>
                    <a:srgbClr val="19194D"/>
                  </a:solidFill>
                </a:rPr>
                <a:t> Реконструкция ПС 110 кВ Ярыксу;</a:t>
              </a:r>
            </a:p>
            <a:p>
              <a:pPr>
                <a:lnSpc>
                  <a:spcPct val="95000"/>
                </a:lnSpc>
                <a:buFontTx/>
                <a:buChar char="-"/>
              </a:pPr>
              <a:r>
                <a:rPr lang="ru-RU" sz="1000">
                  <a:solidFill>
                    <a:srgbClr val="19194D"/>
                  </a:solidFill>
                </a:rPr>
                <a:t> Реконструкция ПС 110 кВ Манас тяговая;</a:t>
              </a:r>
            </a:p>
            <a:p>
              <a:pPr>
                <a:lnSpc>
                  <a:spcPct val="95000"/>
                </a:lnSpc>
                <a:buFontTx/>
                <a:buChar char="-"/>
              </a:pPr>
              <a:r>
                <a:rPr lang="ru-RU" sz="1000">
                  <a:solidFill>
                    <a:srgbClr val="19194D"/>
                  </a:solidFill>
                </a:rPr>
                <a:t> Ввод в работу ГГ-1,2 на Ирганайской ГЭС</a:t>
              </a:r>
            </a:p>
          </p:txBody>
        </p:sp>
        <p:sp>
          <p:nvSpPr>
            <p:cNvPr id="42100" name="AutoShape 184"/>
            <p:cNvSpPr>
              <a:spLocks noChangeArrowheads="1"/>
            </p:cNvSpPr>
            <p:nvPr/>
          </p:nvSpPr>
          <p:spPr bwMode="auto">
            <a:xfrm>
              <a:off x="2233613" y="2139950"/>
              <a:ext cx="1697037" cy="1976438"/>
            </a:xfrm>
            <a:prstGeom prst="wedgeRectCallout">
              <a:avLst>
                <a:gd name="adj1" fmla="val -75749"/>
                <a:gd name="adj2" fmla="val 58477"/>
              </a:avLst>
            </a:prstGeom>
            <a:solidFill>
              <a:srgbClr val="FFFFFF">
                <a:alpha val="50195"/>
              </a:srgbClr>
            </a:solidFill>
            <a:ln w="9525">
              <a:solidFill>
                <a:srgbClr val="A60010"/>
              </a:solidFill>
              <a:miter lim="800000"/>
              <a:headEnd/>
              <a:tailEnd/>
            </a:ln>
          </p:spPr>
          <p:txBody>
            <a:bodyPr lIns="36000" tIns="18000" rIns="0" bIns="0">
              <a:spAutoFit/>
            </a:bodyPr>
            <a:lstStyle/>
            <a:p>
              <a:pPr>
                <a:lnSpc>
                  <a:spcPct val="95000"/>
                </a:lnSpc>
                <a:buClr>
                  <a:srgbClr val="303030"/>
                </a:buClr>
                <a:buFont typeface="Wingdings" pitchFamily="2" charset="2"/>
                <a:buNone/>
                <a:defRPr/>
              </a:pPr>
              <a:r>
                <a:rPr lang="ru-RU" sz="1100" dirty="0">
                  <a:solidFill>
                    <a:srgbClr val="A60010"/>
                  </a:solidFill>
                  <a:latin typeface="Arial" charset="0"/>
                  <a:cs typeface="Arial" charset="0"/>
                </a:rPr>
                <a:t>Нижегородская энергосистема</a:t>
              </a:r>
            </a:p>
            <a:p>
              <a:pPr>
                <a:lnSpc>
                  <a:spcPct val="95000"/>
                </a:lnSpc>
                <a:buClr>
                  <a:srgbClr val="303030"/>
                </a:buClr>
                <a:buFont typeface="Wingdings" pitchFamily="2" charset="2"/>
                <a:buNone/>
                <a:defRPr/>
              </a:pPr>
              <a:r>
                <a:rPr lang="ru-RU" sz="1100" i="1" dirty="0">
                  <a:solidFill>
                    <a:srgbClr val="A60010"/>
                  </a:solidFill>
                  <a:latin typeface="Arial" charset="0"/>
                  <a:cs typeface="Arial" charset="0"/>
                </a:rPr>
                <a:t>(</a:t>
              </a:r>
              <a:r>
                <a:rPr lang="ru-RU" sz="1100" i="1" dirty="0" err="1">
                  <a:solidFill>
                    <a:srgbClr val="A60010"/>
                  </a:solidFill>
                  <a:latin typeface="Arial" charset="0"/>
                  <a:cs typeface="Arial" charset="0"/>
                </a:rPr>
                <a:t>Семеново-Борский</a:t>
              </a:r>
              <a:r>
                <a:rPr lang="ru-RU" sz="1100" i="1" dirty="0">
                  <a:solidFill>
                    <a:srgbClr val="A60010"/>
                  </a:solidFill>
                  <a:latin typeface="Arial" charset="0"/>
                  <a:cs typeface="Arial" charset="0"/>
                </a:rPr>
                <a:t> </a:t>
              </a:r>
              <a:r>
                <a:rPr lang="ru-RU" sz="1100" i="1" dirty="0" err="1">
                  <a:solidFill>
                    <a:srgbClr val="A60010"/>
                  </a:solidFill>
                  <a:latin typeface="Arial" charset="0"/>
                  <a:cs typeface="Arial" charset="0"/>
                </a:rPr>
                <a:t>энергоузел</a:t>
              </a:r>
              <a:r>
                <a:rPr lang="ru-RU" sz="1100" i="1" dirty="0">
                  <a:solidFill>
                    <a:srgbClr val="A60010"/>
                  </a:solidFill>
                  <a:latin typeface="Arial" charset="0"/>
                  <a:cs typeface="Arial" charset="0"/>
                </a:rPr>
                <a:t>)</a:t>
              </a:r>
            </a:p>
            <a:p>
              <a:pPr>
                <a:lnSpc>
                  <a:spcPct val="95000"/>
                </a:lnSpc>
                <a:buClr>
                  <a:srgbClr val="303030"/>
                </a:buClr>
                <a:buFontTx/>
                <a:buChar char="-"/>
                <a:defRPr/>
              </a:pPr>
              <a:r>
                <a:rPr lang="ru-RU" sz="1000" dirty="0">
                  <a:solidFill>
                    <a:schemeClr val="accent2">
                      <a:lumMod val="50000"/>
                    </a:schemeClr>
                  </a:solidFill>
                  <a:latin typeface="Arial" charset="0"/>
                  <a:cs typeface="Arial" charset="0"/>
                </a:rPr>
                <a:t> Ввод в работу АТ-2 (3х167 МВА) на ПС 500 кВ </a:t>
              </a:r>
              <a:r>
                <a:rPr lang="ru-RU" sz="1000" dirty="0" err="1">
                  <a:solidFill>
                    <a:schemeClr val="accent2">
                      <a:lumMod val="50000"/>
                    </a:schemeClr>
                  </a:solidFill>
                  <a:latin typeface="Arial" charset="0"/>
                  <a:cs typeface="Arial" charset="0"/>
                </a:rPr>
                <a:t>Арзамасская</a:t>
              </a:r>
              <a:r>
                <a:rPr lang="ru-RU" sz="1000" dirty="0">
                  <a:solidFill>
                    <a:schemeClr val="accent2">
                      <a:lumMod val="50000"/>
                    </a:schemeClr>
                  </a:solidFill>
                  <a:latin typeface="Arial" charset="0"/>
                  <a:cs typeface="Arial" charset="0"/>
                </a:rPr>
                <a:t>;</a:t>
              </a:r>
            </a:p>
            <a:p>
              <a:pPr>
                <a:lnSpc>
                  <a:spcPct val="95000"/>
                </a:lnSpc>
                <a:buClr>
                  <a:srgbClr val="303030"/>
                </a:buClr>
                <a:buFontTx/>
                <a:buChar char="-"/>
                <a:defRPr/>
              </a:pPr>
              <a:r>
                <a:rPr lang="ru-RU" sz="1000" dirty="0">
                  <a:solidFill>
                    <a:schemeClr val="accent2">
                      <a:lumMod val="50000"/>
                    </a:schemeClr>
                  </a:solidFill>
                  <a:latin typeface="Arial" charset="0"/>
                  <a:cs typeface="Arial" charset="0"/>
                </a:rPr>
                <a:t> Проведение общесистемной противоаварийной тренировки по ликвидации аварийной ситуации в зимнее время</a:t>
              </a:r>
            </a:p>
          </p:txBody>
        </p:sp>
        <p:sp>
          <p:nvSpPr>
            <p:cNvPr id="2" name="Text Box 176"/>
            <p:cNvSpPr txBox="1">
              <a:spLocks noChangeArrowheads="1"/>
            </p:cNvSpPr>
            <p:nvPr/>
          </p:nvSpPr>
          <p:spPr bwMode="auto">
            <a:xfrm>
              <a:off x="871538" y="5443538"/>
              <a:ext cx="989012" cy="150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1000" dirty="0">
                  <a:solidFill>
                    <a:srgbClr val="5F5F5F"/>
                  </a:solidFill>
                </a:rPr>
                <a:t>Махачкала</a:t>
              </a:r>
            </a:p>
          </p:txBody>
        </p:sp>
      </p:grpSp>
      <p:sp>
        <p:nvSpPr>
          <p:cNvPr id="119" name="TextBox 118"/>
          <p:cNvSpPr txBox="1"/>
          <p:nvPr/>
        </p:nvSpPr>
        <p:spPr>
          <a:xfrm>
            <a:off x="709863" y="6472989"/>
            <a:ext cx="79889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Соответствующие режимные в основной части выполнены. </a:t>
            </a:r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FB5013-BF4D-4B91-ADB7-752CC4529E24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115880" y="350880"/>
            <a:ext cx="5039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ru-RU" sz="1800" b="0" dirty="0" smtClean="0">
                <a:solidFill>
                  <a:srgbClr val="FFFFFF"/>
                </a:solidFill>
                <a:latin typeface="Arial"/>
              </a:rPr>
              <a:t>Выводы прохождения ОЗП 2010-2011 гг.</a:t>
            </a:r>
            <a:endParaRPr lang="ru-RU" sz="1800" b="0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5182" y="1041990"/>
            <a:ext cx="8282763" cy="2233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5113" indent="-265113">
              <a:lnSpc>
                <a:spcPct val="95000"/>
              </a:lnSpc>
              <a:buClr>
                <a:srgbClr val="008000"/>
              </a:buClr>
              <a:buSzPct val="85000"/>
            </a:pPr>
            <a:r>
              <a:rPr lang="ru-RU" sz="1600" dirty="0" smtClean="0">
                <a:solidFill>
                  <a:srgbClr val="A60010"/>
                </a:solidFill>
              </a:rPr>
              <a:t>Выводы:</a:t>
            </a:r>
          </a:p>
          <a:p>
            <a:pPr marL="265113" lvl="1" indent="-265113">
              <a:lnSpc>
                <a:spcPct val="94000"/>
              </a:lnSpc>
              <a:spcBef>
                <a:spcPts val="400"/>
              </a:spcBef>
              <a:buClr>
                <a:srgbClr val="005996"/>
              </a:buClr>
              <a:buSzPct val="100000"/>
              <a:buFont typeface="Arial" charset="0"/>
              <a:buChar char="■"/>
            </a:pPr>
            <a:r>
              <a:rPr lang="ru-RU" sz="1600" dirty="0" smtClean="0"/>
              <a:t>Несмотря на трудности, возникшие в период подготовки к ОЗП 2010-2011 годов, энергетики </a:t>
            </a:r>
            <a:r>
              <a:rPr lang="ru-RU" sz="1600" dirty="0" smtClean="0">
                <a:solidFill>
                  <a:srgbClr val="FF0000"/>
                </a:solidFill>
              </a:rPr>
              <a:t>не допустили крупных системных аварий</a:t>
            </a:r>
            <a:r>
              <a:rPr lang="ru-RU" sz="1600" dirty="0" smtClean="0"/>
              <a:t>.</a:t>
            </a:r>
          </a:p>
          <a:p>
            <a:pPr marL="265113" lvl="1" indent="-265113">
              <a:lnSpc>
                <a:spcPct val="94000"/>
              </a:lnSpc>
              <a:spcBef>
                <a:spcPts val="400"/>
              </a:spcBef>
              <a:buClr>
                <a:srgbClr val="005996"/>
              </a:buClr>
              <a:buSzPct val="100000"/>
              <a:buFont typeface="Arial" charset="0"/>
              <a:buChar char="■"/>
            </a:pPr>
            <a:r>
              <a:rPr lang="ru-RU" sz="1600" dirty="0" smtClean="0"/>
              <a:t>Ликвидация нарушений энергоснабжения потребителей в прошедший ОЗП показала слаженность, оперативность  и </a:t>
            </a:r>
            <a:r>
              <a:rPr lang="ru-RU" sz="1600" dirty="0" err="1" smtClean="0"/>
              <a:t>скоординированность</a:t>
            </a:r>
            <a:r>
              <a:rPr lang="ru-RU" sz="1600" dirty="0" smtClean="0"/>
              <a:t> действий </a:t>
            </a:r>
            <a:r>
              <a:rPr lang="ru-RU" sz="1600" dirty="0" err="1" smtClean="0"/>
              <a:t>энергокомпаний</a:t>
            </a:r>
            <a:r>
              <a:rPr lang="ru-RU" sz="1600" dirty="0" smtClean="0"/>
              <a:t>, министерств и ведомств, органов исполнительной власти субъектов Российской Федерации и муниципальных властей на местах по устранению их последствий.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18976" y="3072810"/>
            <a:ext cx="8516679" cy="359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5113" lvl="0" indent="-265113">
              <a:lnSpc>
                <a:spcPct val="95000"/>
              </a:lnSpc>
              <a:buClr>
                <a:srgbClr val="008000"/>
              </a:buClr>
              <a:buSzPct val="85000"/>
            </a:pPr>
            <a:r>
              <a:rPr lang="ru-RU" sz="1000" dirty="0" smtClean="0">
                <a:solidFill>
                  <a:srgbClr val="A60010"/>
                </a:solidFill>
              </a:rPr>
              <a:t>Задачи:</a:t>
            </a:r>
          </a:p>
          <a:p>
            <a:pPr marL="265113" lvl="0" indent="-265113">
              <a:lnSpc>
                <a:spcPct val="95000"/>
              </a:lnSpc>
              <a:buClr>
                <a:srgbClr val="008000"/>
              </a:buClr>
              <a:buSzPct val="85000"/>
            </a:pPr>
            <a:r>
              <a:rPr lang="ru-RU" sz="1000" dirty="0" err="1" smtClean="0">
                <a:solidFill>
                  <a:srgbClr val="A60010"/>
                </a:solidFill>
              </a:rPr>
              <a:t>энергокомпаниям</a:t>
            </a:r>
            <a:r>
              <a:rPr lang="ru-RU" sz="1000" dirty="0" smtClean="0">
                <a:solidFill>
                  <a:srgbClr val="A60010"/>
                </a:solidFill>
              </a:rPr>
              <a:t>:</a:t>
            </a:r>
          </a:p>
          <a:p>
            <a:pPr marL="265113" lvl="1" indent="-265113">
              <a:lnSpc>
                <a:spcPct val="94000"/>
              </a:lnSpc>
              <a:spcBef>
                <a:spcPts val="400"/>
              </a:spcBef>
              <a:buClr>
                <a:srgbClr val="005996"/>
              </a:buClr>
              <a:buSzPct val="100000"/>
              <a:buFont typeface="Arial" charset="0"/>
              <a:buChar char="■"/>
            </a:pPr>
            <a:r>
              <a:rPr lang="ru-RU" sz="1000" dirty="0" smtClean="0"/>
              <a:t>Обеспечить подготовку </a:t>
            </a:r>
            <a:r>
              <a:rPr lang="ru-RU" sz="1000" dirty="0" err="1" smtClean="0"/>
              <a:t>энергокомпаний</a:t>
            </a:r>
            <a:r>
              <a:rPr lang="ru-RU" sz="1000" dirty="0" smtClean="0"/>
              <a:t> к отопительному сезону 2011-2012 годов в соответствии с утвержденными планами, включая выполнение в полном объеме ремонтных и инвестиционных программ </a:t>
            </a:r>
            <a:r>
              <a:rPr lang="ru-RU" sz="1000" dirty="0" err="1" smtClean="0"/>
              <a:t>энергокомпаний</a:t>
            </a:r>
            <a:r>
              <a:rPr lang="ru-RU" sz="1000" dirty="0" smtClean="0"/>
              <a:t>, накопление установленных нормативных запасов топлива, а также надежное </a:t>
            </a:r>
            <a:r>
              <a:rPr lang="ru-RU" sz="1000" dirty="0" err="1" smtClean="0"/>
              <a:t>топливообеспечение</a:t>
            </a:r>
            <a:r>
              <a:rPr lang="ru-RU" sz="1000" dirty="0" smtClean="0"/>
              <a:t> </a:t>
            </a:r>
            <a:r>
              <a:rPr lang="ru-RU" sz="1000" dirty="0" err="1" smtClean="0"/>
              <a:t>энергопредприятий</a:t>
            </a:r>
            <a:r>
              <a:rPr lang="ru-RU" sz="1000" dirty="0" smtClean="0"/>
              <a:t>.</a:t>
            </a:r>
          </a:p>
          <a:p>
            <a:pPr marL="265113" lvl="1" indent="-265113">
              <a:lnSpc>
                <a:spcPct val="94000"/>
              </a:lnSpc>
              <a:spcBef>
                <a:spcPts val="400"/>
              </a:spcBef>
              <a:buClr>
                <a:srgbClr val="005996"/>
              </a:buClr>
              <a:buSzPct val="100000"/>
              <a:buFont typeface="Arial" charset="0"/>
              <a:buChar char="■"/>
            </a:pPr>
            <a:r>
              <a:rPr lang="ru-RU" sz="1000" dirty="0" smtClean="0"/>
              <a:t>Обеспечить надежное и безаварийное прохождение паводка 2011 года.</a:t>
            </a:r>
          </a:p>
          <a:p>
            <a:pPr marL="265113" lvl="1" indent="-265113">
              <a:lnSpc>
                <a:spcPct val="94000"/>
              </a:lnSpc>
              <a:spcBef>
                <a:spcPts val="400"/>
              </a:spcBef>
              <a:buClr>
                <a:srgbClr val="005996"/>
              </a:buClr>
              <a:buSzPct val="100000"/>
              <a:buFont typeface="Arial" charset="0"/>
              <a:buChar char="■"/>
            </a:pPr>
            <a:r>
              <a:rPr lang="ru-RU" sz="1000" dirty="0" smtClean="0"/>
              <a:t>Обеспечить надежное и безаварийное прохождение летнего пожароопасного периода 2011 года.</a:t>
            </a:r>
          </a:p>
          <a:p>
            <a:pPr marL="265113" lvl="1" indent="-265113">
              <a:lnSpc>
                <a:spcPct val="94000"/>
              </a:lnSpc>
              <a:spcBef>
                <a:spcPts val="400"/>
              </a:spcBef>
              <a:buClr>
                <a:srgbClr val="005996"/>
              </a:buClr>
              <a:buSzPct val="100000"/>
              <a:buFont typeface="Arial" charset="0"/>
              <a:buChar char="■"/>
            </a:pPr>
            <a:r>
              <a:rPr lang="ru-RU" sz="1000" dirty="0" smtClean="0"/>
              <a:t>Обеспечить неукоснительное выполнение разработанных по результатам расследования аварий мероприятий, направленных на предотвращение массового нарушения энергоснабжения потребителей при возникновении, а также готовность компаний к их ликвидации.</a:t>
            </a:r>
          </a:p>
          <a:p>
            <a:pPr marL="265113" lvl="1" indent="-265113">
              <a:lnSpc>
                <a:spcPct val="94000"/>
              </a:lnSpc>
              <a:spcBef>
                <a:spcPts val="400"/>
              </a:spcBef>
              <a:buClr>
                <a:srgbClr val="005996"/>
              </a:buClr>
              <a:buSzPct val="100000"/>
            </a:pPr>
            <a:r>
              <a:rPr lang="ru-RU" sz="1000" dirty="0" smtClean="0">
                <a:solidFill>
                  <a:srgbClr val="A60010"/>
                </a:solidFill>
              </a:rPr>
              <a:t>Министерству энергетики Российской Федерации:</a:t>
            </a:r>
          </a:p>
          <a:p>
            <a:pPr marL="265113" lvl="1" indent="-265113">
              <a:lnSpc>
                <a:spcPct val="94000"/>
              </a:lnSpc>
              <a:spcBef>
                <a:spcPts val="400"/>
              </a:spcBef>
              <a:buClr>
                <a:srgbClr val="005996"/>
              </a:buClr>
              <a:buSzPct val="100000"/>
              <a:buFont typeface="Arial" charset="0"/>
              <a:buChar char="■"/>
            </a:pPr>
            <a:r>
              <a:rPr lang="ru-RU" sz="1000" dirty="0" smtClean="0"/>
              <a:t>Обеспечить разработку плана первоочередных мероприятий по подготовке к прохождению отопительного сезона 2011-2012 годов и контроль за его реализацией.</a:t>
            </a:r>
          </a:p>
          <a:p>
            <a:pPr marL="265113" lvl="1" indent="-265113">
              <a:lnSpc>
                <a:spcPct val="94000"/>
              </a:lnSpc>
              <a:spcBef>
                <a:spcPts val="400"/>
              </a:spcBef>
              <a:buClr>
                <a:srgbClr val="005996"/>
              </a:buClr>
              <a:buSzPct val="100000"/>
              <a:buFont typeface="Arial" charset="0"/>
              <a:buChar char="■"/>
            </a:pPr>
            <a:r>
              <a:rPr lang="ru-RU" sz="1000" dirty="0" smtClean="0"/>
              <a:t>Организовать определение регионов с высоким риском нарушения энергоснабжения в период отопительного сезона 2011-2012 годов, и разработку и утверждение перечня мероприятий по снижению этих рисков.</a:t>
            </a:r>
          </a:p>
          <a:p>
            <a:pPr marL="265113" lvl="1" indent="-265113">
              <a:lnSpc>
                <a:spcPct val="94000"/>
              </a:lnSpc>
              <a:spcBef>
                <a:spcPts val="400"/>
              </a:spcBef>
              <a:buClr>
                <a:srgbClr val="005996"/>
              </a:buClr>
              <a:buSzPct val="100000"/>
              <a:buFont typeface="Arial" charset="0"/>
              <a:buChar char="■"/>
            </a:pPr>
            <a:r>
              <a:rPr lang="ru-RU" sz="1000" dirty="0" smtClean="0"/>
              <a:t>Обеспечить разработку нового Положения об оценке готовности к работе в отопительный период субъектов электроэнергетики и организовать проверку готовности субъектов электроэнергетики к отопительному сезону 2011-2012 годов в соответствии с требованиями нового положения.</a:t>
            </a:r>
          </a:p>
          <a:p>
            <a:pPr marL="265113" lvl="1" indent="-265113">
              <a:lnSpc>
                <a:spcPct val="94000"/>
              </a:lnSpc>
              <a:spcBef>
                <a:spcPts val="400"/>
              </a:spcBef>
              <a:buClr>
                <a:srgbClr val="005996"/>
              </a:buClr>
              <a:buSzPct val="100000"/>
              <a:buFont typeface="Arial" charset="0"/>
              <a:buChar char="■"/>
            </a:pPr>
            <a:r>
              <a:rPr lang="ru-RU" sz="1000" dirty="0" smtClean="0"/>
              <a:t>Обеспечить контроль за подготовкой и прохождением субъектами электроэнергетики опасных периодов (паводок, пожароопасный период, аномальные погодные явления и др.) и координацию действий заинтересованных органов власти и организаций при ликвидации их последствий.</a:t>
            </a:r>
          </a:p>
        </p:txBody>
      </p:sp>
    </p:spTree>
  </p:cSld>
  <p:clrMapOvr>
    <a:masterClrMapping/>
  </p:clrMapOvr>
  <p:transition>
    <p:split orient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Номер слайда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FF47E17-4A24-4139-844C-C01B62A6C364}" type="slidenum">
              <a:rPr lang="ru-RU" smtClean="0">
                <a:latin typeface="Arial" charset="0"/>
                <a:cs typeface="Arial" charset="0"/>
              </a:rPr>
              <a:pPr/>
              <a:t>16</a:t>
            </a:fld>
            <a:endParaRPr lang="ru-RU" smtClean="0">
              <a:latin typeface="Arial" charset="0"/>
              <a:cs typeface="Arial" charset="0"/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226827" y="1105786"/>
          <a:ext cx="8747051" cy="12014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9939" name="Рисунок 3" descr="teesside-biomass-power-plant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2317750"/>
            <a:ext cx="5994400" cy="454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145213" y="2403475"/>
            <a:ext cx="2828925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28600" indent="-228600" algn="ctr"/>
            <a:r>
              <a:rPr lang="ru-RU" dirty="0"/>
              <a:t>Основные цифры</a:t>
            </a:r>
          </a:p>
          <a:p>
            <a:pPr marL="228600" indent="-228600">
              <a:buFontTx/>
              <a:buAutoNum type="arabicPeriod"/>
            </a:pPr>
            <a:r>
              <a:rPr lang="ru-RU" b="0" dirty="0"/>
              <a:t>Объем</a:t>
            </a:r>
            <a:r>
              <a:rPr lang="ru-RU" dirty="0"/>
              <a:t> </a:t>
            </a:r>
            <a:r>
              <a:rPr lang="ru-RU" b="0" dirty="0"/>
              <a:t>инвестиций госкомпаний</a:t>
            </a:r>
            <a:r>
              <a:rPr lang="ru-RU" dirty="0"/>
              <a:t> </a:t>
            </a:r>
            <a:r>
              <a:rPr lang="ru-RU" b="0" dirty="0"/>
              <a:t>на</a:t>
            </a:r>
            <a:r>
              <a:rPr lang="ru-RU" dirty="0"/>
              <a:t> </a:t>
            </a:r>
            <a:r>
              <a:rPr lang="ru-RU" dirty="0">
                <a:solidFill>
                  <a:srgbClr val="3333CC"/>
                </a:solidFill>
              </a:rPr>
              <a:t>2011 г.</a:t>
            </a:r>
            <a:r>
              <a:rPr lang="ru-RU" dirty="0"/>
              <a:t> </a:t>
            </a:r>
            <a:r>
              <a:rPr lang="ru-RU" b="0" dirty="0"/>
              <a:t>составляет</a:t>
            </a:r>
            <a:r>
              <a:rPr lang="ru-RU" dirty="0"/>
              <a:t> </a:t>
            </a:r>
            <a:r>
              <a:rPr lang="en-US" dirty="0" smtClean="0">
                <a:solidFill>
                  <a:srgbClr val="3333CC"/>
                </a:solidFill>
              </a:rPr>
              <a:t>807</a:t>
            </a:r>
            <a:r>
              <a:rPr lang="ru-RU" dirty="0" smtClean="0">
                <a:solidFill>
                  <a:srgbClr val="3333CC"/>
                </a:solidFill>
              </a:rPr>
              <a:t> </a:t>
            </a:r>
            <a:r>
              <a:rPr lang="ru-RU" dirty="0">
                <a:solidFill>
                  <a:srgbClr val="3333CC"/>
                </a:solidFill>
              </a:rPr>
              <a:t>млрд. руб.</a:t>
            </a:r>
            <a:r>
              <a:rPr lang="ru-RU" dirty="0"/>
              <a:t>, в том числе:</a:t>
            </a:r>
          </a:p>
          <a:p>
            <a:pPr marL="228600" indent="-228600">
              <a:buClr>
                <a:srgbClr val="FF0000"/>
              </a:buClr>
              <a:buFont typeface="Wingdings" pitchFamily="2" charset="2"/>
              <a:buChar char="Ø"/>
            </a:pPr>
            <a:r>
              <a:rPr lang="ru-RU" b="0" dirty="0"/>
              <a:t>В сети ФСК и МРСК – </a:t>
            </a:r>
            <a:r>
              <a:rPr lang="ru-RU" dirty="0">
                <a:solidFill>
                  <a:srgbClr val="3333CC"/>
                </a:solidFill>
              </a:rPr>
              <a:t>386 млрд. руб.</a:t>
            </a:r>
            <a:r>
              <a:rPr lang="ru-RU" dirty="0"/>
              <a:t>;</a:t>
            </a:r>
          </a:p>
          <a:p>
            <a:pPr marL="228600" indent="-228600">
              <a:buClr>
                <a:srgbClr val="FF0000"/>
              </a:buClr>
              <a:buFont typeface="Wingdings" pitchFamily="2" charset="2"/>
              <a:buChar char="Ø"/>
            </a:pPr>
            <a:r>
              <a:rPr lang="ru-RU" b="0" dirty="0"/>
              <a:t>В атомную энергетику – </a:t>
            </a:r>
            <a:r>
              <a:rPr lang="ru-RU" dirty="0">
                <a:solidFill>
                  <a:srgbClr val="3333CC"/>
                </a:solidFill>
              </a:rPr>
              <a:t>232 млрд. руб.;</a:t>
            </a:r>
          </a:p>
          <a:p>
            <a:pPr marL="228600" indent="-228600">
              <a:buClr>
                <a:srgbClr val="FF0000"/>
              </a:buClr>
              <a:buFont typeface="Wingdings" pitchFamily="2" charset="2"/>
              <a:buChar char="Ø"/>
            </a:pPr>
            <a:r>
              <a:rPr lang="ru-RU" b="0" dirty="0"/>
              <a:t>В гидроэнергетику – </a:t>
            </a:r>
            <a:r>
              <a:rPr lang="ru-RU" dirty="0">
                <a:solidFill>
                  <a:srgbClr val="3333CC"/>
                </a:solidFill>
              </a:rPr>
              <a:t>109 млрд. руб.;</a:t>
            </a:r>
          </a:p>
          <a:p>
            <a:pPr marL="228600" indent="-228600">
              <a:buClr>
                <a:srgbClr val="FF0000"/>
              </a:buClr>
              <a:buFont typeface="Wingdings" pitchFamily="2" charset="2"/>
              <a:buChar char="Ø"/>
            </a:pPr>
            <a:r>
              <a:rPr lang="ru-RU" b="0" dirty="0"/>
              <a:t>В энергетику дальнего востока – </a:t>
            </a:r>
            <a:r>
              <a:rPr lang="en-US" dirty="0" smtClean="0">
                <a:solidFill>
                  <a:srgbClr val="3333CC"/>
                </a:solidFill>
              </a:rPr>
              <a:t>50</a:t>
            </a:r>
            <a:r>
              <a:rPr lang="ru-RU" dirty="0" smtClean="0">
                <a:solidFill>
                  <a:srgbClr val="3333CC"/>
                </a:solidFill>
              </a:rPr>
              <a:t> </a:t>
            </a:r>
            <a:r>
              <a:rPr lang="ru-RU" dirty="0">
                <a:solidFill>
                  <a:srgbClr val="3333CC"/>
                </a:solidFill>
              </a:rPr>
              <a:t>млрд. руб</a:t>
            </a:r>
            <a:r>
              <a:rPr lang="ru-RU" dirty="0" smtClean="0">
                <a:solidFill>
                  <a:srgbClr val="3333CC"/>
                </a:solidFill>
              </a:rPr>
              <a:t>.</a:t>
            </a:r>
            <a:endParaRPr lang="ru-RU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ransition>
    <p:split orient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6" name="Rectangle 2"/>
          <p:cNvSpPr txBox="1">
            <a:spLocks noChangeArrowheads="1"/>
          </p:cNvSpPr>
          <p:nvPr/>
        </p:nvSpPr>
        <p:spPr bwMode="auto">
          <a:xfrm>
            <a:off x="1952625" y="0"/>
            <a:ext cx="7191375" cy="97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885" tIns="40025" rIns="80049" bIns="40025" anchor="ctr"/>
          <a:lstStyle/>
          <a:p>
            <a:pPr eaLnBrk="0" hangingPunct="0">
              <a:spcBef>
                <a:spcPct val="50000"/>
              </a:spcBef>
            </a:pPr>
            <a:endParaRPr lang="ru-RU" sz="1700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978025" y="319088"/>
            <a:ext cx="6892925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tabLst>
                <a:tab pos="457200" algn="l"/>
              </a:tabLst>
              <a:defRPr/>
            </a:pPr>
            <a:r>
              <a:rPr lang="ru-RU" sz="1800" b="0" dirty="0">
                <a:solidFill>
                  <a:srgbClr val="FFFFFF"/>
                </a:solidFill>
                <a:latin typeface="Arial"/>
              </a:rPr>
              <a:t>Инвестиции в электроэнергетику</a:t>
            </a:r>
          </a:p>
        </p:txBody>
      </p:sp>
      <p:sp>
        <p:nvSpPr>
          <p:cNvPr id="40981" name="TextBox 8"/>
          <p:cNvSpPr txBox="1">
            <a:spLocks noChangeArrowheads="1"/>
          </p:cNvSpPr>
          <p:nvPr/>
        </p:nvSpPr>
        <p:spPr bwMode="auto">
          <a:xfrm>
            <a:off x="153908" y="5425463"/>
            <a:ext cx="465462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700" i="1" dirty="0"/>
              <a:t>* План в соответствии с инвестиционными программами, согласованными и утвержденными Минэнерго России в 2010 году </a:t>
            </a:r>
          </a:p>
        </p:txBody>
      </p:sp>
      <p:sp>
        <p:nvSpPr>
          <p:cNvPr id="40985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593138" y="568027"/>
            <a:ext cx="550862" cy="508000"/>
          </a:xfrm>
          <a:noFill/>
        </p:spPr>
        <p:txBody>
          <a:bodyPr/>
          <a:lstStyle/>
          <a:p>
            <a:fld id="{993B84CF-C2C1-4A81-A31B-9DE53045CF4D}" type="slidenum">
              <a:rPr lang="ru-RU" smtClean="0">
                <a:latin typeface="Arial" charset="0"/>
                <a:cs typeface="Arial" charset="0"/>
              </a:rPr>
              <a:pPr/>
              <a:t>17</a:t>
            </a:fld>
            <a:endParaRPr lang="ru-RU" dirty="0" smtClean="0">
              <a:latin typeface="Arial" charset="0"/>
              <a:cs typeface="Arial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44855" y="5794218"/>
            <a:ext cx="8646061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eaLnBrk="0" hangingPunct="0">
              <a:spcBef>
                <a:spcPct val="20000"/>
              </a:spcBef>
              <a:buClr>
                <a:srgbClr val="005996"/>
              </a:buClr>
              <a:buFont typeface="Arial" charset="0"/>
              <a:buNone/>
            </a:pPr>
            <a:r>
              <a:rPr lang="ru-RU" sz="1400" dirty="0" smtClean="0">
                <a:solidFill>
                  <a:srgbClr val="03468C"/>
                </a:solidFill>
                <a:latin typeface="+mn-lt"/>
              </a:rPr>
              <a:t>Развитие электрических сетей должно опережать развитие генерации.    </a:t>
            </a:r>
          </a:p>
          <a:p>
            <a:pPr marL="342900" indent="-342900" algn="just" eaLnBrk="0" hangingPunct="0">
              <a:spcBef>
                <a:spcPct val="20000"/>
              </a:spcBef>
              <a:buClr>
                <a:srgbClr val="005996"/>
              </a:buClr>
              <a:buFont typeface="Wingdings" pitchFamily="2" charset="2"/>
              <a:buChar char="ü"/>
            </a:pPr>
            <a:r>
              <a:rPr lang="ru-RU" sz="1400" dirty="0" smtClean="0">
                <a:solidFill>
                  <a:srgbClr val="03468C"/>
                </a:solidFill>
                <a:latin typeface="+mn-lt"/>
              </a:rPr>
              <a:t>В соответствие с Генеральной схемой протяжённость электрических сетей возрастёт в </a:t>
            </a:r>
            <a:r>
              <a:rPr lang="en-US" sz="1400" dirty="0" smtClean="0">
                <a:solidFill>
                  <a:srgbClr val="03468C"/>
                </a:solidFill>
                <a:latin typeface="+mn-lt"/>
              </a:rPr>
              <a:t/>
            </a:r>
            <a:br>
              <a:rPr lang="en-US" sz="1400" dirty="0" smtClean="0">
                <a:solidFill>
                  <a:srgbClr val="03468C"/>
                </a:solidFill>
                <a:latin typeface="+mn-lt"/>
              </a:rPr>
            </a:br>
            <a:r>
              <a:rPr lang="ru-RU" sz="1400" dirty="0" smtClean="0">
                <a:solidFill>
                  <a:srgbClr val="FF0000"/>
                </a:solidFill>
                <a:latin typeface="+mn-lt"/>
              </a:rPr>
              <a:t>1,8 раза</a:t>
            </a:r>
            <a:r>
              <a:rPr lang="ru-RU" sz="1400" dirty="0" smtClean="0">
                <a:solidFill>
                  <a:srgbClr val="03468C"/>
                </a:solidFill>
                <a:latin typeface="+mn-lt"/>
              </a:rPr>
              <a:t>, а установленная мощность электростанций - всего </a:t>
            </a:r>
            <a:r>
              <a:rPr lang="ru-RU" sz="1400" dirty="0" smtClean="0">
                <a:solidFill>
                  <a:srgbClr val="FF0000"/>
                </a:solidFill>
                <a:latin typeface="+mn-lt"/>
              </a:rPr>
              <a:t>в 1,5 раза</a:t>
            </a:r>
            <a:r>
              <a:rPr lang="ru-RU" sz="1400" dirty="0" smtClean="0">
                <a:solidFill>
                  <a:srgbClr val="03468C"/>
                </a:solidFill>
                <a:latin typeface="+mn-lt"/>
              </a:rPr>
              <a:t>.</a:t>
            </a:r>
          </a:p>
        </p:txBody>
      </p:sp>
      <p:sp>
        <p:nvSpPr>
          <p:cNvPr id="12" name="Прямоугольник 7"/>
          <p:cNvSpPr>
            <a:spLocks noChangeArrowheads="1"/>
          </p:cNvSpPr>
          <p:nvPr/>
        </p:nvSpPr>
        <p:spPr bwMode="auto">
          <a:xfrm>
            <a:off x="0" y="1153688"/>
            <a:ext cx="4572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dirty="0">
                <a:solidFill>
                  <a:srgbClr val="03468C"/>
                </a:solidFill>
                <a:latin typeface="+mn-lt"/>
                <a:cs typeface="Times New Roman" pitchFamily="18" charset="0"/>
              </a:rPr>
              <a:t>Инвестиции государственных энергетических компаний в 2010 г. составили </a:t>
            </a:r>
            <a:r>
              <a:rPr lang="ru-RU" sz="1600" dirty="0">
                <a:solidFill>
                  <a:srgbClr val="C00000"/>
                </a:solidFill>
                <a:latin typeface="+mn-lt"/>
                <a:cs typeface="Times New Roman" pitchFamily="18" charset="0"/>
              </a:rPr>
              <a:t>5</a:t>
            </a:r>
            <a:r>
              <a:rPr lang="en-US" sz="1600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4</a:t>
            </a:r>
            <a:r>
              <a:rPr lang="ru-RU" sz="1600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3 </a:t>
            </a:r>
            <a:r>
              <a:rPr lang="ru-RU" sz="1600" dirty="0">
                <a:solidFill>
                  <a:srgbClr val="C00000"/>
                </a:solidFill>
                <a:latin typeface="+mn-lt"/>
                <a:cs typeface="Times New Roman" pitchFamily="18" charset="0"/>
              </a:rPr>
              <a:t>млрд. руб., </a:t>
            </a:r>
          </a:p>
          <a:p>
            <a:pPr algn="ctr"/>
            <a:r>
              <a:rPr lang="ru-RU" sz="1600" dirty="0">
                <a:solidFill>
                  <a:srgbClr val="03468C"/>
                </a:solidFill>
                <a:latin typeface="+mn-lt"/>
                <a:cs typeface="Times New Roman" pitchFamily="18" charset="0"/>
              </a:rPr>
              <a:t>(на </a:t>
            </a:r>
            <a:r>
              <a:rPr lang="ru-RU" sz="1600" dirty="0" smtClean="0">
                <a:solidFill>
                  <a:srgbClr val="03468C"/>
                </a:solidFill>
                <a:latin typeface="+mn-lt"/>
                <a:cs typeface="Times New Roman" pitchFamily="18" charset="0"/>
              </a:rPr>
              <a:t>20% </a:t>
            </a:r>
            <a:r>
              <a:rPr lang="ru-RU" sz="1600" dirty="0">
                <a:solidFill>
                  <a:srgbClr val="03468C"/>
                </a:solidFill>
                <a:latin typeface="+mn-lt"/>
                <a:cs typeface="Times New Roman" pitchFamily="18" charset="0"/>
              </a:rPr>
              <a:t>&gt; в 2009 г. (</a:t>
            </a:r>
            <a:r>
              <a:rPr lang="ru-RU" sz="1600" dirty="0" smtClean="0">
                <a:solidFill>
                  <a:srgbClr val="03468C"/>
                </a:solidFill>
                <a:latin typeface="+mn-lt"/>
                <a:cs typeface="Times New Roman" pitchFamily="18" charset="0"/>
              </a:rPr>
              <a:t>454 </a:t>
            </a:r>
            <a:r>
              <a:rPr lang="ru-RU" sz="1600" dirty="0">
                <a:solidFill>
                  <a:srgbClr val="03468C"/>
                </a:solidFill>
                <a:latin typeface="+mn-lt"/>
                <a:cs typeface="Times New Roman" pitchFamily="18" charset="0"/>
              </a:rPr>
              <a:t>млрд. рублей).</a:t>
            </a:r>
          </a:p>
        </p:txBody>
      </p:sp>
      <p:sp>
        <p:nvSpPr>
          <p:cNvPr id="14" name="TextBox 15"/>
          <p:cNvSpPr txBox="1">
            <a:spLocks noChangeArrowheads="1"/>
          </p:cNvSpPr>
          <p:nvPr/>
        </p:nvSpPr>
        <p:spPr bwMode="auto">
          <a:xfrm>
            <a:off x="4209861" y="896294"/>
            <a:ext cx="4934139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dirty="0">
                <a:solidFill>
                  <a:srgbClr val="03468C"/>
                </a:solidFill>
                <a:latin typeface="+mj-lt"/>
                <a:cs typeface="Times New Roman" pitchFamily="18" charset="0"/>
              </a:rPr>
              <a:t>Объем </a:t>
            </a:r>
            <a:r>
              <a:rPr lang="ru-RU" sz="1600" dirty="0" smtClean="0">
                <a:solidFill>
                  <a:srgbClr val="03468C"/>
                </a:solidFill>
                <a:latin typeface="+mj-lt"/>
                <a:cs typeface="Times New Roman" pitchFamily="18" charset="0"/>
              </a:rPr>
              <a:t>согласованных и утвержденных </a:t>
            </a:r>
            <a:r>
              <a:rPr lang="ru-RU" sz="1600" dirty="0">
                <a:solidFill>
                  <a:srgbClr val="03468C"/>
                </a:solidFill>
                <a:latin typeface="+mj-lt"/>
                <a:cs typeface="Times New Roman" pitchFamily="18" charset="0"/>
              </a:rPr>
              <a:t>инвестиционных программ на 2011 г. </a:t>
            </a:r>
            <a:endParaRPr lang="ru-RU" sz="1600" dirty="0" smtClean="0">
              <a:solidFill>
                <a:srgbClr val="03468C"/>
              </a:solidFill>
              <a:latin typeface="+mj-lt"/>
              <a:cs typeface="Times New Roman" pitchFamily="18" charset="0"/>
            </a:endParaRPr>
          </a:p>
          <a:p>
            <a:pPr algn="ctr"/>
            <a:r>
              <a:rPr lang="ru-RU" sz="1600" dirty="0" smtClean="0">
                <a:solidFill>
                  <a:srgbClr val="03468C"/>
                </a:solidFill>
                <a:latin typeface="+mj-lt"/>
                <a:cs typeface="Times New Roman" pitchFamily="18" charset="0"/>
              </a:rPr>
              <a:t>составил </a:t>
            </a:r>
            <a:r>
              <a:rPr lang="en-US" sz="1600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807</a:t>
            </a:r>
            <a:r>
              <a:rPr lang="ru-RU" sz="1600" dirty="0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1600" dirty="0">
                <a:solidFill>
                  <a:srgbClr val="C00000"/>
                </a:solidFill>
                <a:latin typeface="+mj-lt"/>
                <a:cs typeface="Times New Roman" pitchFamily="18" charset="0"/>
              </a:rPr>
              <a:t>млрд. руб., </a:t>
            </a:r>
          </a:p>
          <a:p>
            <a:pPr algn="ctr"/>
            <a:r>
              <a:rPr lang="ru-RU" sz="1600" dirty="0">
                <a:solidFill>
                  <a:srgbClr val="03468C"/>
                </a:solidFill>
                <a:latin typeface="+mj-lt"/>
                <a:cs typeface="Times New Roman" pitchFamily="18" charset="0"/>
              </a:rPr>
              <a:t>(на </a:t>
            </a:r>
            <a:r>
              <a:rPr lang="ru-RU" sz="1600" dirty="0" smtClean="0">
                <a:solidFill>
                  <a:srgbClr val="03468C"/>
                </a:solidFill>
                <a:latin typeface="+mj-lt"/>
                <a:cs typeface="Times New Roman" pitchFamily="18" charset="0"/>
              </a:rPr>
              <a:t>48% </a:t>
            </a:r>
            <a:r>
              <a:rPr lang="ru-RU" sz="1600" dirty="0">
                <a:solidFill>
                  <a:srgbClr val="03468C"/>
                </a:solidFill>
                <a:latin typeface="+mj-lt"/>
                <a:cs typeface="Times New Roman" pitchFamily="18" charset="0"/>
              </a:rPr>
              <a:t>&gt; в 2010 году).</a:t>
            </a:r>
          </a:p>
        </p:txBody>
      </p:sp>
      <p:graphicFrame>
        <p:nvGraphicFramePr>
          <p:cNvPr id="23" name="Диаграмма 22"/>
          <p:cNvGraphicFramePr>
            <a:graphicFrameLocks/>
          </p:cNvGraphicFramePr>
          <p:nvPr/>
        </p:nvGraphicFramePr>
        <p:xfrm>
          <a:off x="147920" y="2190939"/>
          <a:ext cx="4448175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4" name="Диаграмма 23"/>
          <p:cNvGraphicFramePr>
            <a:graphicFrameLocks/>
          </p:cNvGraphicFramePr>
          <p:nvPr/>
        </p:nvGraphicFramePr>
        <p:xfrm>
          <a:off x="4626321" y="2136617"/>
          <a:ext cx="4255175" cy="35217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Диаграмма 1"/>
          <p:cNvPicPr>
            <a:picLocks noChangeArrowheads="1"/>
          </p:cNvPicPr>
          <p:nvPr/>
        </p:nvPicPr>
        <p:blipFill>
          <a:blip r:embed="rId2" cstate="print"/>
          <a:srcRect l="9331" t="2483" r="5865" b="11606"/>
          <a:stretch>
            <a:fillRect/>
          </a:stretch>
        </p:blipFill>
        <p:spPr bwMode="auto">
          <a:xfrm>
            <a:off x="925121" y="1213228"/>
            <a:ext cx="3058404" cy="196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0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528365" y="588475"/>
            <a:ext cx="615635" cy="451338"/>
          </a:xfrm>
          <a:noFill/>
        </p:spPr>
        <p:txBody>
          <a:bodyPr/>
          <a:lstStyle/>
          <a:p>
            <a:fld id="{2A999E97-7A4A-413B-B63C-4294ECD88374}" type="slidenum">
              <a:rPr lang="ru-RU" smtClean="0">
                <a:latin typeface="Arial" charset="0"/>
                <a:cs typeface="Arial" charset="0"/>
              </a:rPr>
              <a:pPr/>
              <a:t>18</a:t>
            </a:fld>
            <a:endParaRPr lang="ru-RU" dirty="0" smtClean="0">
              <a:latin typeface="Arial" charset="0"/>
              <a:cs typeface="Arial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62973" y="205235"/>
            <a:ext cx="649446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800" b="0" dirty="0" smtClean="0">
                <a:solidFill>
                  <a:srgbClr val="FFFFFF"/>
                </a:solidFill>
                <a:latin typeface="Arial"/>
              </a:rPr>
              <a:t>Вводы генерирующих мощностей и сетевого оборудования в 2010 году и планы вводов на 2011 год</a:t>
            </a:r>
          </a:p>
        </p:txBody>
      </p:sp>
      <p:sp>
        <p:nvSpPr>
          <p:cNvPr id="43012" name="Rectangle 61"/>
          <p:cNvSpPr>
            <a:spLocks noGrp="1" noChangeArrowheads="1"/>
          </p:cNvSpPr>
          <p:nvPr>
            <p:ph type="body" idx="4294967295"/>
          </p:nvPr>
        </p:nvSpPr>
        <p:spPr>
          <a:xfrm>
            <a:off x="307818" y="3271100"/>
            <a:ext cx="4371768" cy="1002136"/>
          </a:xfrm>
        </p:spPr>
        <p:txBody>
          <a:bodyPr/>
          <a:lstStyle/>
          <a:p>
            <a:pPr marL="72000" indent="0">
              <a:lnSpc>
                <a:spcPct val="8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900" kern="1200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  В 2010 г. было введено 3 257 МВт генерирующих мощностей, в т.ч. 886 МВт по ДПМ</a:t>
            </a:r>
          </a:p>
          <a:p>
            <a:pPr marL="72000" indent="0">
              <a:lnSpc>
                <a:spcPct val="8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900" kern="1200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  В 2011 г. планируется ввод объектов генерации общей мощностью </a:t>
            </a:r>
            <a:br>
              <a:rPr lang="ru-RU" sz="900" kern="1200" dirty="0" smtClean="0">
                <a:solidFill>
                  <a:srgbClr val="002060"/>
                </a:solidFill>
                <a:latin typeface="Arial" charset="0"/>
                <a:cs typeface="Arial" charset="0"/>
              </a:rPr>
            </a:br>
            <a:r>
              <a:rPr lang="ru-RU" sz="900" kern="1200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6 317 МВт, в т.ч. 5 296 МВт по ДПМ </a:t>
            </a:r>
          </a:p>
        </p:txBody>
      </p:sp>
      <p:sp>
        <p:nvSpPr>
          <p:cNvPr id="14" name="TextBox 8"/>
          <p:cNvSpPr txBox="1">
            <a:spLocks noChangeArrowheads="1"/>
          </p:cNvSpPr>
          <p:nvPr/>
        </p:nvSpPr>
        <p:spPr bwMode="auto">
          <a:xfrm>
            <a:off x="4599160" y="3220613"/>
            <a:ext cx="4427145" cy="904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72000" indent="0">
              <a:lnSpc>
                <a:spcPct val="80000"/>
              </a:lnSpc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900" dirty="0" smtClean="0">
                <a:solidFill>
                  <a:srgbClr val="002060"/>
                </a:solidFill>
              </a:rPr>
              <a:t>Наиболее крупные вводы 2010 года: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Ø"/>
            </a:pPr>
            <a:r>
              <a:rPr lang="ru-RU" sz="900" dirty="0" smtClean="0">
                <a:solidFill>
                  <a:srgbClr val="002060"/>
                </a:solidFill>
              </a:rPr>
              <a:t>Ростовская АЭС (ОАО «Концерн </a:t>
            </a:r>
            <a:r>
              <a:rPr lang="ru-RU" sz="900" dirty="0" err="1" smtClean="0">
                <a:solidFill>
                  <a:srgbClr val="002060"/>
                </a:solidFill>
              </a:rPr>
              <a:t>Росэнергоатом</a:t>
            </a:r>
            <a:r>
              <a:rPr lang="ru-RU" sz="900" dirty="0" smtClean="0">
                <a:solidFill>
                  <a:srgbClr val="002060"/>
                </a:solidFill>
              </a:rPr>
              <a:t>») – 1</a:t>
            </a:r>
            <a:r>
              <a:rPr lang="en-US" sz="900" dirty="0" smtClean="0">
                <a:solidFill>
                  <a:srgbClr val="002060"/>
                </a:solidFill>
              </a:rPr>
              <a:t> </a:t>
            </a:r>
            <a:r>
              <a:rPr lang="ru-RU" sz="900" dirty="0" smtClean="0">
                <a:solidFill>
                  <a:srgbClr val="002060"/>
                </a:solidFill>
              </a:rPr>
              <a:t>000 МВт;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Ø"/>
            </a:pPr>
            <a:r>
              <a:rPr lang="ru-RU" sz="900" dirty="0" smtClean="0">
                <a:solidFill>
                  <a:srgbClr val="002060"/>
                </a:solidFill>
              </a:rPr>
              <a:t>Калининградская ТЭЦ-2 (ОАО «ИНТЕР РАО ЕЭС») – 450 МВт;</a:t>
            </a:r>
          </a:p>
          <a:p>
            <a:pPr lvl="1">
              <a:lnSpc>
                <a:spcPct val="80000"/>
              </a:lnSpc>
              <a:buFont typeface="Wingdings" pitchFamily="2" charset="2"/>
              <a:buChar char="Ø"/>
            </a:pPr>
            <a:r>
              <a:rPr lang="ru-RU" sz="900" dirty="0" smtClean="0">
                <a:solidFill>
                  <a:srgbClr val="002060"/>
                </a:solidFill>
              </a:rPr>
              <a:t>Шатурская ГРЭС (ОАО «ОГК-4») – 393 МВт.</a:t>
            </a:r>
          </a:p>
          <a:p>
            <a:pPr algn="just">
              <a:lnSpc>
                <a:spcPct val="105000"/>
              </a:lnSpc>
              <a:buClr>
                <a:srgbClr val="FF3300"/>
              </a:buClr>
              <a:buFont typeface="Wingdings" pitchFamily="2" charset="2"/>
              <a:buChar char="ü"/>
            </a:pPr>
            <a:endParaRPr lang="ru-RU" sz="900" dirty="0">
              <a:solidFill>
                <a:srgbClr val="002060"/>
              </a:solidFill>
            </a:endParaRPr>
          </a:p>
          <a:p>
            <a:pPr algn="just">
              <a:lnSpc>
                <a:spcPct val="110000"/>
              </a:lnSpc>
              <a:spcBef>
                <a:spcPct val="35000"/>
              </a:spcBef>
              <a:buClr>
                <a:srgbClr val="FF3300"/>
              </a:buClr>
            </a:pPr>
            <a:endParaRPr lang="ru-RU" sz="1000" i="1" dirty="0">
              <a:solidFill>
                <a:srgbClr val="002060"/>
              </a:solidFill>
            </a:endParaRPr>
          </a:p>
        </p:txBody>
      </p:sp>
      <p:graphicFrame>
        <p:nvGraphicFramePr>
          <p:cNvPr id="18" name="Диаграмма 17"/>
          <p:cNvGraphicFramePr/>
          <p:nvPr/>
        </p:nvGraphicFramePr>
        <p:xfrm>
          <a:off x="4762123" y="3911098"/>
          <a:ext cx="4155540" cy="2317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/>
          <p:cNvGraphicFramePr/>
          <p:nvPr/>
        </p:nvGraphicFramePr>
        <p:xfrm>
          <a:off x="425513" y="3911098"/>
          <a:ext cx="3929204" cy="22995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Rectangle 22"/>
          <p:cNvSpPr>
            <a:spLocks noChangeArrowheads="1"/>
          </p:cNvSpPr>
          <p:nvPr/>
        </p:nvSpPr>
        <p:spPr bwMode="auto">
          <a:xfrm>
            <a:off x="380246" y="6129196"/>
            <a:ext cx="4110273" cy="728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72000" algn="just" eaLnBrk="0" hangingPunct="0">
              <a:spcBef>
                <a:spcPct val="20000"/>
              </a:spcBef>
              <a:buClr>
                <a:srgbClr val="005996"/>
              </a:buClr>
              <a:buFont typeface="Wingdings" pitchFamily="2" charset="2"/>
              <a:buChar char="ü"/>
            </a:pPr>
            <a:r>
              <a:rPr lang="ru-RU" sz="900" dirty="0" smtClean="0">
                <a:solidFill>
                  <a:srgbClr val="002060"/>
                </a:solidFill>
              </a:rPr>
              <a:t>  По </a:t>
            </a:r>
            <a:r>
              <a:rPr lang="ru-RU" sz="900" dirty="0">
                <a:solidFill>
                  <a:srgbClr val="002060"/>
                </a:solidFill>
              </a:rPr>
              <a:t>сравнению с 2009 г. объем вводов </a:t>
            </a:r>
            <a:r>
              <a:rPr lang="ru-RU" sz="900" dirty="0" smtClean="0">
                <a:solidFill>
                  <a:srgbClr val="002060"/>
                </a:solidFill>
              </a:rPr>
              <a:t>сетей </a:t>
            </a:r>
            <a:r>
              <a:rPr lang="ru-RU" sz="900" dirty="0">
                <a:solidFill>
                  <a:srgbClr val="002060"/>
                </a:solidFill>
              </a:rPr>
              <a:t>электропередач в 2010 г. увеличился </a:t>
            </a:r>
            <a:r>
              <a:rPr lang="ru-RU" sz="900" dirty="0" smtClean="0">
                <a:solidFill>
                  <a:srgbClr val="002060"/>
                </a:solidFill>
              </a:rPr>
              <a:t>55%.</a:t>
            </a:r>
          </a:p>
          <a:p>
            <a:pPr marL="72000" algn="just" eaLnBrk="0" hangingPunct="0">
              <a:spcBef>
                <a:spcPct val="20000"/>
              </a:spcBef>
              <a:buClr>
                <a:srgbClr val="005996"/>
              </a:buClr>
              <a:buFont typeface="Wingdings" pitchFamily="2" charset="2"/>
              <a:buChar char="ü"/>
            </a:pPr>
            <a:r>
              <a:rPr lang="ru-RU" sz="900" dirty="0" smtClean="0">
                <a:solidFill>
                  <a:srgbClr val="002060"/>
                </a:solidFill>
              </a:rPr>
              <a:t>  Инвестиционными программами энергетических компаний в 2011 г. предусмотрен ввод 21 320 км линий электропередач.</a:t>
            </a:r>
          </a:p>
          <a:p>
            <a:pPr marL="72000" eaLnBrk="0" hangingPunct="0">
              <a:spcBef>
                <a:spcPct val="20000"/>
              </a:spcBef>
              <a:buClr>
                <a:srgbClr val="005996"/>
              </a:buClr>
              <a:buFont typeface="Wingdings" pitchFamily="2" charset="2"/>
              <a:buChar char="ü"/>
            </a:pPr>
            <a:endParaRPr lang="ru-RU" sz="900" dirty="0" smtClean="0">
              <a:solidFill>
                <a:srgbClr val="002060"/>
              </a:solidFill>
            </a:endParaRPr>
          </a:p>
          <a:p>
            <a:pPr marL="72000" eaLnBrk="0" hangingPunct="0">
              <a:spcBef>
                <a:spcPct val="20000"/>
              </a:spcBef>
              <a:buClr>
                <a:srgbClr val="005996"/>
              </a:buClr>
              <a:buFont typeface="Wingdings" pitchFamily="2" charset="2"/>
              <a:buChar char="ü"/>
            </a:pPr>
            <a:endParaRPr lang="ru-RU" sz="900" dirty="0">
              <a:solidFill>
                <a:srgbClr val="002060"/>
              </a:solidFill>
            </a:endParaRPr>
          </a:p>
          <a:p>
            <a:pPr marL="342900" indent="-342900" algn="just" eaLnBrk="0" hangingPunct="0">
              <a:spcBef>
                <a:spcPct val="20000"/>
              </a:spcBef>
              <a:buClr>
                <a:srgbClr val="005996"/>
              </a:buClr>
              <a:buFont typeface="Arial" charset="0"/>
              <a:buNone/>
            </a:pPr>
            <a:endParaRPr kumimoji="1" lang="ru-RU" sz="1400" dirty="0" smtClean="0">
              <a:solidFill>
                <a:schemeClr val="accent2"/>
              </a:solidFill>
            </a:endParaRPr>
          </a:p>
          <a:p>
            <a:pPr marL="342900" indent="-342900" algn="just" eaLnBrk="0" hangingPunct="0">
              <a:spcBef>
                <a:spcPct val="20000"/>
              </a:spcBef>
              <a:buClr>
                <a:srgbClr val="005996"/>
              </a:buClr>
              <a:buFont typeface="Arial" charset="0"/>
              <a:buNone/>
            </a:pPr>
            <a:r>
              <a:rPr kumimoji="1" lang="ru-RU" sz="1400" dirty="0">
                <a:solidFill>
                  <a:schemeClr val="accent2"/>
                </a:solidFill>
              </a:rPr>
              <a:t>	</a:t>
            </a:r>
            <a:endParaRPr lang="ru-RU" sz="1400" b="0" dirty="0">
              <a:solidFill>
                <a:schemeClr val="accent2"/>
              </a:solidFill>
            </a:endParaRPr>
          </a:p>
        </p:txBody>
      </p:sp>
      <p:graphicFrame>
        <p:nvGraphicFramePr>
          <p:cNvPr id="13" name="Диаграмма 12"/>
          <p:cNvGraphicFramePr>
            <a:graphicFrameLocks/>
          </p:cNvGraphicFramePr>
          <p:nvPr/>
        </p:nvGraphicFramePr>
        <p:xfrm>
          <a:off x="4463358" y="1124894"/>
          <a:ext cx="4508625" cy="21253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5" name="Rectangle 22"/>
          <p:cNvSpPr>
            <a:spLocks noChangeArrowheads="1"/>
          </p:cNvSpPr>
          <p:nvPr/>
        </p:nvSpPr>
        <p:spPr bwMode="auto">
          <a:xfrm>
            <a:off x="4725910" y="6145795"/>
            <a:ext cx="4418090" cy="334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72000" algn="just" eaLnBrk="0" hangingPunct="0">
              <a:spcBef>
                <a:spcPct val="20000"/>
              </a:spcBef>
              <a:buClr>
                <a:srgbClr val="005996"/>
              </a:buClr>
              <a:buFont typeface="Wingdings" pitchFamily="2" charset="2"/>
              <a:buChar char="ü"/>
            </a:pPr>
            <a:r>
              <a:rPr lang="ru-RU" sz="900" dirty="0" smtClean="0">
                <a:solidFill>
                  <a:srgbClr val="002060"/>
                </a:solidFill>
              </a:rPr>
              <a:t>  По </a:t>
            </a:r>
            <a:r>
              <a:rPr lang="ru-RU" sz="900" dirty="0">
                <a:solidFill>
                  <a:srgbClr val="002060"/>
                </a:solidFill>
              </a:rPr>
              <a:t>сравнению с 2009 г. объем вводов трансформаторных мощностей </a:t>
            </a:r>
            <a:r>
              <a:rPr lang="ru-RU" sz="900" dirty="0" smtClean="0">
                <a:solidFill>
                  <a:srgbClr val="002060"/>
                </a:solidFill>
              </a:rPr>
              <a:t>в </a:t>
            </a:r>
            <a:r>
              <a:rPr lang="ru-RU" sz="900" dirty="0">
                <a:solidFill>
                  <a:srgbClr val="002060"/>
                </a:solidFill>
              </a:rPr>
              <a:t>2010 г. увеличился </a:t>
            </a:r>
            <a:r>
              <a:rPr lang="ru-RU" sz="900" dirty="0" smtClean="0">
                <a:solidFill>
                  <a:srgbClr val="002060"/>
                </a:solidFill>
              </a:rPr>
              <a:t>на 18%.</a:t>
            </a:r>
          </a:p>
          <a:p>
            <a:pPr marL="72000" algn="just" eaLnBrk="0" hangingPunct="0">
              <a:spcBef>
                <a:spcPct val="20000"/>
              </a:spcBef>
              <a:buClr>
                <a:srgbClr val="005996"/>
              </a:buClr>
              <a:buFont typeface="Wingdings" pitchFamily="2" charset="2"/>
              <a:buChar char="ü"/>
            </a:pPr>
            <a:r>
              <a:rPr lang="ru-RU" sz="900" dirty="0" smtClean="0">
                <a:solidFill>
                  <a:srgbClr val="002060"/>
                </a:solidFill>
              </a:rPr>
              <a:t>  Инвестиционными программами энергетических компаний в 2011 г. предусмотрен ввод 39 296 МВА трансформаторных мощностей.</a:t>
            </a:r>
            <a:endParaRPr lang="ru-RU" sz="900" dirty="0">
              <a:solidFill>
                <a:srgbClr val="002060"/>
              </a:solidFill>
            </a:endParaRPr>
          </a:p>
          <a:p>
            <a:pPr marL="342900" indent="-342900" algn="just" eaLnBrk="0" hangingPunct="0">
              <a:spcBef>
                <a:spcPct val="20000"/>
              </a:spcBef>
              <a:buClr>
                <a:srgbClr val="005996"/>
              </a:buClr>
              <a:buFont typeface="Arial" charset="0"/>
              <a:buNone/>
            </a:pPr>
            <a:endParaRPr kumimoji="1" lang="ru-RU" sz="1400" dirty="0" smtClean="0">
              <a:solidFill>
                <a:schemeClr val="accent2"/>
              </a:solidFill>
            </a:endParaRPr>
          </a:p>
          <a:p>
            <a:pPr marL="342900" indent="-342900" algn="just" eaLnBrk="0" hangingPunct="0">
              <a:spcBef>
                <a:spcPct val="20000"/>
              </a:spcBef>
              <a:buClr>
                <a:srgbClr val="005996"/>
              </a:buClr>
              <a:buFont typeface="Arial" charset="0"/>
              <a:buNone/>
            </a:pPr>
            <a:r>
              <a:rPr kumimoji="1" lang="ru-RU" sz="1400" dirty="0">
                <a:solidFill>
                  <a:schemeClr val="accent2"/>
                </a:solidFill>
              </a:rPr>
              <a:t>	</a:t>
            </a:r>
            <a:endParaRPr lang="ru-RU" sz="1400" b="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>
    <p:split orient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1552248-0E1C-4DB7-9529-237873B3E57D}" type="slidenum">
              <a:rPr lang="ru-RU" smtClean="0"/>
              <a:pPr/>
              <a:t>19</a:t>
            </a:fld>
            <a:endParaRPr lang="ru-RU" smtClean="0"/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030819" y="202019"/>
            <a:ext cx="6953693" cy="658628"/>
          </a:xfrm>
        </p:spPr>
        <p:txBody>
          <a:bodyPr anchor="ctr"/>
          <a:lstStyle/>
          <a:p>
            <a:pPr algn="l" eaLnBrk="1" hangingPunct="1"/>
            <a:r>
              <a:rPr lang="ru-RU" sz="1800" b="0" kern="1200" dirty="0" smtClean="0">
                <a:solidFill>
                  <a:srgbClr val="FFFFFF"/>
                </a:solidFill>
                <a:latin typeface="Arial"/>
                <a:ea typeface="+mn-ea"/>
                <a:cs typeface="Arial" charset="0"/>
              </a:rPr>
              <a:t>Основные вводы сетевого оборудования в 2010 – 1 кв. 2011 г.</a:t>
            </a:r>
            <a:br>
              <a:rPr lang="ru-RU" sz="1800" b="0" kern="1200" dirty="0" smtClean="0">
                <a:solidFill>
                  <a:srgbClr val="FFFFFF"/>
                </a:solidFill>
                <a:latin typeface="Arial"/>
                <a:ea typeface="+mn-ea"/>
                <a:cs typeface="Arial" charset="0"/>
              </a:rPr>
            </a:br>
            <a:r>
              <a:rPr lang="ru-RU" sz="1800" b="0" kern="1200" dirty="0" smtClean="0">
                <a:solidFill>
                  <a:srgbClr val="FFFFFF"/>
                </a:solidFill>
                <a:latin typeface="Arial"/>
                <a:ea typeface="+mn-ea"/>
                <a:cs typeface="Arial" charset="0"/>
              </a:rPr>
              <a:t>Новые вводы подстанций и ЛЭП</a:t>
            </a:r>
          </a:p>
        </p:txBody>
      </p:sp>
      <p:graphicFrame>
        <p:nvGraphicFramePr>
          <p:cNvPr id="18486" name="Group 54"/>
          <p:cNvGraphicFramePr>
            <a:graphicFrameLocks noGrp="1"/>
          </p:cNvGraphicFramePr>
          <p:nvPr>
            <p:ph sz="half" idx="4294967295"/>
          </p:nvPr>
        </p:nvGraphicFramePr>
        <p:xfrm>
          <a:off x="0" y="1052737"/>
          <a:ext cx="5148064" cy="5763010"/>
        </p:xfrm>
        <a:graphic>
          <a:graphicData uri="http://schemas.openxmlformats.org/drawingml/2006/table">
            <a:tbl>
              <a:tblPr/>
              <a:tblGrid>
                <a:gridCol w="1943574"/>
                <a:gridCol w="3204490"/>
              </a:tblGrid>
              <a:tr h="22471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Подстанции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D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Назначение объекта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DBFF"/>
                    </a:solidFill>
                  </a:tcPr>
                </a:tc>
              </a:tr>
              <a:tr h="131307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ПС 500 кВ Красноармейская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(Новая. Введена в работу)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2A4E9E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Повышение надежности электроснабжения потребителей Самарского </a:t>
                      </a:r>
                      <a:r>
                        <a:rPr kumimoji="0" lang="ru-RU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энергоузла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, обеспечение возможности подключения новых потребителей, разгрузка ПС 500 кВ Куйбышевская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CFF"/>
                    </a:solidFill>
                  </a:tcPr>
                </a:tc>
              </a:tr>
              <a:tr h="65826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ПС 330 кВ Центральная </a:t>
                      </a:r>
                      <a:b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(Новая. Введена в работу)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2A4E9E"/>
                        </a:solidFill>
                        <a:effectLst/>
                        <a:latin typeface="Times New Roman" pitchFamily="18" charset="0"/>
                        <a:cs typeface="Arial" pitchFamily="34" charset="0"/>
                      </a:endParaRP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Создание нового питающего центра для сети </a:t>
                      </a:r>
                      <a:b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110 кВ Ленинградской энергосистемы, подключение новых потребителей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9010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ПС 500 кВ Очаково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(Завершена комплексная реконструкция)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Повышение надежности электроснабжения западной части г. Москвы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CFF"/>
                    </a:solidFill>
                  </a:tcPr>
                </a:tc>
              </a:tr>
              <a:tr h="7855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ПС 500 кВ Невинномысск </a:t>
                      </a:r>
                      <a:b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(Новая. Введена в работу)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Выдача мощности Ростовской АЭС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81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ПС 500 кВ Кубанская</a:t>
                      </a:r>
                      <a:b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(Новая. Введена в работу)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Повышение надежности электроснабжения потребителей Краснодарского края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5749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ПС 500 кВ Муравленковская </a:t>
                      </a:r>
                      <a:b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(Новая. Введена в работу)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Повышение надежности электроснабжения потреби-телей Ноябрьского энергорайона Тюменской обл.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CFF"/>
                    </a:solidFill>
                  </a:tcPr>
                </a:tc>
              </a:tr>
              <a:tr h="55749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ПС 500 кВ Нижегородская </a:t>
                      </a:r>
                      <a:b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(Реконструкция завершена)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Повышение надежности электроснабжения </a:t>
                      </a:r>
                      <a:r>
                        <a:rPr kumimoji="0" lang="ru-RU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Нижего-родской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ЭС, подключение новых потребителей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5826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ОРУ 330 кВ Калининградской ТЭЦ-2 </a:t>
                      </a:r>
                      <a:b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(Реконструкция завершена)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Обеспечение выдачи мощности Калининградской ТЭЦ-2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C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Group 67"/>
          <p:cNvGraphicFramePr>
            <a:graphicFrameLocks/>
          </p:cNvGraphicFramePr>
          <p:nvPr/>
        </p:nvGraphicFramePr>
        <p:xfrm>
          <a:off x="5220071" y="1052737"/>
          <a:ext cx="3923929" cy="5761642"/>
        </p:xfrm>
        <a:graphic>
          <a:graphicData uri="http://schemas.openxmlformats.org/drawingml/2006/table">
            <a:tbl>
              <a:tblPr/>
              <a:tblGrid>
                <a:gridCol w="2133452"/>
                <a:gridCol w="1790477"/>
              </a:tblGrid>
              <a:tr h="25030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ЛЭП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DB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Назначение объекта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7DBFF"/>
                    </a:solidFill>
                  </a:tcPr>
                </a:tc>
              </a:tr>
              <a:tr h="86114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Заход одной цепи ВЛ 220 кВ </a:t>
                      </a:r>
                      <a:r>
                        <a:rPr kumimoji="0" lang="ru-RU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Козырево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– </a:t>
                      </a:r>
                      <a:r>
                        <a:rPr kumimoji="0" lang="ru-RU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Новометаллургическая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на Челябинскую ТЭЦ-3 </a:t>
                      </a:r>
                      <a:b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(Введен в работу)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Обеспечение выдачи мощности </a:t>
                      </a:r>
                      <a:b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Челябинской ТЭЦ-3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8891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ВЛ 220 кВ Челябинская ТЭЦ-3 – </a:t>
                      </a:r>
                      <a:r>
                        <a:rPr kumimoji="0" lang="ru-RU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Новометаллургическая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1,2 цепь </a:t>
                      </a:r>
                      <a:b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(Введена в работу) 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668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ВЛ 500 кВ Ростовская АЭС – Невинномысск</a:t>
                      </a: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(Введена в работу)</a:t>
                      </a:r>
                      <a:endParaRPr kumimoji="0" lang="ru-RU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Выдача мощности Ростовской АЭС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CFF"/>
                    </a:solidFill>
                  </a:tcPr>
                </a:tc>
              </a:tr>
              <a:tr h="68891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ВЛ 500 кВ Тихорецкая 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Symbol" pitchFamily="18" charset="2"/>
                        </a:rPr>
                        <a:t>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Кубанская </a:t>
                      </a:r>
                      <a:b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(Введена в работу)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Повышение надежности электроснабжения потребителей Краснодарского края 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03337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ВЛ 500 кВ Холмогорская 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Symbol" pitchFamily="18" charset="2"/>
                        </a:rPr>
                        <a:t>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ru-RU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Муравленковская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  <a:sym typeface="Symbol" pitchFamily="18" charset="2"/>
                        </a:rPr>
                        <a:t>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ru-RU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Тарко-Сале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(Введена в работу) 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Повышение надежности электроснабжения потребителей Ноябрьского энергорайона Тюменской области 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CFF"/>
                    </a:solidFill>
                  </a:tcPr>
                </a:tc>
              </a:tr>
              <a:tr h="6889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ВЛ 220 кВ </a:t>
                      </a:r>
                      <a:r>
                        <a:rPr kumimoji="0" lang="ru-RU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Тобольская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ТЭЦ – Иртыш 1,2 цепь </a:t>
                      </a:r>
                      <a:b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(Под напряжением со стороны ПС 500 кВ Иртыш)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Выдача мощности Тобольской ТЭЦ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1668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ВЛ 330 кВ Северная – Калининградская ТЭЦ-2 </a:t>
                      </a:r>
                      <a:b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(Введена в работу) 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CF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Обеспечение выдачи мощности </a:t>
                      </a:r>
                      <a:b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Калининградской ТЭЦ-2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CFF"/>
                    </a:solidFill>
                  </a:tcPr>
                </a:tc>
              </a:tr>
              <a:tr h="51668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ВЛ 330 кВ Центральная – Калининградская ТЭЦ-2 </a:t>
                      </a:r>
                      <a:b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(Введена в работу)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8" name="Прямая соединительная линия 7"/>
          <p:cNvCxnSpPr/>
          <p:nvPr/>
        </p:nvCxnSpPr>
        <p:spPr bwMode="auto">
          <a:xfrm rot="5400000">
            <a:off x="2322958" y="3949738"/>
            <a:ext cx="5805377" cy="11147"/>
          </a:xfrm>
          <a:prstGeom prst="line">
            <a:avLst/>
          </a:prstGeom>
          <a:noFill/>
          <a:ln w="222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Прямая соединительная линия 8"/>
          <p:cNvCxnSpPr/>
          <p:nvPr/>
        </p:nvCxnSpPr>
        <p:spPr bwMode="auto">
          <a:xfrm rot="16200000" flipH="1">
            <a:off x="2239106" y="3949042"/>
            <a:ext cx="5794744" cy="23171"/>
          </a:xfrm>
          <a:prstGeom prst="line">
            <a:avLst/>
          </a:prstGeom>
          <a:noFill/>
          <a:ln w="222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4D357CB-0682-47AE-8F3E-1AAFA5E7BB21}" type="slidenum">
              <a:rPr lang="ru-RU" smtClean="0"/>
              <a:pPr/>
              <a:t>2</a:t>
            </a:fld>
            <a:endParaRPr lang="ru-RU" smtClean="0"/>
          </a:p>
        </p:txBody>
      </p:sp>
      <p:graphicFrame>
        <p:nvGraphicFramePr>
          <p:cNvPr id="1026" name="Object 264"/>
          <p:cNvGraphicFramePr>
            <a:graphicFrameLocks noChangeAspect="1"/>
          </p:cNvGraphicFramePr>
          <p:nvPr/>
        </p:nvGraphicFramePr>
        <p:xfrm>
          <a:off x="1533525" y="1158875"/>
          <a:ext cx="7494588" cy="1543050"/>
        </p:xfrm>
        <a:graphic>
          <a:graphicData uri="http://schemas.openxmlformats.org/presentationml/2006/ole">
            <p:oleObj spid="_x0000_s9218" name="Диаграмма" r:id="rId3" imgW="7324507" imgH="1495552" progId="Excel.Sheet.8">
              <p:embed/>
            </p:oleObj>
          </a:graphicData>
        </a:graphic>
      </p:graphicFrame>
      <p:sp>
        <p:nvSpPr>
          <p:cNvPr id="1028" name="Номер слайда 3"/>
          <p:cNvSpPr txBox="1">
            <a:spLocks noGrp="1"/>
          </p:cNvSpPr>
          <p:nvPr/>
        </p:nvSpPr>
        <p:spPr bwMode="auto">
          <a:xfrm>
            <a:off x="8593138" y="0"/>
            <a:ext cx="550862" cy="103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Ins="36000" anchor="b"/>
          <a:lstStyle/>
          <a:p>
            <a:pPr algn="ctr" eaLnBrk="0" hangingPunct="0"/>
            <a:fld id="{A665761C-EE5B-4181-AE06-555E625C1B9E}" type="slidenum">
              <a:rPr lang="ru-RU" sz="1800">
                <a:solidFill>
                  <a:srgbClr val="007DD2"/>
                </a:solidFill>
              </a:rPr>
              <a:pPr algn="ctr" eaLnBrk="0" hangingPunct="0"/>
              <a:t>2</a:t>
            </a:fld>
            <a:endParaRPr lang="ru-RU" sz="1800">
              <a:solidFill>
                <a:srgbClr val="007DD2"/>
              </a:solidFill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49300" y="3200400"/>
            <a:ext cx="6456363" cy="3608388"/>
            <a:chOff x="1057" y="1702"/>
            <a:chExt cx="3468" cy="1944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3042" y="2106"/>
              <a:ext cx="1125" cy="1546"/>
              <a:chOff x="3286" y="1368"/>
              <a:chExt cx="1854" cy="2488"/>
            </a:xfrm>
          </p:grpSpPr>
          <p:sp>
            <p:nvSpPr>
              <p:cNvPr id="1215" name="Freeform 4"/>
              <p:cNvSpPr>
                <a:spLocks/>
              </p:cNvSpPr>
              <p:nvPr/>
            </p:nvSpPr>
            <p:spPr bwMode="auto">
              <a:xfrm>
                <a:off x="4678" y="3293"/>
                <a:ext cx="241" cy="190"/>
              </a:xfrm>
              <a:custGeom>
                <a:avLst/>
                <a:gdLst>
                  <a:gd name="T0" fmla="*/ 0 w 38"/>
                  <a:gd name="T1" fmla="*/ 1222669 h 30"/>
                  <a:gd name="T2" fmla="*/ 328293 w 38"/>
                  <a:gd name="T3" fmla="*/ 1610579 h 30"/>
                  <a:gd name="T4" fmla="*/ 451253 w 38"/>
                  <a:gd name="T5" fmla="*/ 1874274 h 30"/>
                  <a:gd name="T6" fmla="*/ 583905 w 38"/>
                  <a:gd name="T7" fmla="*/ 1874274 h 30"/>
                  <a:gd name="T8" fmla="*/ 779831 w 38"/>
                  <a:gd name="T9" fmla="*/ 1935524 h 30"/>
                  <a:gd name="T10" fmla="*/ 912483 w 38"/>
                  <a:gd name="T11" fmla="*/ 1803677 h 30"/>
                  <a:gd name="T12" fmla="*/ 1302237 w 38"/>
                  <a:gd name="T13" fmla="*/ 1610579 h 30"/>
                  <a:gd name="T14" fmla="*/ 1436702 w 38"/>
                  <a:gd name="T15" fmla="*/ 1222669 h 30"/>
                  <a:gd name="T16" fmla="*/ 1630815 w 38"/>
                  <a:gd name="T17" fmla="*/ 1100486 h 30"/>
                  <a:gd name="T18" fmla="*/ 2143568 w 38"/>
                  <a:gd name="T19" fmla="*/ 387676 h 30"/>
                  <a:gd name="T20" fmla="*/ 2277989 w 38"/>
                  <a:gd name="T21" fmla="*/ 326705 h 30"/>
                  <a:gd name="T22" fmla="*/ 2410640 w 38"/>
                  <a:gd name="T23" fmla="*/ 0 h 30"/>
                  <a:gd name="T24" fmla="*/ 1630815 w 38"/>
                  <a:gd name="T25" fmla="*/ 519758 h 30"/>
                  <a:gd name="T26" fmla="*/ 1108124 w 38"/>
                  <a:gd name="T27" fmla="*/ 326705 h 30"/>
                  <a:gd name="T28" fmla="*/ 841287 w 38"/>
                  <a:gd name="T29" fmla="*/ 448881 h 30"/>
                  <a:gd name="T30" fmla="*/ 583905 w 38"/>
                  <a:gd name="T31" fmla="*/ 326705 h 30"/>
                  <a:gd name="T32" fmla="*/ 451253 w 38"/>
                  <a:gd name="T33" fmla="*/ 580729 h 30"/>
                  <a:gd name="T34" fmla="*/ 195641 w 38"/>
                  <a:gd name="T35" fmla="*/ 580729 h 30"/>
                  <a:gd name="T36" fmla="*/ 132651 w 38"/>
                  <a:gd name="T37" fmla="*/ 907434 h 30"/>
                  <a:gd name="T38" fmla="*/ 0 w 38"/>
                  <a:gd name="T39" fmla="*/ 1222669 h 3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38"/>
                  <a:gd name="T61" fmla="*/ 0 h 30"/>
                  <a:gd name="T62" fmla="*/ 38 w 38"/>
                  <a:gd name="T63" fmla="*/ 30 h 30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38" h="30">
                    <a:moveTo>
                      <a:pt x="0" y="19"/>
                    </a:moveTo>
                    <a:cubicBezTo>
                      <a:pt x="2" y="22"/>
                      <a:pt x="2" y="22"/>
                      <a:pt x="5" y="25"/>
                    </a:cubicBezTo>
                    <a:cubicBezTo>
                      <a:pt x="5" y="26"/>
                      <a:pt x="5" y="27"/>
                      <a:pt x="7" y="29"/>
                    </a:cubicBezTo>
                    <a:cubicBezTo>
                      <a:pt x="7" y="29"/>
                      <a:pt x="8" y="29"/>
                      <a:pt x="9" y="29"/>
                    </a:cubicBezTo>
                    <a:cubicBezTo>
                      <a:pt x="10" y="29"/>
                      <a:pt x="9" y="30"/>
                      <a:pt x="12" y="30"/>
                    </a:cubicBezTo>
                    <a:cubicBezTo>
                      <a:pt x="14" y="30"/>
                      <a:pt x="13" y="28"/>
                      <a:pt x="14" y="28"/>
                    </a:cubicBezTo>
                    <a:cubicBezTo>
                      <a:pt x="15" y="27"/>
                      <a:pt x="17" y="26"/>
                      <a:pt x="20" y="25"/>
                    </a:cubicBezTo>
                    <a:cubicBezTo>
                      <a:pt x="20" y="24"/>
                      <a:pt x="21" y="20"/>
                      <a:pt x="22" y="19"/>
                    </a:cubicBezTo>
                    <a:cubicBezTo>
                      <a:pt x="23" y="17"/>
                      <a:pt x="24" y="18"/>
                      <a:pt x="25" y="17"/>
                    </a:cubicBezTo>
                    <a:cubicBezTo>
                      <a:pt x="27" y="11"/>
                      <a:pt x="31" y="10"/>
                      <a:pt x="33" y="6"/>
                    </a:cubicBezTo>
                    <a:cubicBezTo>
                      <a:pt x="34" y="5"/>
                      <a:pt x="34" y="6"/>
                      <a:pt x="35" y="5"/>
                    </a:cubicBezTo>
                    <a:cubicBezTo>
                      <a:pt x="35" y="5"/>
                      <a:pt x="38" y="0"/>
                      <a:pt x="37" y="0"/>
                    </a:cubicBezTo>
                    <a:cubicBezTo>
                      <a:pt x="29" y="1"/>
                      <a:pt x="28" y="8"/>
                      <a:pt x="25" y="8"/>
                    </a:cubicBezTo>
                    <a:cubicBezTo>
                      <a:pt x="22" y="9"/>
                      <a:pt x="19" y="5"/>
                      <a:pt x="17" y="5"/>
                    </a:cubicBezTo>
                    <a:cubicBezTo>
                      <a:pt x="16" y="4"/>
                      <a:pt x="14" y="7"/>
                      <a:pt x="13" y="7"/>
                    </a:cubicBezTo>
                    <a:cubicBezTo>
                      <a:pt x="11" y="6"/>
                      <a:pt x="10" y="5"/>
                      <a:pt x="9" y="5"/>
                    </a:cubicBezTo>
                    <a:cubicBezTo>
                      <a:pt x="8" y="6"/>
                      <a:pt x="9" y="9"/>
                      <a:pt x="7" y="9"/>
                    </a:cubicBezTo>
                    <a:cubicBezTo>
                      <a:pt x="5" y="9"/>
                      <a:pt x="4" y="9"/>
                      <a:pt x="3" y="9"/>
                    </a:cubicBezTo>
                    <a:cubicBezTo>
                      <a:pt x="3" y="11"/>
                      <a:pt x="2" y="12"/>
                      <a:pt x="2" y="14"/>
                    </a:cubicBezTo>
                    <a:cubicBezTo>
                      <a:pt x="2" y="16"/>
                      <a:pt x="1" y="18"/>
                      <a:pt x="0" y="19"/>
                    </a:cubicBezTo>
                    <a:close/>
                  </a:path>
                </a:pathLst>
              </a:custGeom>
              <a:solidFill>
                <a:srgbClr val="91E5E3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16" name="Freeform 5"/>
              <p:cNvSpPr>
                <a:spLocks/>
              </p:cNvSpPr>
              <p:nvPr/>
            </p:nvSpPr>
            <p:spPr bwMode="auto">
              <a:xfrm>
                <a:off x="4843" y="3236"/>
                <a:ext cx="297" cy="620"/>
              </a:xfrm>
              <a:custGeom>
                <a:avLst/>
                <a:gdLst>
                  <a:gd name="T0" fmla="*/ 825906 w 47"/>
                  <a:gd name="T1" fmla="*/ 2503845 h 98"/>
                  <a:gd name="T2" fmla="*/ 956605 w 47"/>
                  <a:gd name="T3" fmla="*/ 2888485 h 98"/>
                  <a:gd name="T4" fmla="*/ 825906 w 47"/>
                  <a:gd name="T5" fmla="*/ 3141439 h 98"/>
                  <a:gd name="T6" fmla="*/ 956605 w 47"/>
                  <a:gd name="T7" fmla="*/ 3527604 h 98"/>
                  <a:gd name="T8" fmla="*/ 886444 w 47"/>
                  <a:gd name="T9" fmla="*/ 3912004 h 98"/>
                  <a:gd name="T10" fmla="*/ 574057 w 47"/>
                  <a:gd name="T11" fmla="*/ 3972998 h 98"/>
                  <a:gd name="T12" fmla="*/ 321967 w 47"/>
                  <a:gd name="T13" fmla="*/ 3972998 h 98"/>
                  <a:gd name="T14" fmla="*/ 251850 w 47"/>
                  <a:gd name="T15" fmla="*/ 4235606 h 98"/>
                  <a:gd name="T16" fmla="*/ 0 w 47"/>
                  <a:gd name="T17" fmla="*/ 4490325 h 98"/>
                  <a:gd name="T18" fmla="*/ 251850 w 47"/>
                  <a:gd name="T19" fmla="*/ 4682525 h 98"/>
                  <a:gd name="T20" fmla="*/ 704756 w 47"/>
                  <a:gd name="T21" fmla="*/ 5959522 h 98"/>
                  <a:gd name="T22" fmla="*/ 382782 w 47"/>
                  <a:gd name="T23" fmla="*/ 6029924 h 98"/>
                  <a:gd name="T24" fmla="*/ 574057 w 47"/>
                  <a:gd name="T25" fmla="*/ 6283124 h 98"/>
                  <a:gd name="T26" fmla="*/ 886444 w 47"/>
                  <a:gd name="T27" fmla="*/ 6151722 h 98"/>
                  <a:gd name="T28" fmla="*/ 886444 w 47"/>
                  <a:gd name="T29" fmla="*/ 5837724 h 98"/>
                  <a:gd name="T30" fmla="*/ 956605 w 47"/>
                  <a:gd name="T31" fmla="*/ 5453324 h 98"/>
                  <a:gd name="T32" fmla="*/ 1208689 w 47"/>
                  <a:gd name="T33" fmla="*/ 5320125 h 98"/>
                  <a:gd name="T34" fmla="*/ 1269226 w 47"/>
                  <a:gd name="T35" fmla="*/ 5381163 h 98"/>
                  <a:gd name="T36" fmla="*/ 1399963 w 47"/>
                  <a:gd name="T37" fmla="*/ 5574882 h 98"/>
                  <a:gd name="T38" fmla="*/ 1591478 w 47"/>
                  <a:gd name="T39" fmla="*/ 5514122 h 98"/>
                  <a:gd name="T40" fmla="*/ 1843283 w 47"/>
                  <a:gd name="T41" fmla="*/ 5514122 h 98"/>
                  <a:gd name="T42" fmla="*/ 1914961 w 47"/>
                  <a:gd name="T43" fmla="*/ 5320125 h 98"/>
                  <a:gd name="T44" fmla="*/ 2358325 w 47"/>
                  <a:gd name="T45" fmla="*/ 4996517 h 98"/>
                  <a:gd name="T46" fmla="*/ 2549593 w 47"/>
                  <a:gd name="T47" fmla="*/ 4490325 h 98"/>
                  <a:gd name="T48" fmla="*/ 2670946 w 47"/>
                  <a:gd name="T49" fmla="*/ 4165198 h 98"/>
                  <a:gd name="T50" fmla="*/ 2610131 w 47"/>
                  <a:gd name="T51" fmla="*/ 3659006 h 98"/>
                  <a:gd name="T52" fmla="*/ 2801683 w 47"/>
                  <a:gd name="T53" fmla="*/ 3394640 h 98"/>
                  <a:gd name="T54" fmla="*/ 2741108 w 47"/>
                  <a:gd name="T55" fmla="*/ 3141439 h 98"/>
                  <a:gd name="T56" fmla="*/ 2932382 w 47"/>
                  <a:gd name="T57" fmla="*/ 2117920 h 98"/>
                  <a:gd name="T58" fmla="*/ 2862220 w 47"/>
                  <a:gd name="T59" fmla="*/ 962721 h 98"/>
                  <a:gd name="T60" fmla="*/ 2932382 w 47"/>
                  <a:gd name="T61" fmla="*/ 445400 h 98"/>
                  <a:gd name="T62" fmla="*/ 2670946 w 47"/>
                  <a:gd name="T63" fmla="*/ 578359 h 98"/>
                  <a:gd name="T64" fmla="*/ 2549593 w 47"/>
                  <a:gd name="T65" fmla="*/ 578359 h 98"/>
                  <a:gd name="T66" fmla="*/ 2358325 w 47"/>
                  <a:gd name="T67" fmla="*/ 253238 h 98"/>
                  <a:gd name="T68" fmla="*/ 2227589 w 47"/>
                  <a:gd name="T69" fmla="*/ 0 h 98"/>
                  <a:gd name="T70" fmla="*/ 2106476 w 47"/>
                  <a:gd name="T71" fmla="*/ 0 h 98"/>
                  <a:gd name="T72" fmla="*/ 1914961 w 47"/>
                  <a:gd name="T73" fmla="*/ 323602 h 98"/>
                  <a:gd name="T74" fmla="*/ 1782746 w 47"/>
                  <a:gd name="T75" fmla="*/ 384400 h 98"/>
                  <a:gd name="T76" fmla="*/ 1843283 w 47"/>
                  <a:gd name="T77" fmla="*/ 578359 h 98"/>
                  <a:gd name="T78" fmla="*/ 1975537 w 47"/>
                  <a:gd name="T79" fmla="*/ 709761 h 98"/>
                  <a:gd name="T80" fmla="*/ 2167051 w 47"/>
                  <a:gd name="T81" fmla="*/ 639119 h 98"/>
                  <a:gd name="T82" fmla="*/ 2106476 w 47"/>
                  <a:gd name="T83" fmla="*/ 1094161 h 98"/>
                  <a:gd name="T84" fmla="*/ 1843283 w 47"/>
                  <a:gd name="T85" fmla="*/ 1215959 h 98"/>
                  <a:gd name="T86" fmla="*/ 2034558 w 47"/>
                  <a:gd name="T87" fmla="*/ 1480326 h 98"/>
                  <a:gd name="T88" fmla="*/ 1652015 w 47"/>
                  <a:gd name="T89" fmla="*/ 1662878 h 98"/>
                  <a:gd name="T90" fmla="*/ 1591478 w 47"/>
                  <a:gd name="T91" fmla="*/ 1794318 h 98"/>
                  <a:gd name="T92" fmla="*/ 1399963 w 47"/>
                  <a:gd name="T93" fmla="*/ 1794318 h 98"/>
                  <a:gd name="T94" fmla="*/ 1269226 w 47"/>
                  <a:gd name="T95" fmla="*/ 1855078 h 98"/>
                  <a:gd name="T96" fmla="*/ 1077952 w 47"/>
                  <a:gd name="T97" fmla="*/ 1733280 h 98"/>
                  <a:gd name="T98" fmla="*/ 956605 w 47"/>
                  <a:gd name="T99" fmla="*/ 1925480 h 98"/>
                  <a:gd name="T100" fmla="*/ 956605 w 47"/>
                  <a:gd name="T101" fmla="*/ 2310120 h 98"/>
                  <a:gd name="T102" fmla="*/ 825906 w 47"/>
                  <a:gd name="T103" fmla="*/ 2503845 h 98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47"/>
                  <a:gd name="T157" fmla="*/ 0 h 98"/>
                  <a:gd name="T158" fmla="*/ 47 w 47"/>
                  <a:gd name="T159" fmla="*/ 98 h 98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47" h="98">
                    <a:moveTo>
                      <a:pt x="13" y="39"/>
                    </a:moveTo>
                    <a:cubicBezTo>
                      <a:pt x="14" y="41"/>
                      <a:pt x="16" y="43"/>
                      <a:pt x="15" y="45"/>
                    </a:cubicBezTo>
                    <a:cubicBezTo>
                      <a:pt x="14" y="46"/>
                      <a:pt x="14" y="47"/>
                      <a:pt x="13" y="49"/>
                    </a:cubicBezTo>
                    <a:cubicBezTo>
                      <a:pt x="13" y="51"/>
                      <a:pt x="14" y="53"/>
                      <a:pt x="15" y="55"/>
                    </a:cubicBezTo>
                    <a:cubicBezTo>
                      <a:pt x="14" y="56"/>
                      <a:pt x="15" y="59"/>
                      <a:pt x="14" y="61"/>
                    </a:cubicBezTo>
                    <a:cubicBezTo>
                      <a:pt x="13" y="61"/>
                      <a:pt x="10" y="61"/>
                      <a:pt x="9" y="62"/>
                    </a:cubicBezTo>
                    <a:cubicBezTo>
                      <a:pt x="8" y="62"/>
                      <a:pt x="6" y="61"/>
                      <a:pt x="5" y="62"/>
                    </a:cubicBezTo>
                    <a:cubicBezTo>
                      <a:pt x="4" y="63"/>
                      <a:pt x="4" y="65"/>
                      <a:pt x="4" y="66"/>
                    </a:cubicBezTo>
                    <a:cubicBezTo>
                      <a:pt x="3" y="69"/>
                      <a:pt x="1" y="68"/>
                      <a:pt x="0" y="70"/>
                    </a:cubicBezTo>
                    <a:cubicBezTo>
                      <a:pt x="0" y="71"/>
                      <a:pt x="3" y="72"/>
                      <a:pt x="4" y="73"/>
                    </a:cubicBezTo>
                    <a:cubicBezTo>
                      <a:pt x="7" y="79"/>
                      <a:pt x="12" y="92"/>
                      <a:pt x="11" y="93"/>
                    </a:cubicBezTo>
                    <a:cubicBezTo>
                      <a:pt x="10" y="94"/>
                      <a:pt x="7" y="93"/>
                      <a:pt x="6" y="94"/>
                    </a:cubicBezTo>
                    <a:cubicBezTo>
                      <a:pt x="5" y="95"/>
                      <a:pt x="9" y="97"/>
                      <a:pt x="9" y="98"/>
                    </a:cubicBezTo>
                    <a:cubicBezTo>
                      <a:pt x="11" y="96"/>
                      <a:pt x="14" y="98"/>
                      <a:pt x="14" y="96"/>
                    </a:cubicBezTo>
                    <a:cubicBezTo>
                      <a:pt x="14" y="94"/>
                      <a:pt x="14" y="93"/>
                      <a:pt x="14" y="91"/>
                    </a:cubicBezTo>
                    <a:cubicBezTo>
                      <a:pt x="14" y="90"/>
                      <a:pt x="16" y="89"/>
                      <a:pt x="15" y="85"/>
                    </a:cubicBezTo>
                    <a:cubicBezTo>
                      <a:pt x="17" y="85"/>
                      <a:pt x="18" y="85"/>
                      <a:pt x="19" y="83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20" y="85"/>
                      <a:pt x="20" y="87"/>
                      <a:pt x="22" y="87"/>
                    </a:cubicBezTo>
                    <a:cubicBezTo>
                      <a:pt x="23" y="87"/>
                      <a:pt x="24" y="86"/>
                      <a:pt x="25" y="86"/>
                    </a:cubicBezTo>
                    <a:cubicBezTo>
                      <a:pt x="27" y="86"/>
                      <a:pt x="28" y="86"/>
                      <a:pt x="29" y="86"/>
                    </a:cubicBezTo>
                    <a:cubicBezTo>
                      <a:pt x="30" y="85"/>
                      <a:pt x="29" y="84"/>
                      <a:pt x="30" y="83"/>
                    </a:cubicBezTo>
                    <a:cubicBezTo>
                      <a:pt x="33" y="81"/>
                      <a:pt x="35" y="81"/>
                      <a:pt x="37" y="78"/>
                    </a:cubicBezTo>
                    <a:cubicBezTo>
                      <a:pt x="38" y="76"/>
                      <a:pt x="39" y="73"/>
                      <a:pt x="40" y="70"/>
                    </a:cubicBezTo>
                    <a:cubicBezTo>
                      <a:pt x="41" y="68"/>
                      <a:pt x="42" y="66"/>
                      <a:pt x="42" y="65"/>
                    </a:cubicBezTo>
                    <a:cubicBezTo>
                      <a:pt x="42" y="62"/>
                      <a:pt x="41" y="59"/>
                      <a:pt x="41" y="57"/>
                    </a:cubicBezTo>
                    <a:cubicBezTo>
                      <a:pt x="41" y="55"/>
                      <a:pt x="43" y="54"/>
                      <a:pt x="44" y="53"/>
                    </a:cubicBezTo>
                    <a:cubicBezTo>
                      <a:pt x="44" y="52"/>
                      <a:pt x="42" y="50"/>
                      <a:pt x="43" y="49"/>
                    </a:cubicBezTo>
                    <a:cubicBezTo>
                      <a:pt x="44" y="45"/>
                      <a:pt x="45" y="40"/>
                      <a:pt x="46" y="33"/>
                    </a:cubicBezTo>
                    <a:cubicBezTo>
                      <a:pt x="47" y="27"/>
                      <a:pt x="46" y="20"/>
                      <a:pt x="45" y="15"/>
                    </a:cubicBezTo>
                    <a:cubicBezTo>
                      <a:pt x="46" y="11"/>
                      <a:pt x="46" y="9"/>
                      <a:pt x="46" y="7"/>
                    </a:cubicBezTo>
                    <a:cubicBezTo>
                      <a:pt x="44" y="8"/>
                      <a:pt x="42" y="8"/>
                      <a:pt x="42" y="9"/>
                    </a:cubicBezTo>
                    <a:cubicBezTo>
                      <a:pt x="40" y="10"/>
                      <a:pt x="40" y="10"/>
                      <a:pt x="40" y="9"/>
                    </a:cubicBezTo>
                    <a:cubicBezTo>
                      <a:pt x="40" y="4"/>
                      <a:pt x="39" y="5"/>
                      <a:pt x="37" y="4"/>
                    </a:cubicBezTo>
                    <a:cubicBezTo>
                      <a:pt x="36" y="3"/>
                      <a:pt x="37" y="1"/>
                      <a:pt x="35" y="0"/>
                    </a:cubicBezTo>
                    <a:cubicBezTo>
                      <a:pt x="34" y="0"/>
                      <a:pt x="33" y="0"/>
                      <a:pt x="33" y="0"/>
                    </a:cubicBezTo>
                    <a:cubicBezTo>
                      <a:pt x="31" y="1"/>
                      <a:pt x="31" y="4"/>
                      <a:pt x="30" y="5"/>
                    </a:cubicBezTo>
                    <a:cubicBezTo>
                      <a:pt x="29" y="6"/>
                      <a:pt x="28" y="5"/>
                      <a:pt x="28" y="6"/>
                    </a:cubicBezTo>
                    <a:cubicBezTo>
                      <a:pt x="27" y="7"/>
                      <a:pt x="29" y="8"/>
                      <a:pt x="29" y="9"/>
                    </a:cubicBezTo>
                    <a:cubicBezTo>
                      <a:pt x="30" y="10"/>
                      <a:pt x="30" y="11"/>
                      <a:pt x="31" y="11"/>
                    </a:cubicBezTo>
                    <a:cubicBezTo>
                      <a:pt x="33" y="11"/>
                      <a:pt x="32" y="9"/>
                      <a:pt x="34" y="10"/>
                    </a:cubicBezTo>
                    <a:cubicBezTo>
                      <a:pt x="36" y="11"/>
                      <a:pt x="34" y="16"/>
                      <a:pt x="33" y="17"/>
                    </a:cubicBezTo>
                    <a:cubicBezTo>
                      <a:pt x="32" y="17"/>
                      <a:pt x="30" y="16"/>
                      <a:pt x="29" y="19"/>
                    </a:cubicBezTo>
                    <a:cubicBezTo>
                      <a:pt x="29" y="21"/>
                      <a:pt x="33" y="20"/>
                      <a:pt x="32" y="23"/>
                    </a:cubicBezTo>
                    <a:cubicBezTo>
                      <a:pt x="29" y="28"/>
                      <a:pt x="27" y="25"/>
                      <a:pt x="26" y="26"/>
                    </a:cubicBezTo>
                    <a:cubicBezTo>
                      <a:pt x="25" y="27"/>
                      <a:pt x="25" y="28"/>
                      <a:pt x="25" y="28"/>
                    </a:cubicBezTo>
                    <a:cubicBezTo>
                      <a:pt x="24" y="28"/>
                      <a:pt x="23" y="28"/>
                      <a:pt x="22" y="28"/>
                    </a:cubicBezTo>
                    <a:cubicBezTo>
                      <a:pt x="21" y="28"/>
                      <a:pt x="21" y="29"/>
                      <a:pt x="20" y="29"/>
                    </a:cubicBezTo>
                    <a:cubicBezTo>
                      <a:pt x="19" y="29"/>
                      <a:pt x="19" y="27"/>
                      <a:pt x="17" y="27"/>
                    </a:cubicBezTo>
                    <a:cubicBezTo>
                      <a:pt x="16" y="26"/>
                      <a:pt x="16" y="28"/>
                      <a:pt x="15" y="30"/>
                    </a:cubicBezTo>
                    <a:cubicBezTo>
                      <a:pt x="12" y="33"/>
                      <a:pt x="16" y="35"/>
                      <a:pt x="15" y="36"/>
                    </a:cubicBezTo>
                    <a:cubicBezTo>
                      <a:pt x="14" y="38"/>
                      <a:pt x="14" y="39"/>
                      <a:pt x="13" y="39"/>
                    </a:cubicBezTo>
                    <a:close/>
                  </a:path>
                </a:pathLst>
              </a:custGeom>
              <a:solidFill>
                <a:srgbClr val="91E5E3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17" name="Freeform 6"/>
              <p:cNvSpPr>
                <a:spLocks noEditPoints="1"/>
              </p:cNvSpPr>
              <p:nvPr/>
            </p:nvSpPr>
            <p:spPr bwMode="auto">
              <a:xfrm>
                <a:off x="4393" y="2153"/>
                <a:ext cx="741" cy="1330"/>
              </a:xfrm>
              <a:custGeom>
                <a:avLst/>
                <a:gdLst>
                  <a:gd name="T0" fmla="*/ 5166113 w 117"/>
                  <a:gd name="T1" fmla="*/ 13032099 h 210"/>
                  <a:gd name="T2" fmla="*/ 5554029 w 117"/>
                  <a:gd name="T3" fmla="*/ 13358801 h 210"/>
                  <a:gd name="T4" fmla="*/ 6001106 w 117"/>
                  <a:gd name="T5" fmla="*/ 12839047 h 210"/>
                  <a:gd name="T6" fmla="*/ 6449987 w 117"/>
                  <a:gd name="T7" fmla="*/ 12258318 h 210"/>
                  <a:gd name="T8" fmla="*/ 6449987 w 117"/>
                  <a:gd name="T9" fmla="*/ 11616340 h 210"/>
                  <a:gd name="T10" fmla="*/ 6837905 w 117"/>
                  <a:gd name="T11" fmla="*/ 11035371 h 210"/>
                  <a:gd name="T12" fmla="*/ 7550475 w 117"/>
                  <a:gd name="T13" fmla="*/ 11484252 h 210"/>
                  <a:gd name="T14" fmla="*/ 7101593 w 117"/>
                  <a:gd name="T15" fmla="*/ 9619605 h 210"/>
                  <a:gd name="T16" fmla="*/ 6582113 w 117"/>
                  <a:gd name="T17" fmla="*/ 8385511 h 210"/>
                  <a:gd name="T18" fmla="*/ 6327811 w 117"/>
                  <a:gd name="T19" fmla="*/ 7611724 h 210"/>
                  <a:gd name="T20" fmla="*/ 5420377 w 117"/>
                  <a:gd name="T21" fmla="*/ 6969746 h 210"/>
                  <a:gd name="T22" fmla="*/ 4392287 w 117"/>
                  <a:gd name="T23" fmla="*/ 7030995 h 210"/>
                  <a:gd name="T24" fmla="*/ 4392287 w 117"/>
                  <a:gd name="T25" fmla="*/ 7489510 h 210"/>
                  <a:gd name="T26" fmla="*/ 4126832 w 117"/>
                  <a:gd name="T27" fmla="*/ 7489510 h 210"/>
                  <a:gd name="T28" fmla="*/ 3872530 w 117"/>
                  <a:gd name="T29" fmla="*/ 7743571 h 210"/>
                  <a:gd name="T30" fmla="*/ 3353051 w 117"/>
                  <a:gd name="T31" fmla="*/ 7418633 h 210"/>
                  <a:gd name="T32" fmla="*/ 2904163 w 117"/>
                  <a:gd name="T33" fmla="*/ 6643085 h 210"/>
                  <a:gd name="T34" fmla="*/ 3158186 w 117"/>
                  <a:gd name="T35" fmla="*/ 5614994 h 210"/>
                  <a:gd name="T36" fmla="*/ 3353051 w 117"/>
                  <a:gd name="T37" fmla="*/ 4585384 h 210"/>
                  <a:gd name="T38" fmla="*/ 3423642 w 117"/>
                  <a:gd name="T39" fmla="*/ 2965134 h 210"/>
                  <a:gd name="T40" fmla="*/ 4453537 w 117"/>
                  <a:gd name="T41" fmla="*/ 1742427 h 210"/>
                  <a:gd name="T42" fmla="*/ 4839649 w 117"/>
                  <a:gd name="T43" fmla="*/ 1488162 h 210"/>
                  <a:gd name="T44" fmla="*/ 3036010 w 117"/>
                  <a:gd name="T45" fmla="*/ 61212 h 210"/>
                  <a:gd name="T46" fmla="*/ 2455281 w 117"/>
                  <a:gd name="T47" fmla="*/ 580729 h 210"/>
                  <a:gd name="T48" fmla="*/ 1415760 w 117"/>
                  <a:gd name="T49" fmla="*/ 1549374 h 210"/>
                  <a:gd name="T50" fmla="*/ 1803677 w 117"/>
                  <a:gd name="T51" fmla="*/ 3484892 h 210"/>
                  <a:gd name="T52" fmla="*/ 1029610 w 117"/>
                  <a:gd name="T53" fmla="*/ 4453537 h 210"/>
                  <a:gd name="T54" fmla="*/ 326705 w 117"/>
                  <a:gd name="T55" fmla="*/ 4707561 h 210"/>
                  <a:gd name="T56" fmla="*/ 131847 w 117"/>
                  <a:gd name="T57" fmla="*/ 5359165 h 210"/>
                  <a:gd name="T58" fmla="*/ 326705 w 117"/>
                  <a:gd name="T59" fmla="*/ 6062355 h 210"/>
                  <a:gd name="T60" fmla="*/ 580729 w 117"/>
                  <a:gd name="T61" fmla="*/ 6837905 h 210"/>
                  <a:gd name="T62" fmla="*/ 1415760 w 117"/>
                  <a:gd name="T63" fmla="*/ 7550474 h 210"/>
                  <a:gd name="T64" fmla="*/ 1100486 w 117"/>
                  <a:gd name="T65" fmla="*/ 8324540 h 210"/>
                  <a:gd name="T66" fmla="*/ 1803677 w 117"/>
                  <a:gd name="T67" fmla="*/ 9485997 h 210"/>
                  <a:gd name="T68" fmla="*/ 2649860 w 117"/>
                  <a:gd name="T69" fmla="*/ 8712216 h 210"/>
                  <a:gd name="T70" fmla="*/ 2649860 w 117"/>
                  <a:gd name="T71" fmla="*/ 9425026 h 210"/>
                  <a:gd name="T72" fmla="*/ 2262185 w 117"/>
                  <a:gd name="T73" fmla="*/ 10586490 h 210"/>
                  <a:gd name="T74" fmla="*/ 3158186 w 117"/>
                  <a:gd name="T75" fmla="*/ 12197069 h 210"/>
                  <a:gd name="T76" fmla="*/ 3230589 w 117"/>
                  <a:gd name="T77" fmla="*/ 12197069 h 210"/>
                  <a:gd name="T78" fmla="*/ 3291801 w 117"/>
                  <a:gd name="T79" fmla="*/ 12197069 h 210"/>
                  <a:gd name="T80" fmla="*/ 3353051 w 117"/>
                  <a:gd name="T81" fmla="*/ 12197069 h 210"/>
                  <a:gd name="T82" fmla="*/ 4514508 w 117"/>
                  <a:gd name="T83" fmla="*/ 12135857 h 210"/>
                  <a:gd name="T84" fmla="*/ 3353051 w 117"/>
                  <a:gd name="T85" fmla="*/ 7030995 h 210"/>
                  <a:gd name="T86" fmla="*/ 3230589 w 117"/>
                  <a:gd name="T87" fmla="*/ 7101593 h 210"/>
                  <a:gd name="T88" fmla="*/ 3811559 w 117"/>
                  <a:gd name="T89" fmla="*/ 6643085 h 210"/>
                  <a:gd name="T90" fmla="*/ 3546104 w 117"/>
                  <a:gd name="T91" fmla="*/ 6969746 h 210"/>
                  <a:gd name="T92" fmla="*/ 3811559 w 117"/>
                  <a:gd name="T93" fmla="*/ 7224054 h 210"/>
                  <a:gd name="T94" fmla="*/ 3933780 w 117"/>
                  <a:gd name="T95" fmla="*/ 7162843 h 210"/>
                  <a:gd name="T96" fmla="*/ 3933780 w 117"/>
                  <a:gd name="T97" fmla="*/ 7162843 h 210"/>
                  <a:gd name="T98" fmla="*/ 3872530 w 117"/>
                  <a:gd name="T99" fmla="*/ 6582113 h 210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17"/>
                  <a:gd name="T151" fmla="*/ 0 h 210"/>
                  <a:gd name="T152" fmla="*/ 117 w 117"/>
                  <a:gd name="T153" fmla="*/ 210 h 210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17" h="210">
                    <a:moveTo>
                      <a:pt x="80" y="185"/>
                    </a:moveTo>
                    <a:cubicBezTo>
                      <a:pt x="79" y="187"/>
                      <a:pt x="79" y="190"/>
                      <a:pt x="79" y="192"/>
                    </a:cubicBezTo>
                    <a:cubicBezTo>
                      <a:pt x="80" y="195"/>
                      <a:pt x="83" y="195"/>
                      <a:pt x="83" y="197"/>
                    </a:cubicBezTo>
                    <a:cubicBezTo>
                      <a:pt x="83" y="198"/>
                      <a:pt x="80" y="199"/>
                      <a:pt x="80" y="202"/>
                    </a:cubicBezTo>
                    <a:cubicBezTo>
                      <a:pt x="80" y="204"/>
                      <a:pt x="83" y="204"/>
                      <a:pt x="83" y="206"/>
                    </a:cubicBezTo>
                    <a:cubicBezTo>
                      <a:pt x="83" y="207"/>
                      <a:pt x="83" y="208"/>
                      <a:pt x="83" y="210"/>
                    </a:cubicBezTo>
                    <a:cubicBezTo>
                      <a:pt x="83" y="210"/>
                      <a:pt x="83" y="210"/>
                      <a:pt x="84" y="210"/>
                    </a:cubicBezTo>
                    <a:cubicBezTo>
                      <a:pt x="85" y="210"/>
                      <a:pt x="85" y="209"/>
                      <a:pt x="86" y="207"/>
                    </a:cubicBezTo>
                    <a:cubicBezTo>
                      <a:pt x="87" y="206"/>
                      <a:pt x="83" y="204"/>
                      <a:pt x="86" y="201"/>
                    </a:cubicBezTo>
                    <a:cubicBezTo>
                      <a:pt x="87" y="199"/>
                      <a:pt x="87" y="197"/>
                      <a:pt x="88" y="198"/>
                    </a:cubicBezTo>
                    <a:cubicBezTo>
                      <a:pt x="90" y="198"/>
                      <a:pt x="90" y="200"/>
                      <a:pt x="91" y="200"/>
                    </a:cubicBezTo>
                    <a:cubicBezTo>
                      <a:pt x="92" y="200"/>
                      <a:pt x="92" y="199"/>
                      <a:pt x="93" y="199"/>
                    </a:cubicBezTo>
                    <a:cubicBezTo>
                      <a:pt x="94" y="199"/>
                      <a:pt x="95" y="199"/>
                      <a:pt x="96" y="199"/>
                    </a:cubicBezTo>
                    <a:cubicBezTo>
                      <a:pt x="96" y="199"/>
                      <a:pt x="96" y="198"/>
                      <a:pt x="97" y="197"/>
                    </a:cubicBezTo>
                    <a:cubicBezTo>
                      <a:pt x="98" y="196"/>
                      <a:pt x="100" y="199"/>
                      <a:pt x="103" y="194"/>
                    </a:cubicBezTo>
                    <a:cubicBezTo>
                      <a:pt x="104" y="191"/>
                      <a:pt x="100" y="192"/>
                      <a:pt x="100" y="190"/>
                    </a:cubicBezTo>
                    <a:cubicBezTo>
                      <a:pt x="101" y="187"/>
                      <a:pt x="103" y="188"/>
                      <a:pt x="104" y="188"/>
                    </a:cubicBezTo>
                    <a:cubicBezTo>
                      <a:pt x="105" y="187"/>
                      <a:pt x="107" y="182"/>
                      <a:pt x="105" y="181"/>
                    </a:cubicBezTo>
                    <a:cubicBezTo>
                      <a:pt x="103" y="180"/>
                      <a:pt x="104" y="182"/>
                      <a:pt x="102" y="182"/>
                    </a:cubicBezTo>
                    <a:cubicBezTo>
                      <a:pt x="101" y="182"/>
                      <a:pt x="101" y="181"/>
                      <a:pt x="100" y="180"/>
                    </a:cubicBezTo>
                    <a:cubicBezTo>
                      <a:pt x="100" y="179"/>
                      <a:pt x="98" y="178"/>
                      <a:pt x="99" y="177"/>
                    </a:cubicBezTo>
                    <a:cubicBezTo>
                      <a:pt x="99" y="176"/>
                      <a:pt x="100" y="177"/>
                      <a:pt x="101" y="176"/>
                    </a:cubicBezTo>
                    <a:cubicBezTo>
                      <a:pt x="102" y="175"/>
                      <a:pt x="102" y="172"/>
                      <a:pt x="104" y="171"/>
                    </a:cubicBezTo>
                    <a:cubicBezTo>
                      <a:pt x="104" y="171"/>
                      <a:pt x="105" y="171"/>
                      <a:pt x="106" y="171"/>
                    </a:cubicBezTo>
                    <a:cubicBezTo>
                      <a:pt x="108" y="172"/>
                      <a:pt x="107" y="174"/>
                      <a:pt x="108" y="175"/>
                    </a:cubicBezTo>
                    <a:cubicBezTo>
                      <a:pt x="110" y="176"/>
                      <a:pt x="111" y="175"/>
                      <a:pt x="111" y="180"/>
                    </a:cubicBezTo>
                    <a:cubicBezTo>
                      <a:pt x="111" y="181"/>
                      <a:pt x="111" y="181"/>
                      <a:pt x="113" y="180"/>
                    </a:cubicBezTo>
                    <a:cubicBezTo>
                      <a:pt x="113" y="179"/>
                      <a:pt x="115" y="179"/>
                      <a:pt x="117" y="178"/>
                    </a:cubicBezTo>
                    <a:cubicBezTo>
                      <a:pt x="116" y="177"/>
                      <a:pt x="116" y="176"/>
                      <a:pt x="116" y="174"/>
                    </a:cubicBezTo>
                    <a:cubicBezTo>
                      <a:pt x="116" y="169"/>
                      <a:pt x="117" y="164"/>
                      <a:pt x="116" y="161"/>
                    </a:cubicBezTo>
                    <a:cubicBezTo>
                      <a:pt x="116" y="160"/>
                      <a:pt x="116" y="157"/>
                      <a:pt x="112" y="153"/>
                    </a:cubicBezTo>
                    <a:cubicBezTo>
                      <a:pt x="113" y="151"/>
                      <a:pt x="112" y="150"/>
                      <a:pt x="110" y="149"/>
                    </a:cubicBezTo>
                    <a:cubicBezTo>
                      <a:pt x="108" y="148"/>
                      <a:pt x="109" y="146"/>
                      <a:pt x="109" y="145"/>
                    </a:cubicBezTo>
                    <a:cubicBezTo>
                      <a:pt x="109" y="144"/>
                      <a:pt x="106" y="144"/>
                      <a:pt x="104" y="140"/>
                    </a:cubicBezTo>
                    <a:cubicBezTo>
                      <a:pt x="102" y="135"/>
                      <a:pt x="100" y="134"/>
                      <a:pt x="101" y="132"/>
                    </a:cubicBezTo>
                    <a:cubicBezTo>
                      <a:pt x="101" y="131"/>
                      <a:pt x="102" y="131"/>
                      <a:pt x="102" y="130"/>
                    </a:cubicBezTo>
                    <a:cubicBezTo>
                      <a:pt x="101" y="130"/>
                      <a:pt x="100" y="129"/>
                      <a:pt x="100" y="128"/>
                    </a:cubicBezTo>
                    <a:cubicBezTo>
                      <a:pt x="100" y="127"/>
                      <a:pt x="101" y="127"/>
                      <a:pt x="101" y="126"/>
                    </a:cubicBezTo>
                    <a:cubicBezTo>
                      <a:pt x="101" y="124"/>
                      <a:pt x="100" y="124"/>
                      <a:pt x="101" y="122"/>
                    </a:cubicBezTo>
                    <a:cubicBezTo>
                      <a:pt x="100" y="121"/>
                      <a:pt x="99" y="120"/>
                      <a:pt x="98" y="118"/>
                    </a:cubicBezTo>
                    <a:cubicBezTo>
                      <a:pt x="95" y="118"/>
                      <a:pt x="96" y="119"/>
                      <a:pt x="94" y="114"/>
                    </a:cubicBezTo>
                    <a:cubicBezTo>
                      <a:pt x="93" y="112"/>
                      <a:pt x="91" y="114"/>
                      <a:pt x="91" y="113"/>
                    </a:cubicBezTo>
                    <a:cubicBezTo>
                      <a:pt x="93" y="111"/>
                      <a:pt x="91" y="108"/>
                      <a:pt x="88" y="109"/>
                    </a:cubicBezTo>
                    <a:cubicBezTo>
                      <a:pt x="86" y="108"/>
                      <a:pt x="85" y="108"/>
                      <a:pt x="84" y="108"/>
                    </a:cubicBezTo>
                    <a:cubicBezTo>
                      <a:pt x="82" y="108"/>
                      <a:pt x="83" y="106"/>
                      <a:pt x="80" y="107"/>
                    </a:cubicBezTo>
                    <a:cubicBezTo>
                      <a:pt x="78" y="105"/>
                      <a:pt x="78" y="105"/>
                      <a:pt x="76" y="106"/>
                    </a:cubicBezTo>
                    <a:cubicBezTo>
                      <a:pt x="73" y="104"/>
                      <a:pt x="73" y="106"/>
                      <a:pt x="71" y="108"/>
                    </a:cubicBezTo>
                    <a:cubicBezTo>
                      <a:pt x="70" y="109"/>
                      <a:pt x="68" y="108"/>
                      <a:pt x="68" y="109"/>
                    </a:cubicBezTo>
                    <a:cubicBezTo>
                      <a:pt x="67" y="110"/>
                      <a:pt x="72" y="111"/>
                      <a:pt x="72" y="114"/>
                    </a:cubicBezTo>
                    <a:cubicBezTo>
                      <a:pt x="72" y="116"/>
                      <a:pt x="71" y="116"/>
                      <a:pt x="71" y="117"/>
                    </a:cubicBezTo>
                    <a:cubicBezTo>
                      <a:pt x="69" y="118"/>
                      <a:pt x="70" y="114"/>
                      <a:pt x="69" y="112"/>
                    </a:cubicBezTo>
                    <a:cubicBezTo>
                      <a:pt x="68" y="112"/>
                      <a:pt x="68" y="114"/>
                      <a:pt x="68" y="116"/>
                    </a:cubicBezTo>
                    <a:cubicBezTo>
                      <a:pt x="67" y="117"/>
                      <a:pt x="67" y="118"/>
                      <a:pt x="68" y="120"/>
                    </a:cubicBezTo>
                    <a:cubicBezTo>
                      <a:pt x="66" y="121"/>
                      <a:pt x="64" y="122"/>
                      <a:pt x="63" y="122"/>
                    </a:cubicBezTo>
                    <a:cubicBezTo>
                      <a:pt x="63" y="121"/>
                      <a:pt x="64" y="120"/>
                      <a:pt x="64" y="119"/>
                    </a:cubicBezTo>
                    <a:cubicBezTo>
                      <a:pt x="63" y="118"/>
                      <a:pt x="64" y="118"/>
                      <a:pt x="64" y="116"/>
                    </a:cubicBezTo>
                    <a:cubicBezTo>
                      <a:pt x="64" y="115"/>
                      <a:pt x="61" y="117"/>
                      <a:pt x="60" y="117"/>
                    </a:cubicBezTo>
                    <a:cubicBezTo>
                      <a:pt x="60" y="116"/>
                      <a:pt x="61" y="115"/>
                      <a:pt x="62" y="113"/>
                    </a:cubicBezTo>
                    <a:cubicBezTo>
                      <a:pt x="61" y="112"/>
                      <a:pt x="58" y="114"/>
                      <a:pt x="58" y="116"/>
                    </a:cubicBezTo>
                    <a:cubicBezTo>
                      <a:pt x="59" y="117"/>
                      <a:pt x="60" y="117"/>
                      <a:pt x="60" y="120"/>
                    </a:cubicBezTo>
                    <a:cubicBezTo>
                      <a:pt x="61" y="121"/>
                      <a:pt x="58" y="121"/>
                      <a:pt x="57" y="121"/>
                    </a:cubicBezTo>
                    <a:cubicBezTo>
                      <a:pt x="57" y="120"/>
                      <a:pt x="58" y="119"/>
                      <a:pt x="57" y="118"/>
                    </a:cubicBezTo>
                    <a:cubicBezTo>
                      <a:pt x="57" y="117"/>
                      <a:pt x="54" y="117"/>
                      <a:pt x="54" y="113"/>
                    </a:cubicBezTo>
                    <a:cubicBezTo>
                      <a:pt x="53" y="112"/>
                      <a:pt x="52" y="114"/>
                      <a:pt x="52" y="115"/>
                    </a:cubicBezTo>
                    <a:cubicBezTo>
                      <a:pt x="49" y="115"/>
                      <a:pt x="49" y="118"/>
                      <a:pt x="46" y="116"/>
                    </a:cubicBezTo>
                    <a:cubicBezTo>
                      <a:pt x="44" y="116"/>
                      <a:pt x="44" y="118"/>
                      <a:pt x="42" y="117"/>
                    </a:cubicBezTo>
                    <a:cubicBezTo>
                      <a:pt x="41" y="111"/>
                      <a:pt x="43" y="111"/>
                      <a:pt x="46" y="108"/>
                    </a:cubicBezTo>
                    <a:cubicBezTo>
                      <a:pt x="46" y="106"/>
                      <a:pt x="45" y="104"/>
                      <a:pt x="45" y="103"/>
                    </a:cubicBezTo>
                    <a:cubicBezTo>
                      <a:pt x="45" y="102"/>
                      <a:pt x="46" y="102"/>
                      <a:pt x="46" y="101"/>
                    </a:cubicBezTo>
                    <a:cubicBezTo>
                      <a:pt x="47" y="99"/>
                      <a:pt x="47" y="97"/>
                      <a:pt x="48" y="95"/>
                    </a:cubicBezTo>
                    <a:cubicBezTo>
                      <a:pt x="49" y="94"/>
                      <a:pt x="49" y="92"/>
                      <a:pt x="49" y="90"/>
                    </a:cubicBezTo>
                    <a:cubicBezTo>
                      <a:pt x="51" y="89"/>
                      <a:pt x="51" y="88"/>
                      <a:pt x="49" y="87"/>
                    </a:cubicBezTo>
                    <a:cubicBezTo>
                      <a:pt x="48" y="87"/>
                      <a:pt x="48" y="84"/>
                      <a:pt x="50" y="82"/>
                    </a:cubicBezTo>
                    <a:cubicBezTo>
                      <a:pt x="50" y="81"/>
                      <a:pt x="48" y="81"/>
                      <a:pt x="50" y="78"/>
                    </a:cubicBezTo>
                    <a:cubicBezTo>
                      <a:pt x="50" y="78"/>
                      <a:pt x="49" y="76"/>
                      <a:pt x="50" y="74"/>
                    </a:cubicBezTo>
                    <a:cubicBezTo>
                      <a:pt x="51" y="73"/>
                      <a:pt x="50" y="73"/>
                      <a:pt x="52" y="71"/>
                    </a:cubicBezTo>
                    <a:cubicBezTo>
                      <a:pt x="52" y="70"/>
                      <a:pt x="51" y="67"/>
                      <a:pt x="52" y="66"/>
                    </a:cubicBezTo>
                    <a:cubicBezTo>
                      <a:pt x="53" y="64"/>
                      <a:pt x="52" y="61"/>
                      <a:pt x="52" y="58"/>
                    </a:cubicBezTo>
                    <a:cubicBezTo>
                      <a:pt x="51" y="57"/>
                      <a:pt x="54" y="56"/>
                      <a:pt x="54" y="54"/>
                    </a:cubicBezTo>
                    <a:cubicBezTo>
                      <a:pt x="55" y="52"/>
                      <a:pt x="53" y="49"/>
                      <a:pt x="53" y="46"/>
                    </a:cubicBezTo>
                    <a:cubicBezTo>
                      <a:pt x="53" y="44"/>
                      <a:pt x="54" y="42"/>
                      <a:pt x="56" y="40"/>
                    </a:cubicBezTo>
                    <a:cubicBezTo>
                      <a:pt x="57" y="39"/>
                      <a:pt x="58" y="38"/>
                      <a:pt x="58" y="36"/>
                    </a:cubicBezTo>
                    <a:cubicBezTo>
                      <a:pt x="59" y="35"/>
                      <a:pt x="60" y="34"/>
                      <a:pt x="61" y="34"/>
                    </a:cubicBezTo>
                    <a:cubicBezTo>
                      <a:pt x="66" y="30"/>
                      <a:pt x="67" y="27"/>
                      <a:pt x="69" y="27"/>
                    </a:cubicBezTo>
                    <a:cubicBezTo>
                      <a:pt x="70" y="27"/>
                      <a:pt x="70" y="31"/>
                      <a:pt x="72" y="30"/>
                    </a:cubicBezTo>
                    <a:cubicBezTo>
                      <a:pt x="74" y="29"/>
                      <a:pt x="72" y="27"/>
                      <a:pt x="72" y="26"/>
                    </a:cubicBezTo>
                    <a:cubicBezTo>
                      <a:pt x="72" y="25"/>
                      <a:pt x="73" y="24"/>
                      <a:pt x="75" y="23"/>
                    </a:cubicBezTo>
                    <a:cubicBezTo>
                      <a:pt x="73" y="18"/>
                      <a:pt x="71" y="18"/>
                      <a:pt x="69" y="18"/>
                    </a:cubicBezTo>
                    <a:cubicBezTo>
                      <a:pt x="62" y="17"/>
                      <a:pt x="62" y="20"/>
                      <a:pt x="60" y="19"/>
                    </a:cubicBezTo>
                    <a:cubicBezTo>
                      <a:pt x="57" y="17"/>
                      <a:pt x="60" y="14"/>
                      <a:pt x="60" y="9"/>
                    </a:cubicBezTo>
                    <a:cubicBezTo>
                      <a:pt x="60" y="4"/>
                      <a:pt x="50" y="0"/>
                      <a:pt x="47" y="1"/>
                    </a:cubicBezTo>
                    <a:cubicBezTo>
                      <a:pt x="45" y="3"/>
                      <a:pt x="43" y="6"/>
                      <a:pt x="42" y="6"/>
                    </a:cubicBezTo>
                    <a:cubicBezTo>
                      <a:pt x="43" y="7"/>
                      <a:pt x="44" y="8"/>
                      <a:pt x="43" y="9"/>
                    </a:cubicBezTo>
                    <a:cubicBezTo>
                      <a:pt x="40" y="11"/>
                      <a:pt x="39" y="7"/>
                      <a:pt x="39" y="7"/>
                    </a:cubicBezTo>
                    <a:cubicBezTo>
                      <a:pt x="38" y="8"/>
                      <a:pt x="39" y="9"/>
                      <a:pt x="38" y="9"/>
                    </a:cubicBezTo>
                    <a:cubicBezTo>
                      <a:pt x="37" y="9"/>
                      <a:pt x="36" y="9"/>
                      <a:pt x="35" y="9"/>
                    </a:cubicBezTo>
                    <a:cubicBezTo>
                      <a:pt x="32" y="10"/>
                      <a:pt x="36" y="12"/>
                      <a:pt x="33" y="14"/>
                    </a:cubicBezTo>
                    <a:cubicBezTo>
                      <a:pt x="30" y="15"/>
                      <a:pt x="20" y="12"/>
                      <a:pt x="20" y="15"/>
                    </a:cubicBezTo>
                    <a:cubicBezTo>
                      <a:pt x="20" y="17"/>
                      <a:pt x="22" y="24"/>
                      <a:pt x="22" y="24"/>
                    </a:cubicBezTo>
                    <a:cubicBezTo>
                      <a:pt x="21" y="30"/>
                      <a:pt x="18" y="36"/>
                      <a:pt x="19" y="39"/>
                    </a:cubicBezTo>
                    <a:cubicBezTo>
                      <a:pt x="20" y="41"/>
                      <a:pt x="21" y="41"/>
                      <a:pt x="22" y="42"/>
                    </a:cubicBezTo>
                    <a:cubicBezTo>
                      <a:pt x="23" y="44"/>
                      <a:pt x="22" y="45"/>
                      <a:pt x="23" y="46"/>
                    </a:cubicBezTo>
                    <a:cubicBezTo>
                      <a:pt x="26" y="51"/>
                      <a:pt x="28" y="51"/>
                      <a:pt x="28" y="54"/>
                    </a:cubicBezTo>
                    <a:cubicBezTo>
                      <a:pt x="28" y="55"/>
                      <a:pt x="27" y="55"/>
                      <a:pt x="26" y="54"/>
                    </a:cubicBezTo>
                    <a:cubicBezTo>
                      <a:pt x="22" y="55"/>
                      <a:pt x="25" y="58"/>
                      <a:pt x="22" y="62"/>
                    </a:cubicBezTo>
                    <a:cubicBezTo>
                      <a:pt x="19" y="65"/>
                      <a:pt x="17" y="63"/>
                      <a:pt x="16" y="64"/>
                    </a:cubicBezTo>
                    <a:cubicBezTo>
                      <a:pt x="15" y="66"/>
                      <a:pt x="16" y="67"/>
                      <a:pt x="16" y="69"/>
                    </a:cubicBezTo>
                    <a:cubicBezTo>
                      <a:pt x="14" y="70"/>
                      <a:pt x="13" y="69"/>
                      <a:pt x="11" y="69"/>
                    </a:cubicBezTo>
                    <a:cubicBezTo>
                      <a:pt x="9" y="70"/>
                      <a:pt x="10" y="71"/>
                      <a:pt x="9" y="72"/>
                    </a:cubicBezTo>
                    <a:cubicBezTo>
                      <a:pt x="8" y="72"/>
                      <a:pt x="7" y="71"/>
                      <a:pt x="7" y="71"/>
                    </a:cubicBezTo>
                    <a:cubicBezTo>
                      <a:pt x="6" y="71"/>
                      <a:pt x="6" y="73"/>
                      <a:pt x="5" y="73"/>
                    </a:cubicBezTo>
                    <a:cubicBezTo>
                      <a:pt x="4" y="73"/>
                      <a:pt x="3" y="72"/>
                      <a:pt x="2" y="74"/>
                    </a:cubicBezTo>
                    <a:cubicBezTo>
                      <a:pt x="0" y="77"/>
                      <a:pt x="3" y="76"/>
                      <a:pt x="3" y="78"/>
                    </a:cubicBezTo>
                    <a:cubicBezTo>
                      <a:pt x="3" y="79"/>
                      <a:pt x="1" y="78"/>
                      <a:pt x="1" y="80"/>
                    </a:cubicBezTo>
                    <a:cubicBezTo>
                      <a:pt x="1" y="81"/>
                      <a:pt x="2" y="82"/>
                      <a:pt x="2" y="83"/>
                    </a:cubicBezTo>
                    <a:cubicBezTo>
                      <a:pt x="1" y="84"/>
                      <a:pt x="1" y="85"/>
                      <a:pt x="1" y="86"/>
                    </a:cubicBezTo>
                    <a:cubicBezTo>
                      <a:pt x="1" y="87"/>
                      <a:pt x="3" y="87"/>
                      <a:pt x="3" y="89"/>
                    </a:cubicBezTo>
                    <a:cubicBezTo>
                      <a:pt x="3" y="90"/>
                      <a:pt x="1" y="89"/>
                      <a:pt x="0" y="90"/>
                    </a:cubicBezTo>
                    <a:cubicBezTo>
                      <a:pt x="1" y="92"/>
                      <a:pt x="5" y="92"/>
                      <a:pt x="5" y="94"/>
                    </a:cubicBezTo>
                    <a:cubicBezTo>
                      <a:pt x="5" y="95"/>
                      <a:pt x="3" y="96"/>
                      <a:pt x="3" y="97"/>
                    </a:cubicBezTo>
                    <a:cubicBezTo>
                      <a:pt x="4" y="98"/>
                      <a:pt x="6" y="98"/>
                      <a:pt x="6" y="100"/>
                    </a:cubicBezTo>
                    <a:cubicBezTo>
                      <a:pt x="6" y="102"/>
                      <a:pt x="4" y="102"/>
                      <a:pt x="4" y="104"/>
                    </a:cubicBezTo>
                    <a:cubicBezTo>
                      <a:pt x="4" y="105"/>
                      <a:pt x="8" y="104"/>
                      <a:pt x="9" y="106"/>
                    </a:cubicBezTo>
                    <a:cubicBezTo>
                      <a:pt x="10" y="107"/>
                      <a:pt x="8" y="108"/>
                      <a:pt x="9" y="110"/>
                    </a:cubicBezTo>
                    <a:cubicBezTo>
                      <a:pt x="5" y="113"/>
                      <a:pt x="10" y="115"/>
                      <a:pt x="10" y="117"/>
                    </a:cubicBezTo>
                    <a:cubicBezTo>
                      <a:pt x="10" y="118"/>
                      <a:pt x="10" y="119"/>
                      <a:pt x="9" y="120"/>
                    </a:cubicBezTo>
                    <a:cubicBezTo>
                      <a:pt x="9" y="120"/>
                      <a:pt x="20" y="115"/>
                      <a:pt x="22" y="117"/>
                    </a:cubicBezTo>
                    <a:cubicBezTo>
                      <a:pt x="24" y="117"/>
                      <a:pt x="22" y="118"/>
                      <a:pt x="22" y="119"/>
                    </a:cubicBezTo>
                    <a:cubicBezTo>
                      <a:pt x="22" y="120"/>
                      <a:pt x="23" y="120"/>
                      <a:pt x="23" y="121"/>
                    </a:cubicBezTo>
                    <a:cubicBezTo>
                      <a:pt x="22" y="122"/>
                      <a:pt x="21" y="120"/>
                      <a:pt x="20" y="126"/>
                    </a:cubicBezTo>
                    <a:cubicBezTo>
                      <a:pt x="19" y="127"/>
                      <a:pt x="17" y="128"/>
                      <a:pt x="17" y="129"/>
                    </a:cubicBezTo>
                    <a:cubicBezTo>
                      <a:pt x="17" y="131"/>
                      <a:pt x="17" y="133"/>
                      <a:pt x="17" y="135"/>
                    </a:cubicBezTo>
                    <a:cubicBezTo>
                      <a:pt x="17" y="137"/>
                      <a:pt x="14" y="137"/>
                      <a:pt x="15" y="140"/>
                    </a:cubicBezTo>
                    <a:cubicBezTo>
                      <a:pt x="17" y="143"/>
                      <a:pt x="21" y="139"/>
                      <a:pt x="25" y="141"/>
                    </a:cubicBezTo>
                    <a:cubicBezTo>
                      <a:pt x="27" y="144"/>
                      <a:pt x="24" y="147"/>
                      <a:pt x="28" y="147"/>
                    </a:cubicBezTo>
                    <a:cubicBezTo>
                      <a:pt x="31" y="147"/>
                      <a:pt x="29" y="143"/>
                      <a:pt x="31" y="142"/>
                    </a:cubicBezTo>
                    <a:cubicBezTo>
                      <a:pt x="32" y="142"/>
                      <a:pt x="34" y="142"/>
                      <a:pt x="35" y="141"/>
                    </a:cubicBezTo>
                    <a:cubicBezTo>
                      <a:pt x="36" y="140"/>
                      <a:pt x="35" y="137"/>
                      <a:pt x="37" y="135"/>
                    </a:cubicBezTo>
                    <a:cubicBezTo>
                      <a:pt x="39" y="134"/>
                      <a:pt x="40" y="135"/>
                      <a:pt x="41" y="135"/>
                    </a:cubicBezTo>
                    <a:cubicBezTo>
                      <a:pt x="43" y="133"/>
                      <a:pt x="43" y="131"/>
                      <a:pt x="46" y="131"/>
                    </a:cubicBezTo>
                    <a:cubicBezTo>
                      <a:pt x="49" y="132"/>
                      <a:pt x="49" y="135"/>
                      <a:pt x="49" y="138"/>
                    </a:cubicBezTo>
                    <a:cubicBezTo>
                      <a:pt x="49" y="139"/>
                      <a:pt x="52" y="139"/>
                      <a:pt x="52" y="142"/>
                    </a:cubicBezTo>
                    <a:cubicBezTo>
                      <a:pt x="51" y="146"/>
                      <a:pt x="42" y="145"/>
                      <a:pt x="41" y="146"/>
                    </a:cubicBezTo>
                    <a:cubicBezTo>
                      <a:pt x="41" y="149"/>
                      <a:pt x="45" y="149"/>
                      <a:pt x="45" y="151"/>
                    </a:cubicBezTo>
                    <a:cubicBezTo>
                      <a:pt x="46" y="152"/>
                      <a:pt x="43" y="152"/>
                      <a:pt x="41" y="156"/>
                    </a:cubicBezTo>
                    <a:cubicBezTo>
                      <a:pt x="40" y="158"/>
                      <a:pt x="40" y="159"/>
                      <a:pt x="40" y="161"/>
                    </a:cubicBezTo>
                    <a:cubicBezTo>
                      <a:pt x="39" y="162"/>
                      <a:pt x="35" y="162"/>
                      <a:pt x="35" y="164"/>
                    </a:cubicBezTo>
                    <a:cubicBezTo>
                      <a:pt x="34" y="166"/>
                      <a:pt x="37" y="166"/>
                      <a:pt x="37" y="167"/>
                    </a:cubicBezTo>
                    <a:cubicBezTo>
                      <a:pt x="36" y="171"/>
                      <a:pt x="33" y="171"/>
                      <a:pt x="34" y="176"/>
                    </a:cubicBezTo>
                    <a:cubicBezTo>
                      <a:pt x="37" y="179"/>
                      <a:pt x="40" y="179"/>
                      <a:pt x="45" y="180"/>
                    </a:cubicBezTo>
                    <a:cubicBezTo>
                      <a:pt x="46" y="181"/>
                      <a:pt x="45" y="187"/>
                      <a:pt x="49" y="189"/>
                    </a:cubicBezTo>
                    <a:cubicBezTo>
                      <a:pt x="49" y="189"/>
                      <a:pt x="49" y="189"/>
                      <a:pt x="49" y="189"/>
                    </a:cubicBezTo>
                    <a:cubicBezTo>
                      <a:pt x="49" y="189"/>
                      <a:pt x="49" y="189"/>
                      <a:pt x="49" y="189"/>
                    </a:cubicBezTo>
                    <a:cubicBezTo>
                      <a:pt x="49" y="189"/>
                      <a:pt x="49" y="189"/>
                      <a:pt x="49" y="189"/>
                    </a:cubicBezTo>
                    <a:cubicBezTo>
                      <a:pt x="50" y="189"/>
                      <a:pt x="50" y="189"/>
                      <a:pt x="50" y="189"/>
                    </a:cubicBezTo>
                    <a:cubicBezTo>
                      <a:pt x="50" y="189"/>
                      <a:pt x="50" y="189"/>
                      <a:pt x="50" y="189"/>
                    </a:cubicBezTo>
                    <a:cubicBezTo>
                      <a:pt x="50" y="189"/>
                      <a:pt x="50" y="189"/>
                      <a:pt x="51" y="189"/>
                    </a:cubicBezTo>
                    <a:cubicBezTo>
                      <a:pt x="51" y="189"/>
                      <a:pt x="51" y="189"/>
                      <a:pt x="51" y="189"/>
                    </a:cubicBezTo>
                    <a:cubicBezTo>
                      <a:pt x="51" y="189"/>
                      <a:pt x="51" y="189"/>
                      <a:pt x="51" y="189"/>
                    </a:cubicBezTo>
                    <a:cubicBezTo>
                      <a:pt x="51" y="189"/>
                      <a:pt x="51" y="189"/>
                      <a:pt x="51" y="189"/>
                    </a:cubicBezTo>
                    <a:cubicBezTo>
                      <a:pt x="51" y="189"/>
                      <a:pt x="51" y="189"/>
                      <a:pt x="51" y="189"/>
                    </a:cubicBezTo>
                    <a:cubicBezTo>
                      <a:pt x="51" y="189"/>
                      <a:pt x="51" y="189"/>
                      <a:pt x="51" y="189"/>
                    </a:cubicBezTo>
                    <a:cubicBezTo>
                      <a:pt x="51" y="189"/>
                      <a:pt x="51" y="189"/>
                      <a:pt x="52" y="189"/>
                    </a:cubicBezTo>
                    <a:cubicBezTo>
                      <a:pt x="54" y="189"/>
                      <a:pt x="53" y="186"/>
                      <a:pt x="54" y="185"/>
                    </a:cubicBezTo>
                    <a:cubicBezTo>
                      <a:pt x="55" y="185"/>
                      <a:pt x="56" y="186"/>
                      <a:pt x="58" y="187"/>
                    </a:cubicBezTo>
                    <a:cubicBezTo>
                      <a:pt x="59" y="187"/>
                      <a:pt x="61" y="184"/>
                      <a:pt x="62" y="185"/>
                    </a:cubicBezTo>
                    <a:cubicBezTo>
                      <a:pt x="64" y="185"/>
                      <a:pt x="67" y="189"/>
                      <a:pt x="70" y="188"/>
                    </a:cubicBezTo>
                    <a:cubicBezTo>
                      <a:pt x="73" y="188"/>
                      <a:pt x="74" y="181"/>
                      <a:pt x="82" y="180"/>
                    </a:cubicBezTo>
                    <a:cubicBezTo>
                      <a:pt x="83" y="180"/>
                      <a:pt x="80" y="185"/>
                      <a:pt x="80" y="185"/>
                    </a:cubicBezTo>
                    <a:close/>
                    <a:moveTo>
                      <a:pt x="51" y="111"/>
                    </a:moveTo>
                    <a:cubicBezTo>
                      <a:pt x="51" y="110"/>
                      <a:pt x="52" y="110"/>
                      <a:pt x="52" y="109"/>
                    </a:cubicBezTo>
                    <a:cubicBezTo>
                      <a:pt x="52" y="109"/>
                      <a:pt x="53" y="109"/>
                      <a:pt x="53" y="109"/>
                    </a:cubicBezTo>
                    <a:cubicBezTo>
                      <a:pt x="53" y="108"/>
                      <a:pt x="53" y="107"/>
                      <a:pt x="53" y="107"/>
                    </a:cubicBezTo>
                    <a:cubicBezTo>
                      <a:pt x="52" y="106"/>
                      <a:pt x="51" y="107"/>
                      <a:pt x="51" y="109"/>
                    </a:cubicBezTo>
                    <a:cubicBezTo>
                      <a:pt x="51" y="110"/>
                      <a:pt x="50" y="110"/>
                      <a:pt x="50" y="110"/>
                    </a:cubicBezTo>
                    <a:cubicBezTo>
                      <a:pt x="50" y="110"/>
                      <a:pt x="50" y="110"/>
                      <a:pt x="51" y="111"/>
                    </a:cubicBezTo>
                    <a:close/>
                    <a:moveTo>
                      <a:pt x="55" y="104"/>
                    </a:moveTo>
                    <a:cubicBezTo>
                      <a:pt x="56" y="104"/>
                      <a:pt x="57" y="105"/>
                      <a:pt x="57" y="104"/>
                    </a:cubicBezTo>
                    <a:cubicBezTo>
                      <a:pt x="58" y="104"/>
                      <a:pt x="58" y="103"/>
                      <a:pt x="59" y="103"/>
                    </a:cubicBezTo>
                    <a:cubicBezTo>
                      <a:pt x="60" y="104"/>
                      <a:pt x="59" y="105"/>
                      <a:pt x="59" y="106"/>
                    </a:cubicBezTo>
                    <a:cubicBezTo>
                      <a:pt x="59" y="107"/>
                      <a:pt x="60" y="109"/>
                      <a:pt x="59" y="109"/>
                    </a:cubicBezTo>
                    <a:cubicBezTo>
                      <a:pt x="57" y="110"/>
                      <a:pt x="57" y="108"/>
                      <a:pt x="57" y="108"/>
                    </a:cubicBezTo>
                    <a:cubicBezTo>
                      <a:pt x="56" y="108"/>
                      <a:pt x="56" y="108"/>
                      <a:pt x="55" y="108"/>
                    </a:cubicBezTo>
                    <a:cubicBezTo>
                      <a:pt x="55" y="108"/>
                      <a:pt x="55" y="108"/>
                      <a:pt x="55" y="107"/>
                    </a:cubicBezTo>
                    <a:cubicBezTo>
                      <a:pt x="55" y="107"/>
                      <a:pt x="55" y="104"/>
                      <a:pt x="55" y="104"/>
                    </a:cubicBezTo>
                    <a:close/>
                    <a:moveTo>
                      <a:pt x="59" y="111"/>
                    </a:moveTo>
                    <a:cubicBezTo>
                      <a:pt x="59" y="111"/>
                      <a:pt x="59" y="111"/>
                      <a:pt x="59" y="112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59" y="111"/>
                      <a:pt x="59" y="111"/>
                      <a:pt x="59" y="111"/>
                    </a:cubicBezTo>
                    <a:close/>
                    <a:moveTo>
                      <a:pt x="61" y="111"/>
                    </a:moveTo>
                    <a:cubicBezTo>
                      <a:pt x="61" y="111"/>
                      <a:pt x="62" y="111"/>
                      <a:pt x="62" y="111"/>
                    </a:cubicBezTo>
                    <a:cubicBezTo>
                      <a:pt x="62" y="111"/>
                      <a:pt x="61" y="111"/>
                      <a:pt x="61" y="111"/>
                    </a:cubicBezTo>
                    <a:cubicBezTo>
                      <a:pt x="61" y="111"/>
                      <a:pt x="61" y="111"/>
                      <a:pt x="61" y="111"/>
                    </a:cubicBezTo>
                    <a:cubicBezTo>
                      <a:pt x="61" y="111"/>
                      <a:pt x="61" y="111"/>
                      <a:pt x="61" y="111"/>
                    </a:cubicBezTo>
                    <a:close/>
                    <a:moveTo>
                      <a:pt x="60" y="102"/>
                    </a:moveTo>
                    <a:cubicBezTo>
                      <a:pt x="60" y="102"/>
                      <a:pt x="60" y="102"/>
                      <a:pt x="60" y="102"/>
                    </a:cubicBezTo>
                    <a:cubicBezTo>
                      <a:pt x="60" y="102"/>
                      <a:pt x="60" y="102"/>
                      <a:pt x="60" y="102"/>
                    </a:cubicBezTo>
                    <a:cubicBezTo>
                      <a:pt x="60" y="102"/>
                      <a:pt x="60" y="102"/>
                      <a:pt x="60" y="102"/>
                    </a:cubicBezTo>
                    <a:cubicBezTo>
                      <a:pt x="60" y="102"/>
                      <a:pt x="60" y="102"/>
                      <a:pt x="60" y="102"/>
                    </a:cubicBezTo>
                    <a:close/>
                  </a:path>
                </a:pathLst>
              </a:custGeom>
              <a:solidFill>
                <a:srgbClr val="91E5E3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18" name="Freeform 7"/>
              <p:cNvSpPr>
                <a:spLocks/>
              </p:cNvSpPr>
              <p:nvPr/>
            </p:nvSpPr>
            <p:spPr bwMode="auto">
              <a:xfrm>
                <a:off x="3963" y="2881"/>
                <a:ext cx="760" cy="532"/>
              </a:xfrm>
              <a:custGeom>
                <a:avLst/>
                <a:gdLst>
                  <a:gd name="T0" fmla="*/ 1935524 w 120"/>
                  <a:gd name="T1" fmla="*/ 3616739 h 84"/>
                  <a:gd name="T2" fmla="*/ 2516252 w 120"/>
                  <a:gd name="T3" fmla="*/ 3353051 h 84"/>
                  <a:gd name="T4" fmla="*/ 3230589 w 120"/>
                  <a:gd name="T5" fmla="*/ 3353051 h 84"/>
                  <a:gd name="T6" fmla="*/ 4065621 w 120"/>
                  <a:gd name="T7" fmla="*/ 3677951 h 84"/>
                  <a:gd name="T8" fmla="*/ 4319885 w 120"/>
                  <a:gd name="T9" fmla="*/ 3872530 h 84"/>
                  <a:gd name="T10" fmla="*/ 4646590 w 120"/>
                  <a:gd name="T11" fmla="*/ 4392287 h 84"/>
                  <a:gd name="T12" fmla="*/ 5095477 w 120"/>
                  <a:gd name="T13" fmla="*/ 4973015 h 84"/>
                  <a:gd name="T14" fmla="*/ 5940135 w 120"/>
                  <a:gd name="T15" fmla="*/ 5420377 h 84"/>
                  <a:gd name="T16" fmla="*/ 6389016 w 120"/>
                  <a:gd name="T17" fmla="*/ 5359165 h 84"/>
                  <a:gd name="T18" fmla="*/ 6837905 w 120"/>
                  <a:gd name="T19" fmla="*/ 5420377 h 84"/>
                  <a:gd name="T20" fmla="*/ 7296451 w 120"/>
                  <a:gd name="T21" fmla="*/ 5420377 h 84"/>
                  <a:gd name="T22" fmla="*/ 7489510 w 120"/>
                  <a:gd name="T23" fmla="*/ 4778437 h 84"/>
                  <a:gd name="T24" fmla="*/ 7489510 w 120"/>
                  <a:gd name="T25" fmla="*/ 4778437 h 84"/>
                  <a:gd name="T26" fmla="*/ 6582113 w 120"/>
                  <a:gd name="T27" fmla="*/ 3933779 h 84"/>
                  <a:gd name="T28" fmla="*/ 6643085 w 120"/>
                  <a:gd name="T29" fmla="*/ 3158186 h 84"/>
                  <a:gd name="T30" fmla="*/ 7030996 w 120"/>
                  <a:gd name="T31" fmla="*/ 2649860 h 84"/>
                  <a:gd name="T32" fmla="*/ 7030996 w 120"/>
                  <a:gd name="T33" fmla="*/ 1996729 h 84"/>
                  <a:gd name="T34" fmla="*/ 7550475 w 120"/>
                  <a:gd name="T35" fmla="*/ 1488162 h 84"/>
                  <a:gd name="T36" fmla="*/ 7030996 w 120"/>
                  <a:gd name="T37" fmla="*/ 1293545 h 84"/>
                  <a:gd name="T38" fmla="*/ 6643085 w 120"/>
                  <a:gd name="T39" fmla="*/ 1681215 h 84"/>
                  <a:gd name="T40" fmla="*/ 6195963 w 120"/>
                  <a:gd name="T41" fmla="*/ 2069132 h 84"/>
                  <a:gd name="T42" fmla="*/ 5359166 w 120"/>
                  <a:gd name="T43" fmla="*/ 1610579 h 84"/>
                  <a:gd name="T44" fmla="*/ 5481627 w 120"/>
                  <a:gd name="T45" fmla="*/ 907434 h 84"/>
                  <a:gd name="T46" fmla="*/ 5869258 w 120"/>
                  <a:gd name="T47" fmla="*/ 387676 h 84"/>
                  <a:gd name="T48" fmla="*/ 5808047 w 120"/>
                  <a:gd name="T49" fmla="*/ 131847 h 84"/>
                  <a:gd name="T50" fmla="*/ 4973016 w 120"/>
                  <a:gd name="T51" fmla="*/ 326705 h 84"/>
                  <a:gd name="T52" fmla="*/ 4392287 w 120"/>
                  <a:gd name="T53" fmla="*/ 907434 h 84"/>
                  <a:gd name="T54" fmla="*/ 3616739 w 120"/>
                  <a:gd name="T55" fmla="*/ 1029610 h 84"/>
                  <a:gd name="T56" fmla="*/ 2711072 w 120"/>
                  <a:gd name="T57" fmla="*/ 1222669 h 84"/>
                  <a:gd name="T58" fmla="*/ 1681215 w 120"/>
                  <a:gd name="T59" fmla="*/ 1100486 h 84"/>
                  <a:gd name="T60" fmla="*/ 968645 w 120"/>
                  <a:gd name="T61" fmla="*/ 968645 h 84"/>
                  <a:gd name="T62" fmla="*/ 131847 w 120"/>
                  <a:gd name="T63" fmla="*/ 1100486 h 84"/>
                  <a:gd name="T64" fmla="*/ 387676 w 120"/>
                  <a:gd name="T65" fmla="*/ 1549374 h 84"/>
                  <a:gd name="T66" fmla="*/ 835031 w 120"/>
                  <a:gd name="T67" fmla="*/ 1681215 h 84"/>
                  <a:gd name="T68" fmla="*/ 1161698 w 120"/>
                  <a:gd name="T69" fmla="*/ 1874274 h 84"/>
                  <a:gd name="T70" fmla="*/ 1222669 w 120"/>
                  <a:gd name="T71" fmla="*/ 2577458 h 84"/>
                  <a:gd name="T72" fmla="*/ 1488162 w 120"/>
                  <a:gd name="T73" fmla="*/ 3158186 h 84"/>
                  <a:gd name="T74" fmla="*/ 1874274 w 120"/>
                  <a:gd name="T75" fmla="*/ 3616739 h 84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20"/>
                  <a:gd name="T115" fmla="*/ 0 h 84"/>
                  <a:gd name="T116" fmla="*/ 120 w 120"/>
                  <a:gd name="T117" fmla="*/ 84 h 84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20" h="84">
                    <a:moveTo>
                      <a:pt x="29" y="56"/>
                    </a:moveTo>
                    <a:cubicBezTo>
                      <a:pt x="29" y="56"/>
                      <a:pt x="30" y="56"/>
                      <a:pt x="30" y="56"/>
                    </a:cubicBezTo>
                    <a:cubicBezTo>
                      <a:pt x="31" y="55"/>
                      <a:pt x="33" y="56"/>
                      <a:pt x="35" y="55"/>
                    </a:cubicBezTo>
                    <a:cubicBezTo>
                      <a:pt x="37" y="54"/>
                      <a:pt x="38" y="52"/>
                      <a:pt x="39" y="52"/>
                    </a:cubicBezTo>
                    <a:cubicBezTo>
                      <a:pt x="41" y="51"/>
                      <a:pt x="44" y="53"/>
                      <a:pt x="46" y="53"/>
                    </a:cubicBezTo>
                    <a:cubicBezTo>
                      <a:pt x="48" y="53"/>
                      <a:pt x="50" y="54"/>
                      <a:pt x="50" y="52"/>
                    </a:cubicBezTo>
                    <a:cubicBezTo>
                      <a:pt x="53" y="52"/>
                      <a:pt x="55" y="53"/>
                      <a:pt x="57" y="52"/>
                    </a:cubicBezTo>
                    <a:cubicBezTo>
                      <a:pt x="59" y="54"/>
                      <a:pt x="60" y="55"/>
                      <a:pt x="63" y="57"/>
                    </a:cubicBezTo>
                    <a:cubicBezTo>
                      <a:pt x="64" y="57"/>
                      <a:pt x="64" y="59"/>
                      <a:pt x="65" y="60"/>
                    </a:cubicBezTo>
                    <a:cubicBezTo>
                      <a:pt x="65" y="60"/>
                      <a:pt x="67" y="60"/>
                      <a:pt x="67" y="60"/>
                    </a:cubicBezTo>
                    <a:cubicBezTo>
                      <a:pt x="68" y="62"/>
                      <a:pt x="68" y="62"/>
                      <a:pt x="69" y="64"/>
                    </a:cubicBezTo>
                    <a:cubicBezTo>
                      <a:pt x="70" y="65"/>
                      <a:pt x="72" y="66"/>
                      <a:pt x="72" y="68"/>
                    </a:cubicBezTo>
                    <a:cubicBezTo>
                      <a:pt x="75" y="69"/>
                      <a:pt x="74" y="68"/>
                      <a:pt x="76" y="72"/>
                    </a:cubicBezTo>
                    <a:cubicBezTo>
                      <a:pt x="80" y="75"/>
                      <a:pt x="79" y="74"/>
                      <a:pt x="79" y="77"/>
                    </a:cubicBezTo>
                    <a:cubicBezTo>
                      <a:pt x="80" y="79"/>
                      <a:pt x="82" y="80"/>
                      <a:pt x="84" y="81"/>
                    </a:cubicBezTo>
                    <a:cubicBezTo>
                      <a:pt x="87" y="84"/>
                      <a:pt x="90" y="84"/>
                      <a:pt x="92" y="84"/>
                    </a:cubicBezTo>
                    <a:cubicBezTo>
                      <a:pt x="93" y="84"/>
                      <a:pt x="94" y="83"/>
                      <a:pt x="95" y="82"/>
                    </a:cubicBezTo>
                    <a:cubicBezTo>
                      <a:pt x="97" y="82"/>
                      <a:pt x="98" y="83"/>
                      <a:pt x="99" y="83"/>
                    </a:cubicBezTo>
                    <a:cubicBezTo>
                      <a:pt x="100" y="82"/>
                      <a:pt x="102" y="82"/>
                      <a:pt x="103" y="82"/>
                    </a:cubicBezTo>
                    <a:cubicBezTo>
                      <a:pt x="104" y="82"/>
                      <a:pt x="105" y="83"/>
                      <a:pt x="106" y="84"/>
                    </a:cubicBezTo>
                    <a:cubicBezTo>
                      <a:pt x="109" y="84"/>
                      <a:pt x="112" y="83"/>
                      <a:pt x="113" y="84"/>
                    </a:cubicBezTo>
                    <a:cubicBezTo>
                      <a:pt x="113" y="84"/>
                      <a:pt x="113" y="84"/>
                      <a:pt x="113" y="84"/>
                    </a:cubicBezTo>
                    <a:cubicBezTo>
                      <a:pt x="114" y="83"/>
                      <a:pt x="115" y="81"/>
                      <a:pt x="115" y="79"/>
                    </a:cubicBezTo>
                    <a:cubicBezTo>
                      <a:pt x="115" y="77"/>
                      <a:pt x="116" y="76"/>
                      <a:pt x="116" y="74"/>
                    </a:cubicBezTo>
                    <a:cubicBezTo>
                      <a:pt x="116" y="74"/>
                      <a:pt x="116" y="74"/>
                      <a:pt x="116" y="74"/>
                    </a:cubicBezTo>
                    <a:cubicBezTo>
                      <a:pt x="116" y="74"/>
                      <a:pt x="116" y="74"/>
                      <a:pt x="116" y="74"/>
                    </a:cubicBezTo>
                    <a:cubicBezTo>
                      <a:pt x="113" y="72"/>
                      <a:pt x="114" y="66"/>
                      <a:pt x="113" y="65"/>
                    </a:cubicBezTo>
                    <a:cubicBezTo>
                      <a:pt x="108" y="64"/>
                      <a:pt x="105" y="64"/>
                      <a:pt x="102" y="61"/>
                    </a:cubicBezTo>
                    <a:cubicBezTo>
                      <a:pt x="101" y="56"/>
                      <a:pt x="104" y="56"/>
                      <a:pt x="105" y="52"/>
                    </a:cubicBezTo>
                    <a:cubicBezTo>
                      <a:pt x="105" y="51"/>
                      <a:pt x="102" y="51"/>
                      <a:pt x="103" y="49"/>
                    </a:cubicBezTo>
                    <a:cubicBezTo>
                      <a:pt x="103" y="47"/>
                      <a:pt x="107" y="47"/>
                      <a:pt x="108" y="46"/>
                    </a:cubicBezTo>
                    <a:cubicBezTo>
                      <a:pt x="108" y="44"/>
                      <a:pt x="108" y="43"/>
                      <a:pt x="109" y="41"/>
                    </a:cubicBezTo>
                    <a:cubicBezTo>
                      <a:pt x="111" y="37"/>
                      <a:pt x="114" y="37"/>
                      <a:pt x="113" y="36"/>
                    </a:cubicBezTo>
                    <a:cubicBezTo>
                      <a:pt x="113" y="34"/>
                      <a:pt x="109" y="34"/>
                      <a:pt x="109" y="31"/>
                    </a:cubicBezTo>
                    <a:cubicBezTo>
                      <a:pt x="110" y="30"/>
                      <a:pt x="119" y="31"/>
                      <a:pt x="120" y="27"/>
                    </a:cubicBezTo>
                    <a:cubicBezTo>
                      <a:pt x="120" y="24"/>
                      <a:pt x="117" y="24"/>
                      <a:pt x="117" y="23"/>
                    </a:cubicBezTo>
                    <a:cubicBezTo>
                      <a:pt x="117" y="20"/>
                      <a:pt x="117" y="17"/>
                      <a:pt x="114" y="16"/>
                    </a:cubicBezTo>
                    <a:cubicBezTo>
                      <a:pt x="111" y="16"/>
                      <a:pt x="111" y="18"/>
                      <a:pt x="109" y="20"/>
                    </a:cubicBezTo>
                    <a:cubicBezTo>
                      <a:pt x="108" y="20"/>
                      <a:pt x="107" y="19"/>
                      <a:pt x="105" y="20"/>
                    </a:cubicBezTo>
                    <a:cubicBezTo>
                      <a:pt x="103" y="22"/>
                      <a:pt x="104" y="25"/>
                      <a:pt x="103" y="26"/>
                    </a:cubicBezTo>
                    <a:cubicBezTo>
                      <a:pt x="102" y="27"/>
                      <a:pt x="100" y="27"/>
                      <a:pt x="99" y="27"/>
                    </a:cubicBezTo>
                    <a:cubicBezTo>
                      <a:pt x="97" y="28"/>
                      <a:pt x="99" y="32"/>
                      <a:pt x="96" y="32"/>
                    </a:cubicBezTo>
                    <a:cubicBezTo>
                      <a:pt x="92" y="32"/>
                      <a:pt x="95" y="29"/>
                      <a:pt x="93" y="26"/>
                    </a:cubicBezTo>
                    <a:cubicBezTo>
                      <a:pt x="89" y="24"/>
                      <a:pt x="85" y="28"/>
                      <a:pt x="83" y="25"/>
                    </a:cubicBezTo>
                    <a:cubicBezTo>
                      <a:pt x="82" y="22"/>
                      <a:pt x="85" y="22"/>
                      <a:pt x="85" y="20"/>
                    </a:cubicBezTo>
                    <a:cubicBezTo>
                      <a:pt x="85" y="18"/>
                      <a:pt x="85" y="16"/>
                      <a:pt x="85" y="14"/>
                    </a:cubicBezTo>
                    <a:cubicBezTo>
                      <a:pt x="85" y="13"/>
                      <a:pt x="87" y="12"/>
                      <a:pt x="88" y="11"/>
                    </a:cubicBezTo>
                    <a:cubicBezTo>
                      <a:pt x="89" y="5"/>
                      <a:pt x="90" y="7"/>
                      <a:pt x="91" y="6"/>
                    </a:cubicBezTo>
                    <a:cubicBezTo>
                      <a:pt x="91" y="5"/>
                      <a:pt x="90" y="5"/>
                      <a:pt x="90" y="4"/>
                    </a:cubicBezTo>
                    <a:cubicBezTo>
                      <a:pt x="90" y="3"/>
                      <a:pt x="92" y="2"/>
                      <a:pt x="90" y="2"/>
                    </a:cubicBezTo>
                    <a:cubicBezTo>
                      <a:pt x="88" y="0"/>
                      <a:pt x="78" y="5"/>
                      <a:pt x="77" y="5"/>
                    </a:cubicBezTo>
                    <a:cubicBezTo>
                      <a:pt x="77" y="5"/>
                      <a:pt x="77" y="5"/>
                      <a:pt x="77" y="5"/>
                    </a:cubicBezTo>
                    <a:cubicBezTo>
                      <a:pt x="73" y="7"/>
                      <a:pt x="67" y="10"/>
                      <a:pt x="67" y="10"/>
                    </a:cubicBezTo>
                    <a:cubicBezTo>
                      <a:pt x="67" y="12"/>
                      <a:pt x="68" y="13"/>
                      <a:pt x="68" y="14"/>
                    </a:cubicBezTo>
                    <a:cubicBezTo>
                      <a:pt x="66" y="15"/>
                      <a:pt x="64" y="14"/>
                      <a:pt x="61" y="14"/>
                    </a:cubicBezTo>
                    <a:cubicBezTo>
                      <a:pt x="59" y="14"/>
                      <a:pt x="58" y="16"/>
                      <a:pt x="56" y="16"/>
                    </a:cubicBezTo>
                    <a:cubicBezTo>
                      <a:pt x="50" y="15"/>
                      <a:pt x="51" y="19"/>
                      <a:pt x="48" y="20"/>
                    </a:cubicBezTo>
                    <a:cubicBezTo>
                      <a:pt x="46" y="20"/>
                      <a:pt x="44" y="18"/>
                      <a:pt x="42" y="19"/>
                    </a:cubicBezTo>
                    <a:cubicBezTo>
                      <a:pt x="40" y="19"/>
                      <a:pt x="38" y="21"/>
                      <a:pt x="35" y="21"/>
                    </a:cubicBezTo>
                    <a:cubicBezTo>
                      <a:pt x="33" y="21"/>
                      <a:pt x="32" y="17"/>
                      <a:pt x="26" y="17"/>
                    </a:cubicBezTo>
                    <a:cubicBezTo>
                      <a:pt x="24" y="17"/>
                      <a:pt x="20" y="18"/>
                      <a:pt x="19" y="18"/>
                    </a:cubicBezTo>
                    <a:cubicBezTo>
                      <a:pt x="18" y="17"/>
                      <a:pt x="17" y="15"/>
                      <a:pt x="15" y="15"/>
                    </a:cubicBezTo>
                    <a:cubicBezTo>
                      <a:pt x="12" y="17"/>
                      <a:pt x="11" y="13"/>
                      <a:pt x="10" y="14"/>
                    </a:cubicBezTo>
                    <a:cubicBezTo>
                      <a:pt x="7" y="16"/>
                      <a:pt x="5" y="16"/>
                      <a:pt x="2" y="17"/>
                    </a:cubicBezTo>
                    <a:cubicBezTo>
                      <a:pt x="1" y="19"/>
                      <a:pt x="0" y="20"/>
                      <a:pt x="0" y="21"/>
                    </a:cubicBezTo>
                    <a:cubicBezTo>
                      <a:pt x="1" y="23"/>
                      <a:pt x="5" y="21"/>
                      <a:pt x="6" y="24"/>
                    </a:cubicBezTo>
                    <a:cubicBezTo>
                      <a:pt x="7" y="25"/>
                      <a:pt x="4" y="26"/>
                      <a:pt x="6" y="28"/>
                    </a:cubicBezTo>
                    <a:cubicBezTo>
                      <a:pt x="8" y="30"/>
                      <a:pt x="10" y="24"/>
                      <a:pt x="13" y="26"/>
                    </a:cubicBezTo>
                    <a:cubicBezTo>
                      <a:pt x="15" y="27"/>
                      <a:pt x="13" y="32"/>
                      <a:pt x="16" y="32"/>
                    </a:cubicBezTo>
                    <a:cubicBezTo>
                      <a:pt x="17" y="32"/>
                      <a:pt x="17" y="29"/>
                      <a:pt x="18" y="29"/>
                    </a:cubicBezTo>
                    <a:cubicBezTo>
                      <a:pt x="20" y="30"/>
                      <a:pt x="21" y="33"/>
                      <a:pt x="21" y="35"/>
                    </a:cubicBezTo>
                    <a:cubicBezTo>
                      <a:pt x="20" y="37"/>
                      <a:pt x="19" y="39"/>
                      <a:pt x="19" y="40"/>
                    </a:cubicBezTo>
                    <a:cubicBezTo>
                      <a:pt x="20" y="41"/>
                      <a:pt x="23" y="38"/>
                      <a:pt x="25" y="42"/>
                    </a:cubicBezTo>
                    <a:cubicBezTo>
                      <a:pt x="25" y="45"/>
                      <a:pt x="21" y="46"/>
                      <a:pt x="23" y="49"/>
                    </a:cubicBezTo>
                    <a:cubicBezTo>
                      <a:pt x="23" y="51"/>
                      <a:pt x="26" y="50"/>
                      <a:pt x="27" y="51"/>
                    </a:cubicBezTo>
                    <a:lnTo>
                      <a:pt x="29" y="56"/>
                    </a:lnTo>
                    <a:close/>
                  </a:path>
                </a:pathLst>
              </a:custGeom>
              <a:solidFill>
                <a:srgbClr val="91E5E3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19" name="Freeform 8"/>
              <p:cNvSpPr>
                <a:spLocks/>
              </p:cNvSpPr>
              <p:nvPr/>
            </p:nvSpPr>
            <p:spPr bwMode="auto">
              <a:xfrm>
                <a:off x="3286" y="1368"/>
                <a:ext cx="1487" cy="1646"/>
              </a:xfrm>
              <a:custGeom>
                <a:avLst/>
                <a:gdLst>
                  <a:gd name="T0" fmla="*/ 13989003 w 235"/>
                  <a:gd name="T1" fmla="*/ 1413534 h 260"/>
                  <a:gd name="T2" fmla="*/ 14699143 w 235"/>
                  <a:gd name="T3" fmla="*/ 2125252 h 260"/>
                  <a:gd name="T4" fmla="*/ 14952502 w 235"/>
                  <a:gd name="T5" fmla="*/ 3031026 h 260"/>
                  <a:gd name="T6" fmla="*/ 14251980 w 235"/>
                  <a:gd name="T7" fmla="*/ 3670441 h 260"/>
                  <a:gd name="T8" fmla="*/ 14373825 w 235"/>
                  <a:gd name="T9" fmla="*/ 4637376 h 260"/>
                  <a:gd name="T10" fmla="*/ 14059670 w 235"/>
                  <a:gd name="T11" fmla="*/ 5663714 h 260"/>
                  <a:gd name="T12" fmla="*/ 13602623 w 235"/>
                  <a:gd name="T13" fmla="*/ 6375425 h 260"/>
                  <a:gd name="T14" fmla="*/ 13541802 w 235"/>
                  <a:gd name="T15" fmla="*/ 7149546 h 260"/>
                  <a:gd name="T16" fmla="*/ 13928181 w 235"/>
                  <a:gd name="T17" fmla="*/ 8368738 h 260"/>
                  <a:gd name="T18" fmla="*/ 13480740 w 235"/>
                  <a:gd name="T19" fmla="*/ 8563080 h 260"/>
                  <a:gd name="T20" fmla="*/ 12456460 w 235"/>
                  <a:gd name="T21" fmla="*/ 10493945 h 260"/>
                  <a:gd name="T22" fmla="*/ 12903616 w 235"/>
                  <a:gd name="T23" fmla="*/ 11460925 h 260"/>
                  <a:gd name="T24" fmla="*/ 11940117 w 235"/>
                  <a:gd name="T25" fmla="*/ 12426341 h 260"/>
                  <a:gd name="T26" fmla="*/ 11361465 w 235"/>
                  <a:gd name="T27" fmla="*/ 12741234 h 260"/>
                  <a:gd name="T28" fmla="*/ 11300650 w 235"/>
                  <a:gd name="T29" fmla="*/ 13515357 h 260"/>
                  <a:gd name="T30" fmla="*/ 11422527 w 235"/>
                  <a:gd name="T31" fmla="*/ 14227074 h 260"/>
                  <a:gd name="T32" fmla="*/ 11807103 w 235"/>
                  <a:gd name="T33" fmla="*/ 15060545 h 260"/>
                  <a:gd name="T34" fmla="*/ 11229976 w 235"/>
                  <a:gd name="T35" fmla="*/ 16291157 h 260"/>
                  <a:gd name="T36" fmla="*/ 9565903 w 235"/>
                  <a:gd name="T37" fmla="*/ 16605771 h 260"/>
                  <a:gd name="T38" fmla="*/ 7831442 w 235"/>
                  <a:gd name="T39" fmla="*/ 16352034 h 260"/>
                  <a:gd name="T40" fmla="*/ 6350072 w 235"/>
                  <a:gd name="T41" fmla="*/ 16025999 h 260"/>
                  <a:gd name="T42" fmla="*/ 5843372 w 235"/>
                  <a:gd name="T43" fmla="*/ 14999668 h 260"/>
                  <a:gd name="T44" fmla="*/ 4240399 w 235"/>
                  <a:gd name="T45" fmla="*/ 14227074 h 260"/>
                  <a:gd name="T46" fmla="*/ 3530265 w 235"/>
                  <a:gd name="T47" fmla="*/ 15772262 h 260"/>
                  <a:gd name="T48" fmla="*/ 2697969 w 235"/>
                  <a:gd name="T49" fmla="*/ 15640608 h 260"/>
                  <a:gd name="T50" fmla="*/ 2435232 w 235"/>
                  <a:gd name="T51" fmla="*/ 14165906 h 260"/>
                  <a:gd name="T52" fmla="*/ 1542152 w 235"/>
                  <a:gd name="T53" fmla="*/ 12233519 h 260"/>
                  <a:gd name="T54" fmla="*/ 1288824 w 235"/>
                  <a:gd name="T55" fmla="*/ 11653741 h 260"/>
                  <a:gd name="T56" fmla="*/ 639707 w 235"/>
                  <a:gd name="T57" fmla="*/ 11592586 h 260"/>
                  <a:gd name="T58" fmla="*/ 710134 w 235"/>
                  <a:gd name="T59" fmla="*/ 10749448 h 260"/>
                  <a:gd name="T60" fmla="*/ 131489 w 235"/>
                  <a:gd name="T61" fmla="*/ 9589652 h 260"/>
                  <a:gd name="T62" fmla="*/ 60821 w 235"/>
                  <a:gd name="T63" fmla="*/ 7535223 h 260"/>
                  <a:gd name="T64" fmla="*/ 963507 w 235"/>
                  <a:gd name="T65" fmla="*/ 6884667 h 260"/>
                  <a:gd name="T66" fmla="*/ 1542152 w 235"/>
                  <a:gd name="T67" fmla="*/ 5797173 h 260"/>
                  <a:gd name="T68" fmla="*/ 1024328 w 235"/>
                  <a:gd name="T69" fmla="*/ 4444560 h 260"/>
                  <a:gd name="T70" fmla="*/ 1349886 w 235"/>
                  <a:gd name="T71" fmla="*/ 3803665 h 260"/>
                  <a:gd name="T72" fmla="*/ 1603214 w 235"/>
                  <a:gd name="T73" fmla="*/ 4118520 h 260"/>
                  <a:gd name="T74" fmla="*/ 2951334 w 235"/>
                  <a:gd name="T75" fmla="*/ 4118520 h 260"/>
                  <a:gd name="T76" fmla="*/ 3914841 w 235"/>
                  <a:gd name="T77" fmla="*/ 3670441 h 260"/>
                  <a:gd name="T78" fmla="*/ 4432709 w 235"/>
                  <a:gd name="T79" fmla="*/ 3345926 h 260"/>
                  <a:gd name="T80" fmla="*/ 5396216 w 235"/>
                  <a:gd name="T81" fmla="*/ 3609279 h 260"/>
                  <a:gd name="T82" fmla="*/ 5590285 w 235"/>
                  <a:gd name="T83" fmla="*/ 4311336 h 260"/>
                  <a:gd name="T84" fmla="*/ 6350072 w 235"/>
                  <a:gd name="T85" fmla="*/ 4759459 h 260"/>
                  <a:gd name="T86" fmla="*/ 6481599 w 235"/>
                  <a:gd name="T87" fmla="*/ 3731324 h 260"/>
                  <a:gd name="T88" fmla="*/ 7578114 w 235"/>
                  <a:gd name="T89" fmla="*/ 3609279 h 260"/>
                  <a:gd name="T90" fmla="*/ 8084573 w 235"/>
                  <a:gd name="T91" fmla="*/ 3153064 h 260"/>
                  <a:gd name="T92" fmla="*/ 7770386 w 235"/>
                  <a:gd name="T93" fmla="*/ 2766147 h 260"/>
                  <a:gd name="T94" fmla="*/ 7831442 w 235"/>
                  <a:gd name="T95" fmla="*/ 1993312 h 260"/>
                  <a:gd name="T96" fmla="*/ 8855769 w 235"/>
                  <a:gd name="T97" fmla="*/ 1739575 h 260"/>
                  <a:gd name="T98" fmla="*/ 9312576 w 235"/>
                  <a:gd name="T99" fmla="*/ 1871230 h 260"/>
                  <a:gd name="T100" fmla="*/ 9373637 w 235"/>
                  <a:gd name="T101" fmla="*/ 2125252 h 260"/>
                  <a:gd name="T102" fmla="*/ 10011579 w 235"/>
                  <a:gd name="T103" fmla="*/ 1352613 h 260"/>
                  <a:gd name="T104" fmla="*/ 10782782 w 235"/>
                  <a:gd name="T105" fmla="*/ 1291496 h 260"/>
                  <a:gd name="T106" fmla="*/ 11422527 w 235"/>
                  <a:gd name="T107" fmla="*/ 1098635 h 260"/>
                  <a:gd name="T108" fmla="*/ 13288480 w 235"/>
                  <a:gd name="T109" fmla="*/ 448079 h 260"/>
                  <a:gd name="T110" fmla="*/ 13674809 w 235"/>
                  <a:gd name="T111" fmla="*/ 0 h 26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235"/>
                  <a:gd name="T169" fmla="*/ 0 h 260"/>
                  <a:gd name="T170" fmla="*/ 235 w 235"/>
                  <a:gd name="T171" fmla="*/ 260 h 260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235" h="260">
                    <a:moveTo>
                      <a:pt x="213" y="0"/>
                    </a:moveTo>
                    <a:cubicBezTo>
                      <a:pt x="217" y="2"/>
                      <a:pt x="220" y="4"/>
                      <a:pt x="223" y="6"/>
                    </a:cubicBezTo>
                    <a:cubicBezTo>
                      <a:pt x="226" y="7"/>
                      <a:pt x="225" y="8"/>
                      <a:pt x="224" y="10"/>
                    </a:cubicBezTo>
                    <a:cubicBezTo>
                      <a:pt x="222" y="19"/>
                      <a:pt x="220" y="18"/>
                      <a:pt x="218" y="22"/>
                    </a:cubicBezTo>
                    <a:cubicBezTo>
                      <a:pt x="217" y="24"/>
                      <a:pt x="216" y="26"/>
                      <a:pt x="216" y="27"/>
                    </a:cubicBezTo>
                    <a:cubicBezTo>
                      <a:pt x="217" y="28"/>
                      <a:pt x="218" y="27"/>
                      <a:pt x="219" y="27"/>
                    </a:cubicBezTo>
                    <a:cubicBezTo>
                      <a:pt x="219" y="28"/>
                      <a:pt x="218" y="30"/>
                      <a:pt x="218" y="30"/>
                    </a:cubicBezTo>
                    <a:cubicBezTo>
                      <a:pt x="223" y="34"/>
                      <a:pt x="226" y="32"/>
                      <a:pt x="229" y="33"/>
                    </a:cubicBezTo>
                    <a:cubicBezTo>
                      <a:pt x="231" y="33"/>
                      <a:pt x="231" y="38"/>
                      <a:pt x="234" y="38"/>
                    </a:cubicBezTo>
                    <a:cubicBezTo>
                      <a:pt x="234" y="38"/>
                      <a:pt x="234" y="38"/>
                      <a:pt x="234" y="38"/>
                    </a:cubicBezTo>
                    <a:cubicBezTo>
                      <a:pt x="235" y="39"/>
                      <a:pt x="235" y="40"/>
                      <a:pt x="235" y="41"/>
                    </a:cubicBezTo>
                    <a:cubicBezTo>
                      <a:pt x="232" y="43"/>
                      <a:pt x="234" y="45"/>
                      <a:pt x="233" y="47"/>
                    </a:cubicBezTo>
                    <a:cubicBezTo>
                      <a:pt x="232" y="48"/>
                      <a:pt x="231" y="46"/>
                      <a:pt x="230" y="47"/>
                    </a:cubicBezTo>
                    <a:cubicBezTo>
                      <a:pt x="229" y="47"/>
                      <a:pt x="230" y="49"/>
                      <a:pt x="229" y="50"/>
                    </a:cubicBezTo>
                    <a:cubicBezTo>
                      <a:pt x="228" y="51"/>
                      <a:pt x="225" y="51"/>
                      <a:pt x="224" y="53"/>
                    </a:cubicBezTo>
                    <a:cubicBezTo>
                      <a:pt x="224" y="55"/>
                      <a:pt x="222" y="56"/>
                      <a:pt x="222" y="57"/>
                    </a:cubicBezTo>
                    <a:cubicBezTo>
                      <a:pt x="222" y="59"/>
                      <a:pt x="225" y="59"/>
                      <a:pt x="225" y="60"/>
                    </a:cubicBezTo>
                    <a:cubicBezTo>
                      <a:pt x="224" y="62"/>
                      <a:pt x="221" y="60"/>
                      <a:pt x="221" y="62"/>
                    </a:cubicBezTo>
                    <a:cubicBezTo>
                      <a:pt x="221" y="66"/>
                      <a:pt x="225" y="62"/>
                      <a:pt x="226" y="65"/>
                    </a:cubicBezTo>
                    <a:cubicBezTo>
                      <a:pt x="226" y="68"/>
                      <a:pt x="222" y="69"/>
                      <a:pt x="224" y="72"/>
                    </a:cubicBezTo>
                    <a:cubicBezTo>
                      <a:pt x="226" y="75"/>
                      <a:pt x="229" y="76"/>
                      <a:pt x="229" y="79"/>
                    </a:cubicBezTo>
                    <a:cubicBezTo>
                      <a:pt x="229" y="81"/>
                      <a:pt x="228" y="80"/>
                      <a:pt x="227" y="84"/>
                    </a:cubicBezTo>
                    <a:cubicBezTo>
                      <a:pt x="226" y="86"/>
                      <a:pt x="224" y="85"/>
                      <a:pt x="224" y="88"/>
                    </a:cubicBezTo>
                    <a:cubicBezTo>
                      <a:pt x="222" y="89"/>
                      <a:pt x="221" y="87"/>
                      <a:pt x="219" y="88"/>
                    </a:cubicBezTo>
                    <a:cubicBezTo>
                      <a:pt x="218" y="89"/>
                      <a:pt x="218" y="91"/>
                      <a:pt x="218" y="92"/>
                    </a:cubicBezTo>
                    <a:cubicBezTo>
                      <a:pt x="216" y="92"/>
                      <a:pt x="214" y="91"/>
                      <a:pt x="213" y="93"/>
                    </a:cubicBezTo>
                    <a:cubicBezTo>
                      <a:pt x="212" y="97"/>
                      <a:pt x="216" y="94"/>
                      <a:pt x="216" y="99"/>
                    </a:cubicBezTo>
                    <a:cubicBezTo>
                      <a:pt x="214" y="101"/>
                      <a:pt x="213" y="98"/>
                      <a:pt x="212" y="99"/>
                    </a:cubicBezTo>
                    <a:cubicBezTo>
                      <a:pt x="212" y="100"/>
                      <a:pt x="212" y="100"/>
                      <a:pt x="211" y="101"/>
                    </a:cubicBezTo>
                    <a:cubicBezTo>
                      <a:pt x="210" y="102"/>
                      <a:pt x="208" y="100"/>
                      <a:pt x="207" y="103"/>
                    </a:cubicBezTo>
                    <a:cubicBezTo>
                      <a:pt x="209" y="106"/>
                      <a:pt x="207" y="108"/>
                      <a:pt x="209" y="109"/>
                    </a:cubicBezTo>
                    <a:cubicBezTo>
                      <a:pt x="209" y="110"/>
                      <a:pt x="210" y="110"/>
                      <a:pt x="211" y="111"/>
                    </a:cubicBezTo>
                    <a:cubicBezTo>
                      <a:pt x="211" y="113"/>
                      <a:pt x="210" y="114"/>
                      <a:pt x="210" y="115"/>
                    </a:cubicBezTo>
                    <a:cubicBezTo>
                      <a:pt x="211" y="117"/>
                      <a:pt x="216" y="123"/>
                      <a:pt x="217" y="124"/>
                    </a:cubicBezTo>
                    <a:cubicBezTo>
                      <a:pt x="218" y="126"/>
                      <a:pt x="215" y="129"/>
                      <a:pt x="217" y="130"/>
                    </a:cubicBezTo>
                    <a:cubicBezTo>
                      <a:pt x="217" y="130"/>
                      <a:pt x="217" y="130"/>
                      <a:pt x="217" y="130"/>
                    </a:cubicBezTo>
                    <a:cubicBezTo>
                      <a:pt x="218" y="131"/>
                      <a:pt x="219" y="132"/>
                      <a:pt x="218" y="133"/>
                    </a:cubicBezTo>
                    <a:cubicBezTo>
                      <a:pt x="215" y="135"/>
                      <a:pt x="214" y="131"/>
                      <a:pt x="214" y="131"/>
                    </a:cubicBezTo>
                    <a:cubicBezTo>
                      <a:pt x="213" y="132"/>
                      <a:pt x="214" y="133"/>
                      <a:pt x="213" y="133"/>
                    </a:cubicBezTo>
                    <a:cubicBezTo>
                      <a:pt x="212" y="133"/>
                      <a:pt x="211" y="133"/>
                      <a:pt x="210" y="133"/>
                    </a:cubicBezTo>
                    <a:cubicBezTo>
                      <a:pt x="207" y="134"/>
                      <a:pt x="211" y="136"/>
                      <a:pt x="208" y="138"/>
                    </a:cubicBezTo>
                    <a:cubicBezTo>
                      <a:pt x="205" y="139"/>
                      <a:pt x="195" y="136"/>
                      <a:pt x="195" y="139"/>
                    </a:cubicBezTo>
                    <a:cubicBezTo>
                      <a:pt x="195" y="141"/>
                      <a:pt x="197" y="148"/>
                      <a:pt x="197" y="148"/>
                    </a:cubicBezTo>
                    <a:cubicBezTo>
                      <a:pt x="196" y="154"/>
                      <a:pt x="193" y="160"/>
                      <a:pt x="194" y="163"/>
                    </a:cubicBezTo>
                    <a:cubicBezTo>
                      <a:pt x="195" y="165"/>
                      <a:pt x="196" y="165"/>
                      <a:pt x="197" y="166"/>
                    </a:cubicBezTo>
                    <a:cubicBezTo>
                      <a:pt x="198" y="168"/>
                      <a:pt x="197" y="169"/>
                      <a:pt x="198" y="170"/>
                    </a:cubicBezTo>
                    <a:cubicBezTo>
                      <a:pt x="201" y="175"/>
                      <a:pt x="203" y="175"/>
                      <a:pt x="203" y="178"/>
                    </a:cubicBezTo>
                    <a:cubicBezTo>
                      <a:pt x="203" y="179"/>
                      <a:pt x="202" y="179"/>
                      <a:pt x="201" y="178"/>
                    </a:cubicBezTo>
                    <a:cubicBezTo>
                      <a:pt x="197" y="179"/>
                      <a:pt x="200" y="182"/>
                      <a:pt x="197" y="186"/>
                    </a:cubicBezTo>
                    <a:cubicBezTo>
                      <a:pt x="194" y="189"/>
                      <a:pt x="192" y="187"/>
                      <a:pt x="191" y="188"/>
                    </a:cubicBezTo>
                    <a:cubicBezTo>
                      <a:pt x="190" y="190"/>
                      <a:pt x="191" y="191"/>
                      <a:pt x="191" y="193"/>
                    </a:cubicBezTo>
                    <a:cubicBezTo>
                      <a:pt x="189" y="194"/>
                      <a:pt x="188" y="193"/>
                      <a:pt x="186" y="193"/>
                    </a:cubicBezTo>
                    <a:cubicBezTo>
                      <a:pt x="184" y="194"/>
                      <a:pt x="185" y="195"/>
                      <a:pt x="184" y="196"/>
                    </a:cubicBezTo>
                    <a:cubicBezTo>
                      <a:pt x="183" y="196"/>
                      <a:pt x="182" y="195"/>
                      <a:pt x="182" y="195"/>
                    </a:cubicBezTo>
                    <a:cubicBezTo>
                      <a:pt x="181" y="195"/>
                      <a:pt x="181" y="197"/>
                      <a:pt x="180" y="197"/>
                    </a:cubicBezTo>
                    <a:cubicBezTo>
                      <a:pt x="179" y="197"/>
                      <a:pt x="178" y="196"/>
                      <a:pt x="177" y="198"/>
                    </a:cubicBezTo>
                    <a:cubicBezTo>
                      <a:pt x="175" y="201"/>
                      <a:pt x="178" y="200"/>
                      <a:pt x="178" y="202"/>
                    </a:cubicBezTo>
                    <a:cubicBezTo>
                      <a:pt x="178" y="203"/>
                      <a:pt x="176" y="202"/>
                      <a:pt x="176" y="204"/>
                    </a:cubicBezTo>
                    <a:cubicBezTo>
                      <a:pt x="176" y="205"/>
                      <a:pt x="177" y="206"/>
                      <a:pt x="177" y="207"/>
                    </a:cubicBezTo>
                    <a:cubicBezTo>
                      <a:pt x="176" y="208"/>
                      <a:pt x="176" y="209"/>
                      <a:pt x="176" y="210"/>
                    </a:cubicBezTo>
                    <a:cubicBezTo>
                      <a:pt x="176" y="211"/>
                      <a:pt x="178" y="211"/>
                      <a:pt x="178" y="213"/>
                    </a:cubicBezTo>
                    <a:cubicBezTo>
                      <a:pt x="178" y="214"/>
                      <a:pt x="176" y="213"/>
                      <a:pt x="175" y="214"/>
                    </a:cubicBezTo>
                    <a:cubicBezTo>
                      <a:pt x="176" y="216"/>
                      <a:pt x="180" y="216"/>
                      <a:pt x="180" y="218"/>
                    </a:cubicBezTo>
                    <a:cubicBezTo>
                      <a:pt x="180" y="219"/>
                      <a:pt x="178" y="220"/>
                      <a:pt x="178" y="221"/>
                    </a:cubicBezTo>
                    <a:cubicBezTo>
                      <a:pt x="179" y="222"/>
                      <a:pt x="181" y="222"/>
                      <a:pt x="181" y="224"/>
                    </a:cubicBezTo>
                    <a:cubicBezTo>
                      <a:pt x="181" y="226"/>
                      <a:pt x="179" y="226"/>
                      <a:pt x="179" y="228"/>
                    </a:cubicBezTo>
                    <a:cubicBezTo>
                      <a:pt x="179" y="229"/>
                      <a:pt x="183" y="228"/>
                      <a:pt x="184" y="230"/>
                    </a:cubicBezTo>
                    <a:cubicBezTo>
                      <a:pt x="185" y="231"/>
                      <a:pt x="183" y="232"/>
                      <a:pt x="184" y="234"/>
                    </a:cubicBezTo>
                    <a:cubicBezTo>
                      <a:pt x="180" y="237"/>
                      <a:pt x="185" y="239"/>
                      <a:pt x="185" y="241"/>
                    </a:cubicBezTo>
                    <a:cubicBezTo>
                      <a:pt x="185" y="242"/>
                      <a:pt x="185" y="243"/>
                      <a:pt x="184" y="244"/>
                    </a:cubicBezTo>
                    <a:cubicBezTo>
                      <a:pt x="180" y="246"/>
                      <a:pt x="174" y="249"/>
                      <a:pt x="174" y="249"/>
                    </a:cubicBezTo>
                    <a:cubicBezTo>
                      <a:pt x="174" y="251"/>
                      <a:pt x="175" y="252"/>
                      <a:pt x="175" y="253"/>
                    </a:cubicBezTo>
                    <a:cubicBezTo>
                      <a:pt x="173" y="254"/>
                      <a:pt x="171" y="253"/>
                      <a:pt x="168" y="253"/>
                    </a:cubicBezTo>
                    <a:cubicBezTo>
                      <a:pt x="166" y="253"/>
                      <a:pt x="165" y="255"/>
                      <a:pt x="163" y="255"/>
                    </a:cubicBezTo>
                    <a:cubicBezTo>
                      <a:pt x="157" y="254"/>
                      <a:pt x="158" y="258"/>
                      <a:pt x="155" y="259"/>
                    </a:cubicBezTo>
                    <a:cubicBezTo>
                      <a:pt x="153" y="259"/>
                      <a:pt x="151" y="257"/>
                      <a:pt x="149" y="258"/>
                    </a:cubicBezTo>
                    <a:cubicBezTo>
                      <a:pt x="147" y="258"/>
                      <a:pt x="145" y="260"/>
                      <a:pt x="142" y="260"/>
                    </a:cubicBezTo>
                    <a:cubicBezTo>
                      <a:pt x="140" y="260"/>
                      <a:pt x="139" y="256"/>
                      <a:pt x="133" y="256"/>
                    </a:cubicBezTo>
                    <a:cubicBezTo>
                      <a:pt x="131" y="256"/>
                      <a:pt x="127" y="257"/>
                      <a:pt x="126" y="257"/>
                    </a:cubicBezTo>
                    <a:cubicBezTo>
                      <a:pt x="125" y="256"/>
                      <a:pt x="124" y="254"/>
                      <a:pt x="122" y="254"/>
                    </a:cubicBezTo>
                    <a:cubicBezTo>
                      <a:pt x="119" y="256"/>
                      <a:pt x="118" y="252"/>
                      <a:pt x="117" y="253"/>
                    </a:cubicBezTo>
                    <a:cubicBezTo>
                      <a:pt x="113" y="255"/>
                      <a:pt x="112" y="255"/>
                      <a:pt x="108" y="256"/>
                    </a:cubicBezTo>
                    <a:cubicBezTo>
                      <a:pt x="102" y="256"/>
                      <a:pt x="105" y="251"/>
                      <a:pt x="103" y="250"/>
                    </a:cubicBezTo>
                    <a:cubicBezTo>
                      <a:pt x="102" y="249"/>
                      <a:pt x="101" y="251"/>
                      <a:pt x="99" y="249"/>
                    </a:cubicBezTo>
                    <a:cubicBezTo>
                      <a:pt x="98" y="248"/>
                      <a:pt x="100" y="246"/>
                      <a:pt x="99" y="245"/>
                    </a:cubicBezTo>
                    <a:cubicBezTo>
                      <a:pt x="98" y="243"/>
                      <a:pt x="97" y="243"/>
                      <a:pt x="96" y="243"/>
                    </a:cubicBezTo>
                    <a:cubicBezTo>
                      <a:pt x="98" y="239"/>
                      <a:pt x="94" y="240"/>
                      <a:pt x="94" y="238"/>
                    </a:cubicBezTo>
                    <a:cubicBezTo>
                      <a:pt x="94" y="232"/>
                      <a:pt x="92" y="235"/>
                      <a:pt x="91" y="233"/>
                    </a:cubicBezTo>
                    <a:cubicBezTo>
                      <a:pt x="92" y="229"/>
                      <a:pt x="90" y="228"/>
                      <a:pt x="88" y="228"/>
                    </a:cubicBezTo>
                    <a:cubicBezTo>
                      <a:pt x="87" y="229"/>
                      <a:pt x="87" y="231"/>
                      <a:pt x="85" y="230"/>
                    </a:cubicBezTo>
                    <a:cubicBezTo>
                      <a:pt x="84" y="231"/>
                      <a:pt x="82" y="231"/>
                      <a:pt x="80" y="231"/>
                    </a:cubicBezTo>
                    <a:cubicBezTo>
                      <a:pt x="81" y="223"/>
                      <a:pt x="73" y="220"/>
                      <a:pt x="66" y="221"/>
                    </a:cubicBezTo>
                    <a:cubicBezTo>
                      <a:pt x="61" y="231"/>
                      <a:pt x="66" y="229"/>
                      <a:pt x="64" y="232"/>
                    </a:cubicBezTo>
                    <a:cubicBezTo>
                      <a:pt x="63" y="233"/>
                      <a:pt x="60" y="234"/>
                      <a:pt x="59" y="235"/>
                    </a:cubicBezTo>
                    <a:cubicBezTo>
                      <a:pt x="59" y="238"/>
                      <a:pt x="58" y="243"/>
                      <a:pt x="56" y="243"/>
                    </a:cubicBezTo>
                    <a:cubicBezTo>
                      <a:pt x="56" y="244"/>
                      <a:pt x="56" y="245"/>
                      <a:pt x="55" y="245"/>
                    </a:cubicBezTo>
                    <a:cubicBezTo>
                      <a:pt x="54" y="245"/>
                      <a:pt x="54" y="242"/>
                      <a:pt x="54" y="241"/>
                    </a:cubicBezTo>
                    <a:cubicBezTo>
                      <a:pt x="52" y="241"/>
                      <a:pt x="52" y="238"/>
                      <a:pt x="51" y="239"/>
                    </a:cubicBezTo>
                    <a:cubicBezTo>
                      <a:pt x="49" y="241"/>
                      <a:pt x="49" y="241"/>
                      <a:pt x="47" y="241"/>
                    </a:cubicBezTo>
                    <a:cubicBezTo>
                      <a:pt x="44" y="243"/>
                      <a:pt x="44" y="242"/>
                      <a:pt x="42" y="243"/>
                    </a:cubicBezTo>
                    <a:cubicBezTo>
                      <a:pt x="40" y="243"/>
                      <a:pt x="40" y="246"/>
                      <a:pt x="38" y="246"/>
                    </a:cubicBezTo>
                    <a:cubicBezTo>
                      <a:pt x="33" y="244"/>
                      <a:pt x="34" y="239"/>
                      <a:pt x="35" y="238"/>
                    </a:cubicBezTo>
                    <a:cubicBezTo>
                      <a:pt x="33" y="233"/>
                      <a:pt x="35" y="228"/>
                      <a:pt x="37" y="225"/>
                    </a:cubicBezTo>
                    <a:cubicBezTo>
                      <a:pt x="38" y="223"/>
                      <a:pt x="37" y="222"/>
                      <a:pt x="38" y="220"/>
                    </a:cubicBezTo>
                    <a:cubicBezTo>
                      <a:pt x="35" y="219"/>
                      <a:pt x="32" y="216"/>
                      <a:pt x="30" y="213"/>
                    </a:cubicBezTo>
                    <a:cubicBezTo>
                      <a:pt x="29" y="211"/>
                      <a:pt x="32" y="210"/>
                      <a:pt x="31" y="207"/>
                    </a:cubicBezTo>
                    <a:cubicBezTo>
                      <a:pt x="31" y="205"/>
                      <a:pt x="27" y="205"/>
                      <a:pt x="28" y="198"/>
                    </a:cubicBezTo>
                    <a:cubicBezTo>
                      <a:pt x="29" y="196"/>
                      <a:pt x="25" y="190"/>
                      <a:pt x="24" y="190"/>
                    </a:cubicBezTo>
                    <a:cubicBezTo>
                      <a:pt x="23" y="190"/>
                      <a:pt x="20" y="192"/>
                      <a:pt x="20" y="190"/>
                    </a:cubicBezTo>
                    <a:cubicBezTo>
                      <a:pt x="19" y="190"/>
                      <a:pt x="19" y="187"/>
                      <a:pt x="20" y="187"/>
                    </a:cubicBezTo>
                    <a:cubicBezTo>
                      <a:pt x="21" y="187"/>
                      <a:pt x="23" y="187"/>
                      <a:pt x="22" y="185"/>
                    </a:cubicBezTo>
                    <a:lnTo>
                      <a:pt x="20" y="181"/>
                    </a:lnTo>
                    <a:lnTo>
                      <a:pt x="18" y="182"/>
                    </a:lnTo>
                    <a:cubicBezTo>
                      <a:pt x="17" y="182"/>
                      <a:pt x="16" y="182"/>
                      <a:pt x="15" y="181"/>
                    </a:cubicBezTo>
                    <a:cubicBezTo>
                      <a:pt x="14" y="181"/>
                      <a:pt x="13" y="182"/>
                      <a:pt x="12" y="182"/>
                    </a:cubicBezTo>
                    <a:cubicBezTo>
                      <a:pt x="11" y="181"/>
                      <a:pt x="11" y="180"/>
                      <a:pt x="10" y="180"/>
                    </a:cubicBezTo>
                    <a:cubicBezTo>
                      <a:pt x="9" y="180"/>
                      <a:pt x="8" y="182"/>
                      <a:pt x="6" y="180"/>
                    </a:cubicBezTo>
                    <a:cubicBezTo>
                      <a:pt x="4" y="178"/>
                      <a:pt x="7" y="176"/>
                      <a:pt x="8" y="176"/>
                    </a:cubicBezTo>
                    <a:cubicBezTo>
                      <a:pt x="8" y="175"/>
                      <a:pt x="6" y="175"/>
                      <a:pt x="6" y="174"/>
                    </a:cubicBezTo>
                    <a:cubicBezTo>
                      <a:pt x="8" y="172"/>
                      <a:pt x="10" y="170"/>
                      <a:pt x="11" y="167"/>
                    </a:cubicBezTo>
                    <a:cubicBezTo>
                      <a:pt x="9" y="166"/>
                      <a:pt x="9" y="164"/>
                      <a:pt x="8" y="163"/>
                    </a:cubicBezTo>
                    <a:cubicBezTo>
                      <a:pt x="7" y="161"/>
                      <a:pt x="6" y="161"/>
                      <a:pt x="4" y="158"/>
                    </a:cubicBezTo>
                    <a:cubicBezTo>
                      <a:pt x="4" y="157"/>
                      <a:pt x="6" y="154"/>
                      <a:pt x="6" y="153"/>
                    </a:cubicBezTo>
                    <a:cubicBezTo>
                      <a:pt x="6" y="150"/>
                      <a:pt x="2" y="151"/>
                      <a:pt x="2" y="149"/>
                    </a:cubicBezTo>
                    <a:cubicBezTo>
                      <a:pt x="4" y="146"/>
                      <a:pt x="6" y="148"/>
                      <a:pt x="8" y="146"/>
                    </a:cubicBezTo>
                    <a:cubicBezTo>
                      <a:pt x="8" y="144"/>
                      <a:pt x="7" y="140"/>
                      <a:pt x="7" y="136"/>
                    </a:cubicBezTo>
                    <a:cubicBezTo>
                      <a:pt x="6" y="130"/>
                      <a:pt x="6" y="126"/>
                      <a:pt x="5" y="123"/>
                    </a:cubicBezTo>
                    <a:cubicBezTo>
                      <a:pt x="4" y="121"/>
                      <a:pt x="0" y="120"/>
                      <a:pt x="1" y="117"/>
                    </a:cubicBezTo>
                    <a:cubicBezTo>
                      <a:pt x="2" y="116"/>
                      <a:pt x="4" y="117"/>
                      <a:pt x="5" y="117"/>
                    </a:cubicBezTo>
                    <a:cubicBezTo>
                      <a:pt x="7" y="116"/>
                      <a:pt x="9" y="113"/>
                      <a:pt x="10" y="112"/>
                    </a:cubicBezTo>
                    <a:cubicBezTo>
                      <a:pt x="12" y="112"/>
                      <a:pt x="13" y="114"/>
                      <a:pt x="15" y="113"/>
                    </a:cubicBezTo>
                    <a:cubicBezTo>
                      <a:pt x="17" y="111"/>
                      <a:pt x="14" y="109"/>
                      <a:pt x="15" y="107"/>
                    </a:cubicBezTo>
                    <a:cubicBezTo>
                      <a:pt x="16" y="105"/>
                      <a:pt x="17" y="105"/>
                      <a:pt x="19" y="104"/>
                    </a:cubicBezTo>
                    <a:cubicBezTo>
                      <a:pt x="20" y="103"/>
                      <a:pt x="20" y="102"/>
                      <a:pt x="20" y="101"/>
                    </a:cubicBezTo>
                    <a:cubicBezTo>
                      <a:pt x="22" y="98"/>
                      <a:pt x="26" y="96"/>
                      <a:pt x="27" y="94"/>
                    </a:cubicBezTo>
                    <a:cubicBezTo>
                      <a:pt x="27" y="92"/>
                      <a:pt x="24" y="91"/>
                      <a:pt x="24" y="90"/>
                    </a:cubicBezTo>
                    <a:cubicBezTo>
                      <a:pt x="23" y="88"/>
                      <a:pt x="24" y="86"/>
                      <a:pt x="23" y="85"/>
                    </a:cubicBezTo>
                    <a:cubicBezTo>
                      <a:pt x="22" y="81"/>
                      <a:pt x="19" y="81"/>
                      <a:pt x="17" y="79"/>
                    </a:cubicBezTo>
                    <a:cubicBezTo>
                      <a:pt x="16" y="78"/>
                      <a:pt x="17" y="76"/>
                      <a:pt x="16" y="75"/>
                    </a:cubicBezTo>
                    <a:cubicBezTo>
                      <a:pt x="14" y="73"/>
                      <a:pt x="16" y="70"/>
                      <a:pt x="16" y="69"/>
                    </a:cubicBezTo>
                    <a:cubicBezTo>
                      <a:pt x="13" y="67"/>
                      <a:pt x="14" y="65"/>
                      <a:pt x="16" y="62"/>
                    </a:cubicBezTo>
                    <a:cubicBezTo>
                      <a:pt x="17" y="62"/>
                      <a:pt x="18" y="63"/>
                      <a:pt x="20" y="63"/>
                    </a:cubicBezTo>
                    <a:cubicBezTo>
                      <a:pt x="21" y="64"/>
                      <a:pt x="21" y="63"/>
                      <a:pt x="22" y="62"/>
                    </a:cubicBezTo>
                    <a:cubicBezTo>
                      <a:pt x="22" y="61"/>
                      <a:pt x="20" y="60"/>
                      <a:pt x="21" y="59"/>
                    </a:cubicBezTo>
                    <a:cubicBezTo>
                      <a:pt x="22" y="58"/>
                      <a:pt x="22" y="60"/>
                      <a:pt x="22" y="61"/>
                    </a:cubicBezTo>
                    <a:cubicBezTo>
                      <a:pt x="25" y="64"/>
                      <a:pt x="23" y="63"/>
                      <a:pt x="23" y="65"/>
                    </a:cubicBezTo>
                    <a:cubicBezTo>
                      <a:pt x="24" y="67"/>
                      <a:pt x="26" y="68"/>
                      <a:pt x="27" y="67"/>
                    </a:cubicBezTo>
                    <a:cubicBezTo>
                      <a:pt x="26" y="66"/>
                      <a:pt x="25" y="66"/>
                      <a:pt x="25" y="64"/>
                    </a:cubicBezTo>
                    <a:cubicBezTo>
                      <a:pt x="25" y="63"/>
                      <a:pt x="26" y="64"/>
                      <a:pt x="28" y="64"/>
                    </a:cubicBezTo>
                    <a:cubicBezTo>
                      <a:pt x="31" y="63"/>
                      <a:pt x="30" y="59"/>
                      <a:pt x="37" y="60"/>
                    </a:cubicBezTo>
                    <a:cubicBezTo>
                      <a:pt x="39" y="59"/>
                      <a:pt x="44" y="58"/>
                      <a:pt x="44" y="61"/>
                    </a:cubicBezTo>
                    <a:cubicBezTo>
                      <a:pt x="42" y="62"/>
                      <a:pt x="42" y="63"/>
                      <a:pt x="46" y="64"/>
                    </a:cubicBezTo>
                    <a:cubicBezTo>
                      <a:pt x="49" y="64"/>
                      <a:pt x="52" y="65"/>
                      <a:pt x="53" y="65"/>
                    </a:cubicBezTo>
                    <a:cubicBezTo>
                      <a:pt x="54" y="65"/>
                      <a:pt x="56" y="64"/>
                      <a:pt x="57" y="63"/>
                    </a:cubicBezTo>
                    <a:cubicBezTo>
                      <a:pt x="60" y="62"/>
                      <a:pt x="62" y="61"/>
                      <a:pt x="62" y="61"/>
                    </a:cubicBezTo>
                    <a:cubicBezTo>
                      <a:pt x="63" y="58"/>
                      <a:pt x="62" y="58"/>
                      <a:pt x="61" y="57"/>
                    </a:cubicBezTo>
                    <a:cubicBezTo>
                      <a:pt x="60" y="56"/>
                      <a:pt x="61" y="56"/>
                      <a:pt x="61" y="55"/>
                    </a:cubicBezTo>
                    <a:cubicBezTo>
                      <a:pt x="59" y="54"/>
                      <a:pt x="58" y="53"/>
                      <a:pt x="61" y="52"/>
                    </a:cubicBezTo>
                    <a:cubicBezTo>
                      <a:pt x="63" y="49"/>
                      <a:pt x="65" y="50"/>
                      <a:pt x="66" y="52"/>
                    </a:cubicBezTo>
                    <a:cubicBezTo>
                      <a:pt x="67" y="52"/>
                      <a:pt x="68" y="51"/>
                      <a:pt x="69" y="52"/>
                    </a:cubicBezTo>
                    <a:cubicBezTo>
                      <a:pt x="70" y="51"/>
                      <a:pt x="71" y="51"/>
                      <a:pt x="72" y="51"/>
                    </a:cubicBezTo>
                    <a:cubicBezTo>
                      <a:pt x="73" y="50"/>
                      <a:pt x="73" y="49"/>
                      <a:pt x="73" y="48"/>
                    </a:cubicBezTo>
                    <a:cubicBezTo>
                      <a:pt x="75" y="47"/>
                      <a:pt x="77" y="49"/>
                      <a:pt x="79" y="50"/>
                    </a:cubicBezTo>
                    <a:cubicBezTo>
                      <a:pt x="82" y="51"/>
                      <a:pt x="83" y="53"/>
                      <a:pt x="84" y="56"/>
                    </a:cubicBezTo>
                    <a:cubicBezTo>
                      <a:pt x="84" y="57"/>
                      <a:pt x="82" y="57"/>
                      <a:pt x="83" y="59"/>
                    </a:cubicBezTo>
                    <a:cubicBezTo>
                      <a:pt x="85" y="58"/>
                      <a:pt x="86" y="58"/>
                      <a:pt x="87" y="60"/>
                    </a:cubicBezTo>
                    <a:cubicBezTo>
                      <a:pt x="88" y="63"/>
                      <a:pt x="86" y="63"/>
                      <a:pt x="84" y="63"/>
                    </a:cubicBezTo>
                    <a:cubicBezTo>
                      <a:pt x="84" y="64"/>
                      <a:pt x="84" y="66"/>
                      <a:pt x="87" y="67"/>
                    </a:cubicBezTo>
                    <a:cubicBezTo>
                      <a:pt x="88" y="65"/>
                      <a:pt x="86" y="65"/>
                      <a:pt x="86" y="64"/>
                    </a:cubicBezTo>
                    <a:cubicBezTo>
                      <a:pt x="87" y="64"/>
                      <a:pt x="89" y="64"/>
                      <a:pt x="90" y="65"/>
                    </a:cubicBezTo>
                    <a:cubicBezTo>
                      <a:pt x="90" y="67"/>
                      <a:pt x="90" y="68"/>
                      <a:pt x="90" y="69"/>
                    </a:cubicBezTo>
                    <a:cubicBezTo>
                      <a:pt x="90" y="71"/>
                      <a:pt x="96" y="73"/>
                      <a:pt x="99" y="74"/>
                    </a:cubicBezTo>
                    <a:cubicBezTo>
                      <a:pt x="100" y="74"/>
                      <a:pt x="99" y="74"/>
                      <a:pt x="100" y="73"/>
                    </a:cubicBezTo>
                    <a:cubicBezTo>
                      <a:pt x="100" y="72"/>
                      <a:pt x="102" y="75"/>
                      <a:pt x="103" y="75"/>
                    </a:cubicBezTo>
                    <a:cubicBezTo>
                      <a:pt x="104" y="73"/>
                      <a:pt x="101" y="69"/>
                      <a:pt x="102" y="67"/>
                    </a:cubicBezTo>
                    <a:cubicBezTo>
                      <a:pt x="103" y="66"/>
                      <a:pt x="99" y="60"/>
                      <a:pt x="101" y="58"/>
                    </a:cubicBezTo>
                    <a:cubicBezTo>
                      <a:pt x="102" y="58"/>
                      <a:pt x="103" y="62"/>
                      <a:pt x="105" y="62"/>
                    </a:cubicBezTo>
                    <a:cubicBezTo>
                      <a:pt x="107" y="62"/>
                      <a:pt x="109" y="61"/>
                      <a:pt x="111" y="61"/>
                    </a:cubicBezTo>
                    <a:cubicBezTo>
                      <a:pt x="111" y="60"/>
                      <a:pt x="111" y="59"/>
                      <a:pt x="112" y="57"/>
                    </a:cubicBezTo>
                    <a:cubicBezTo>
                      <a:pt x="114" y="54"/>
                      <a:pt x="116" y="54"/>
                      <a:pt x="118" y="56"/>
                    </a:cubicBezTo>
                    <a:cubicBezTo>
                      <a:pt x="120" y="55"/>
                      <a:pt x="122" y="57"/>
                      <a:pt x="123" y="57"/>
                    </a:cubicBezTo>
                    <a:cubicBezTo>
                      <a:pt x="125" y="56"/>
                      <a:pt x="126" y="55"/>
                      <a:pt x="126" y="54"/>
                    </a:cubicBezTo>
                    <a:cubicBezTo>
                      <a:pt x="125" y="53"/>
                      <a:pt x="124" y="57"/>
                      <a:pt x="123" y="53"/>
                    </a:cubicBezTo>
                    <a:cubicBezTo>
                      <a:pt x="122" y="49"/>
                      <a:pt x="122" y="51"/>
                      <a:pt x="126" y="49"/>
                    </a:cubicBezTo>
                    <a:cubicBezTo>
                      <a:pt x="127" y="49"/>
                      <a:pt x="126" y="51"/>
                      <a:pt x="128" y="50"/>
                    </a:cubicBezTo>
                    <a:cubicBezTo>
                      <a:pt x="129" y="49"/>
                      <a:pt x="127" y="46"/>
                      <a:pt x="125" y="45"/>
                    </a:cubicBezTo>
                    <a:cubicBezTo>
                      <a:pt x="124" y="43"/>
                      <a:pt x="126" y="42"/>
                      <a:pt x="125" y="40"/>
                    </a:cubicBezTo>
                    <a:cubicBezTo>
                      <a:pt x="123" y="40"/>
                      <a:pt x="123" y="43"/>
                      <a:pt x="121" y="43"/>
                    </a:cubicBezTo>
                    <a:cubicBezTo>
                      <a:pt x="120" y="42"/>
                      <a:pt x="121" y="41"/>
                      <a:pt x="122" y="40"/>
                    </a:cubicBezTo>
                    <a:cubicBezTo>
                      <a:pt x="122" y="39"/>
                      <a:pt x="121" y="38"/>
                      <a:pt x="121" y="38"/>
                    </a:cubicBezTo>
                    <a:cubicBezTo>
                      <a:pt x="122" y="36"/>
                      <a:pt x="124" y="36"/>
                      <a:pt x="125" y="35"/>
                    </a:cubicBezTo>
                    <a:cubicBezTo>
                      <a:pt x="124" y="33"/>
                      <a:pt x="122" y="33"/>
                      <a:pt x="122" y="31"/>
                    </a:cubicBezTo>
                    <a:cubicBezTo>
                      <a:pt x="122" y="30"/>
                      <a:pt x="125" y="31"/>
                      <a:pt x="127" y="30"/>
                    </a:cubicBezTo>
                    <a:cubicBezTo>
                      <a:pt x="130" y="29"/>
                      <a:pt x="133" y="26"/>
                      <a:pt x="135" y="26"/>
                    </a:cubicBezTo>
                    <a:cubicBezTo>
                      <a:pt x="140" y="24"/>
                      <a:pt x="143" y="22"/>
                      <a:pt x="144" y="23"/>
                    </a:cubicBezTo>
                    <a:cubicBezTo>
                      <a:pt x="144" y="25"/>
                      <a:pt x="139" y="26"/>
                      <a:pt x="138" y="27"/>
                    </a:cubicBezTo>
                    <a:cubicBezTo>
                      <a:pt x="139" y="29"/>
                      <a:pt x="138" y="29"/>
                      <a:pt x="138" y="30"/>
                    </a:cubicBezTo>
                    <a:cubicBezTo>
                      <a:pt x="139" y="31"/>
                      <a:pt x="141" y="30"/>
                      <a:pt x="141" y="28"/>
                    </a:cubicBezTo>
                    <a:cubicBezTo>
                      <a:pt x="141" y="27"/>
                      <a:pt x="144" y="24"/>
                      <a:pt x="145" y="25"/>
                    </a:cubicBezTo>
                    <a:cubicBezTo>
                      <a:pt x="145" y="26"/>
                      <a:pt x="145" y="28"/>
                      <a:pt x="145" y="29"/>
                    </a:cubicBezTo>
                    <a:cubicBezTo>
                      <a:pt x="144" y="29"/>
                      <a:pt x="144" y="26"/>
                      <a:pt x="143" y="28"/>
                    </a:cubicBezTo>
                    <a:cubicBezTo>
                      <a:pt x="144" y="30"/>
                      <a:pt x="145" y="29"/>
                      <a:pt x="142" y="32"/>
                    </a:cubicBezTo>
                    <a:cubicBezTo>
                      <a:pt x="143" y="33"/>
                      <a:pt x="144" y="32"/>
                      <a:pt x="144" y="34"/>
                    </a:cubicBezTo>
                    <a:cubicBezTo>
                      <a:pt x="145" y="34"/>
                      <a:pt x="145" y="34"/>
                      <a:pt x="146" y="33"/>
                    </a:cubicBezTo>
                    <a:cubicBezTo>
                      <a:pt x="146" y="31"/>
                      <a:pt x="147" y="32"/>
                      <a:pt x="147" y="28"/>
                    </a:cubicBezTo>
                    <a:cubicBezTo>
                      <a:pt x="147" y="23"/>
                      <a:pt x="144" y="21"/>
                      <a:pt x="148" y="19"/>
                    </a:cubicBezTo>
                    <a:cubicBezTo>
                      <a:pt x="152" y="18"/>
                      <a:pt x="157" y="15"/>
                      <a:pt x="159" y="19"/>
                    </a:cubicBezTo>
                    <a:cubicBezTo>
                      <a:pt x="158" y="21"/>
                      <a:pt x="157" y="20"/>
                      <a:pt x="156" y="21"/>
                    </a:cubicBezTo>
                    <a:cubicBezTo>
                      <a:pt x="155" y="21"/>
                      <a:pt x="155" y="23"/>
                      <a:pt x="156" y="23"/>
                    </a:cubicBezTo>
                    <a:cubicBezTo>
                      <a:pt x="158" y="23"/>
                      <a:pt x="158" y="21"/>
                      <a:pt x="161" y="22"/>
                    </a:cubicBezTo>
                    <a:cubicBezTo>
                      <a:pt x="163" y="21"/>
                      <a:pt x="162" y="21"/>
                      <a:pt x="163" y="22"/>
                    </a:cubicBezTo>
                    <a:cubicBezTo>
                      <a:pt x="165" y="20"/>
                      <a:pt x="166" y="19"/>
                      <a:pt x="168" y="20"/>
                    </a:cubicBezTo>
                    <a:cubicBezTo>
                      <a:pt x="168" y="20"/>
                      <a:pt x="168" y="20"/>
                      <a:pt x="169" y="20"/>
                    </a:cubicBezTo>
                    <a:cubicBezTo>
                      <a:pt x="170" y="20"/>
                      <a:pt x="171" y="21"/>
                      <a:pt x="172" y="21"/>
                    </a:cubicBezTo>
                    <a:cubicBezTo>
                      <a:pt x="172" y="21"/>
                      <a:pt x="172" y="22"/>
                      <a:pt x="172" y="22"/>
                    </a:cubicBezTo>
                    <a:cubicBezTo>
                      <a:pt x="175" y="23"/>
                      <a:pt x="175" y="18"/>
                      <a:pt x="178" y="17"/>
                    </a:cubicBezTo>
                    <a:cubicBezTo>
                      <a:pt x="181" y="6"/>
                      <a:pt x="185" y="7"/>
                      <a:pt x="186" y="5"/>
                    </a:cubicBezTo>
                    <a:cubicBezTo>
                      <a:pt x="186" y="2"/>
                      <a:pt x="191" y="2"/>
                      <a:pt x="194" y="1"/>
                    </a:cubicBezTo>
                    <a:cubicBezTo>
                      <a:pt x="196" y="1"/>
                      <a:pt x="201" y="0"/>
                      <a:pt x="202" y="5"/>
                    </a:cubicBezTo>
                    <a:cubicBezTo>
                      <a:pt x="203" y="7"/>
                      <a:pt x="205" y="7"/>
                      <a:pt x="207" y="7"/>
                    </a:cubicBezTo>
                    <a:cubicBezTo>
                      <a:pt x="209" y="5"/>
                      <a:pt x="209" y="5"/>
                      <a:pt x="212" y="6"/>
                    </a:cubicBezTo>
                    <a:cubicBezTo>
                      <a:pt x="212" y="5"/>
                      <a:pt x="212" y="4"/>
                      <a:pt x="212" y="4"/>
                    </a:cubicBezTo>
                    <a:cubicBezTo>
                      <a:pt x="213" y="4"/>
                      <a:pt x="214" y="4"/>
                      <a:pt x="215" y="5"/>
                    </a:cubicBezTo>
                    <a:cubicBezTo>
                      <a:pt x="214" y="2"/>
                      <a:pt x="213" y="1"/>
                      <a:pt x="213" y="0"/>
                    </a:cubicBezTo>
                    <a:close/>
                  </a:path>
                </a:pathLst>
              </a:custGeom>
              <a:solidFill>
                <a:srgbClr val="D8DBE1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23" name="Freeform 9"/>
            <p:cNvSpPr>
              <a:spLocks/>
            </p:cNvSpPr>
            <p:nvPr/>
          </p:nvSpPr>
          <p:spPr bwMode="auto">
            <a:xfrm>
              <a:off x="2896" y="2247"/>
              <a:ext cx="12" cy="8"/>
            </a:xfrm>
            <a:custGeom>
              <a:avLst/>
              <a:gdLst>
                <a:gd name="T0" fmla="*/ 0 w 3"/>
                <a:gd name="T1" fmla="*/ 4096 h 2"/>
                <a:gd name="T2" fmla="*/ 12288 w 3"/>
                <a:gd name="T3" fmla="*/ 4096 h 2"/>
                <a:gd name="T4" fmla="*/ 0 w 3"/>
                <a:gd name="T5" fmla="*/ 4096 h 2"/>
                <a:gd name="T6" fmla="*/ 0 60000 65536"/>
                <a:gd name="T7" fmla="*/ 0 60000 65536"/>
                <a:gd name="T8" fmla="*/ 0 60000 65536"/>
                <a:gd name="T9" fmla="*/ 0 w 3"/>
                <a:gd name="T10" fmla="*/ 0 h 2"/>
                <a:gd name="T11" fmla="*/ 3 w 3"/>
                <a:gd name="T12" fmla="*/ 2 h 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2">
                  <a:moveTo>
                    <a:pt x="0" y="1"/>
                  </a:moveTo>
                  <a:cubicBezTo>
                    <a:pt x="0" y="0"/>
                    <a:pt x="2" y="0"/>
                    <a:pt x="3" y="1"/>
                  </a:cubicBezTo>
                  <a:cubicBezTo>
                    <a:pt x="2" y="2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D8DBE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4" name="Group 10"/>
            <p:cNvGrpSpPr>
              <a:grpSpLocks/>
            </p:cNvGrpSpPr>
            <p:nvPr/>
          </p:nvGrpSpPr>
          <p:grpSpPr bwMode="auto">
            <a:xfrm>
              <a:off x="2154" y="2165"/>
              <a:ext cx="1407" cy="1390"/>
              <a:chOff x="1823" y="1463"/>
              <a:chExt cx="2324" cy="2241"/>
            </a:xfrm>
          </p:grpSpPr>
          <p:sp>
            <p:nvSpPr>
              <p:cNvPr id="1203" name="Freeform 11"/>
              <p:cNvSpPr>
                <a:spLocks/>
              </p:cNvSpPr>
              <p:nvPr/>
            </p:nvSpPr>
            <p:spPr bwMode="auto">
              <a:xfrm>
                <a:off x="3514" y="2894"/>
                <a:ext cx="633" cy="810"/>
              </a:xfrm>
              <a:custGeom>
                <a:avLst/>
                <a:gdLst>
                  <a:gd name="T0" fmla="*/ 772330 w 100"/>
                  <a:gd name="T1" fmla="*/ 8159079 h 128"/>
                  <a:gd name="T2" fmla="*/ 1412748 w 100"/>
                  <a:gd name="T3" fmla="*/ 8088602 h 128"/>
                  <a:gd name="T4" fmla="*/ 2185078 w 100"/>
                  <a:gd name="T5" fmla="*/ 7833674 h 128"/>
                  <a:gd name="T6" fmla="*/ 2957408 w 100"/>
                  <a:gd name="T7" fmla="*/ 7256423 h 128"/>
                  <a:gd name="T8" fmla="*/ 3475816 w 100"/>
                  <a:gd name="T9" fmla="*/ 6869945 h 128"/>
                  <a:gd name="T10" fmla="*/ 4440919 w 100"/>
                  <a:gd name="T11" fmla="*/ 6930778 h 128"/>
                  <a:gd name="T12" fmla="*/ 5529508 w 100"/>
                  <a:gd name="T13" fmla="*/ 6808879 h 128"/>
                  <a:gd name="T14" fmla="*/ 5853667 w 100"/>
                  <a:gd name="T15" fmla="*/ 6230107 h 128"/>
                  <a:gd name="T16" fmla="*/ 6107304 w 100"/>
                  <a:gd name="T17" fmla="*/ 4942252 h 128"/>
                  <a:gd name="T18" fmla="*/ 5661178 w 100"/>
                  <a:gd name="T19" fmla="*/ 4170905 h 128"/>
                  <a:gd name="T20" fmla="*/ 6433223 w 100"/>
                  <a:gd name="T21" fmla="*/ 3470192 h 128"/>
                  <a:gd name="T22" fmla="*/ 6301597 w 100"/>
                  <a:gd name="T23" fmla="*/ 3146349 h 128"/>
                  <a:gd name="T24" fmla="*/ 6179586 w 100"/>
                  <a:gd name="T25" fmla="*/ 2567295 h 128"/>
                  <a:gd name="T26" fmla="*/ 5914809 w 100"/>
                  <a:gd name="T27" fmla="*/ 2121554 h 128"/>
                  <a:gd name="T28" fmla="*/ 5600031 w 100"/>
                  <a:gd name="T29" fmla="*/ 1927452 h 128"/>
                  <a:gd name="T30" fmla="*/ 4949712 w 100"/>
                  <a:gd name="T31" fmla="*/ 1674289 h 128"/>
                  <a:gd name="T32" fmla="*/ 4562924 w 100"/>
                  <a:gd name="T33" fmla="*/ 1217132 h 128"/>
                  <a:gd name="T34" fmla="*/ 4694550 w 100"/>
                  <a:gd name="T35" fmla="*/ 963729 h 128"/>
                  <a:gd name="T36" fmla="*/ 4309293 w 100"/>
                  <a:gd name="T37" fmla="*/ 578770 h 128"/>
                  <a:gd name="T38" fmla="*/ 4055657 w 100"/>
                  <a:gd name="T39" fmla="*/ 253403 h 128"/>
                  <a:gd name="T40" fmla="*/ 3861357 w 100"/>
                  <a:gd name="T41" fmla="*/ 131511 h 128"/>
                  <a:gd name="T42" fmla="*/ 3344190 w 100"/>
                  <a:gd name="T43" fmla="*/ 131511 h 128"/>
                  <a:gd name="T44" fmla="*/ 3283326 w 100"/>
                  <a:gd name="T45" fmla="*/ 710319 h 128"/>
                  <a:gd name="T46" fmla="*/ 3344190 w 100"/>
                  <a:gd name="T47" fmla="*/ 1024795 h 128"/>
                  <a:gd name="T48" fmla="*/ 2835397 w 100"/>
                  <a:gd name="T49" fmla="*/ 1542778 h 128"/>
                  <a:gd name="T50" fmla="*/ 3283326 w 100"/>
                  <a:gd name="T51" fmla="*/ 2759910 h 128"/>
                  <a:gd name="T52" fmla="*/ 3729731 w 100"/>
                  <a:gd name="T53" fmla="*/ 3338687 h 128"/>
                  <a:gd name="T54" fmla="*/ 2957408 w 100"/>
                  <a:gd name="T55" fmla="*/ 4049247 h 128"/>
                  <a:gd name="T56" fmla="*/ 2957408 w 100"/>
                  <a:gd name="T57" fmla="*/ 4688849 h 128"/>
                  <a:gd name="T58" fmla="*/ 2510997 w 100"/>
                  <a:gd name="T59" fmla="*/ 5266379 h 128"/>
                  <a:gd name="T60" fmla="*/ 2255841 w 100"/>
                  <a:gd name="T61" fmla="*/ 5399408 h 128"/>
                  <a:gd name="T62" fmla="*/ 2063067 w 100"/>
                  <a:gd name="T63" fmla="*/ 5591745 h 128"/>
                  <a:gd name="T64" fmla="*/ 1605522 w 100"/>
                  <a:gd name="T65" fmla="*/ 5845193 h 128"/>
                  <a:gd name="T66" fmla="*/ 1290738 w 100"/>
                  <a:gd name="T67" fmla="*/ 6098596 h 128"/>
                  <a:gd name="T68" fmla="*/ 711182 w 100"/>
                  <a:gd name="T69" fmla="*/ 6352000 h 128"/>
                  <a:gd name="T70" fmla="*/ 253637 w 100"/>
                  <a:gd name="T71" fmla="*/ 6485029 h 128"/>
                  <a:gd name="T72" fmla="*/ 192774 w 100"/>
                  <a:gd name="T73" fmla="*/ 6869945 h 128"/>
                  <a:gd name="T74" fmla="*/ 447930 w 100"/>
                  <a:gd name="T75" fmla="*/ 7123393 h 128"/>
                  <a:gd name="T76" fmla="*/ 61148 w 100"/>
                  <a:gd name="T77" fmla="*/ 7772608 h 128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00"/>
                  <a:gd name="T118" fmla="*/ 0 h 128"/>
                  <a:gd name="T119" fmla="*/ 100 w 100"/>
                  <a:gd name="T120" fmla="*/ 128 h 128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00" h="128">
                    <a:moveTo>
                      <a:pt x="1" y="121"/>
                    </a:moveTo>
                    <a:cubicBezTo>
                      <a:pt x="4" y="124"/>
                      <a:pt x="5" y="128"/>
                      <a:pt x="12" y="127"/>
                    </a:cubicBezTo>
                    <a:cubicBezTo>
                      <a:pt x="15" y="126"/>
                      <a:pt x="16" y="127"/>
                      <a:pt x="19" y="127"/>
                    </a:cubicBezTo>
                    <a:cubicBezTo>
                      <a:pt x="20" y="128"/>
                      <a:pt x="21" y="126"/>
                      <a:pt x="22" y="126"/>
                    </a:cubicBezTo>
                    <a:cubicBezTo>
                      <a:pt x="24" y="126"/>
                      <a:pt x="25" y="127"/>
                      <a:pt x="27" y="127"/>
                    </a:cubicBezTo>
                    <a:cubicBezTo>
                      <a:pt x="30" y="126"/>
                      <a:pt x="31" y="123"/>
                      <a:pt x="34" y="122"/>
                    </a:cubicBezTo>
                    <a:cubicBezTo>
                      <a:pt x="37" y="121"/>
                      <a:pt x="40" y="121"/>
                      <a:pt x="42" y="120"/>
                    </a:cubicBezTo>
                    <a:cubicBezTo>
                      <a:pt x="44" y="118"/>
                      <a:pt x="44" y="115"/>
                      <a:pt x="46" y="113"/>
                    </a:cubicBezTo>
                    <a:cubicBezTo>
                      <a:pt x="47" y="111"/>
                      <a:pt x="49" y="112"/>
                      <a:pt x="50" y="110"/>
                    </a:cubicBezTo>
                    <a:cubicBezTo>
                      <a:pt x="52" y="109"/>
                      <a:pt x="52" y="108"/>
                      <a:pt x="54" y="107"/>
                    </a:cubicBezTo>
                    <a:cubicBezTo>
                      <a:pt x="57" y="107"/>
                      <a:pt x="60" y="110"/>
                      <a:pt x="63" y="111"/>
                    </a:cubicBezTo>
                    <a:cubicBezTo>
                      <a:pt x="65" y="111"/>
                      <a:pt x="67" y="108"/>
                      <a:pt x="69" y="108"/>
                    </a:cubicBezTo>
                    <a:cubicBezTo>
                      <a:pt x="74" y="108"/>
                      <a:pt x="77" y="113"/>
                      <a:pt x="84" y="111"/>
                    </a:cubicBezTo>
                    <a:cubicBezTo>
                      <a:pt x="84" y="111"/>
                      <a:pt x="85" y="107"/>
                      <a:pt x="86" y="106"/>
                    </a:cubicBezTo>
                    <a:cubicBezTo>
                      <a:pt x="88" y="105"/>
                      <a:pt x="92" y="105"/>
                      <a:pt x="93" y="102"/>
                    </a:cubicBezTo>
                    <a:cubicBezTo>
                      <a:pt x="93" y="99"/>
                      <a:pt x="91" y="98"/>
                      <a:pt x="91" y="97"/>
                    </a:cubicBezTo>
                    <a:cubicBezTo>
                      <a:pt x="90" y="94"/>
                      <a:pt x="91" y="88"/>
                      <a:pt x="92" y="86"/>
                    </a:cubicBezTo>
                    <a:cubicBezTo>
                      <a:pt x="92" y="83"/>
                      <a:pt x="93" y="80"/>
                      <a:pt x="95" y="77"/>
                    </a:cubicBezTo>
                    <a:cubicBezTo>
                      <a:pt x="95" y="72"/>
                      <a:pt x="94" y="69"/>
                      <a:pt x="93" y="68"/>
                    </a:cubicBezTo>
                    <a:cubicBezTo>
                      <a:pt x="91" y="67"/>
                      <a:pt x="89" y="66"/>
                      <a:pt x="88" y="65"/>
                    </a:cubicBezTo>
                    <a:cubicBezTo>
                      <a:pt x="88" y="63"/>
                      <a:pt x="96" y="58"/>
                      <a:pt x="97" y="57"/>
                    </a:cubicBezTo>
                    <a:cubicBezTo>
                      <a:pt x="99" y="56"/>
                      <a:pt x="99" y="55"/>
                      <a:pt x="100" y="54"/>
                    </a:cubicBezTo>
                    <a:cubicBezTo>
                      <a:pt x="100" y="54"/>
                      <a:pt x="100" y="54"/>
                      <a:pt x="100" y="54"/>
                    </a:cubicBezTo>
                    <a:lnTo>
                      <a:pt x="98" y="49"/>
                    </a:lnTo>
                    <a:cubicBezTo>
                      <a:pt x="97" y="48"/>
                      <a:pt x="94" y="49"/>
                      <a:pt x="94" y="47"/>
                    </a:cubicBezTo>
                    <a:cubicBezTo>
                      <a:pt x="92" y="44"/>
                      <a:pt x="96" y="43"/>
                      <a:pt x="96" y="40"/>
                    </a:cubicBezTo>
                    <a:cubicBezTo>
                      <a:pt x="94" y="36"/>
                      <a:pt x="91" y="39"/>
                      <a:pt x="90" y="38"/>
                    </a:cubicBezTo>
                    <a:cubicBezTo>
                      <a:pt x="90" y="37"/>
                      <a:pt x="91" y="35"/>
                      <a:pt x="92" y="33"/>
                    </a:cubicBezTo>
                    <a:cubicBezTo>
                      <a:pt x="92" y="31"/>
                      <a:pt x="91" y="28"/>
                      <a:pt x="89" y="27"/>
                    </a:cubicBezTo>
                    <a:cubicBezTo>
                      <a:pt x="88" y="27"/>
                      <a:pt x="88" y="30"/>
                      <a:pt x="87" y="30"/>
                    </a:cubicBezTo>
                    <a:cubicBezTo>
                      <a:pt x="84" y="30"/>
                      <a:pt x="86" y="25"/>
                      <a:pt x="84" y="24"/>
                    </a:cubicBezTo>
                    <a:cubicBezTo>
                      <a:pt x="81" y="22"/>
                      <a:pt x="79" y="28"/>
                      <a:pt x="77" y="26"/>
                    </a:cubicBezTo>
                    <a:cubicBezTo>
                      <a:pt x="75" y="24"/>
                      <a:pt x="78" y="23"/>
                      <a:pt x="77" y="22"/>
                    </a:cubicBezTo>
                    <a:cubicBezTo>
                      <a:pt x="76" y="19"/>
                      <a:pt x="72" y="21"/>
                      <a:pt x="71" y="19"/>
                    </a:cubicBezTo>
                    <a:cubicBezTo>
                      <a:pt x="71" y="18"/>
                      <a:pt x="72" y="17"/>
                      <a:pt x="73" y="15"/>
                    </a:cubicBezTo>
                    <a:cubicBezTo>
                      <a:pt x="72" y="15"/>
                      <a:pt x="72" y="15"/>
                      <a:pt x="72" y="15"/>
                    </a:cubicBezTo>
                    <a:cubicBezTo>
                      <a:pt x="66" y="15"/>
                      <a:pt x="69" y="10"/>
                      <a:pt x="67" y="9"/>
                    </a:cubicBezTo>
                    <a:cubicBezTo>
                      <a:pt x="66" y="8"/>
                      <a:pt x="65" y="10"/>
                      <a:pt x="63" y="8"/>
                    </a:cubicBezTo>
                    <a:cubicBezTo>
                      <a:pt x="62" y="7"/>
                      <a:pt x="64" y="5"/>
                      <a:pt x="63" y="4"/>
                    </a:cubicBezTo>
                    <a:cubicBezTo>
                      <a:pt x="63" y="2"/>
                      <a:pt x="61" y="2"/>
                      <a:pt x="60" y="2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60" y="3"/>
                      <a:pt x="59" y="3"/>
                      <a:pt x="59" y="4"/>
                    </a:cubicBezTo>
                    <a:cubicBezTo>
                      <a:pt x="57" y="4"/>
                      <a:pt x="56" y="0"/>
                      <a:pt x="52" y="2"/>
                    </a:cubicBezTo>
                    <a:cubicBezTo>
                      <a:pt x="51" y="3"/>
                      <a:pt x="51" y="5"/>
                      <a:pt x="52" y="7"/>
                    </a:cubicBezTo>
                    <a:cubicBezTo>
                      <a:pt x="53" y="9"/>
                      <a:pt x="50" y="9"/>
                      <a:pt x="51" y="11"/>
                    </a:cubicBezTo>
                    <a:cubicBezTo>
                      <a:pt x="51" y="12"/>
                      <a:pt x="51" y="12"/>
                      <a:pt x="52" y="13"/>
                    </a:cubicBezTo>
                    <a:cubicBezTo>
                      <a:pt x="52" y="14"/>
                      <a:pt x="52" y="15"/>
                      <a:pt x="52" y="16"/>
                    </a:cubicBezTo>
                    <a:cubicBezTo>
                      <a:pt x="53" y="18"/>
                      <a:pt x="55" y="14"/>
                      <a:pt x="55" y="20"/>
                    </a:cubicBezTo>
                    <a:cubicBezTo>
                      <a:pt x="55" y="21"/>
                      <a:pt x="46" y="24"/>
                      <a:pt x="44" y="24"/>
                    </a:cubicBezTo>
                    <a:cubicBezTo>
                      <a:pt x="42" y="28"/>
                      <a:pt x="46" y="31"/>
                      <a:pt x="47" y="35"/>
                    </a:cubicBezTo>
                    <a:cubicBezTo>
                      <a:pt x="48" y="38"/>
                      <a:pt x="50" y="42"/>
                      <a:pt x="51" y="43"/>
                    </a:cubicBezTo>
                    <a:cubicBezTo>
                      <a:pt x="53" y="44"/>
                      <a:pt x="56" y="44"/>
                      <a:pt x="58" y="46"/>
                    </a:cubicBezTo>
                    <a:cubicBezTo>
                      <a:pt x="59" y="47"/>
                      <a:pt x="58" y="51"/>
                      <a:pt x="58" y="52"/>
                    </a:cubicBezTo>
                    <a:cubicBezTo>
                      <a:pt x="56" y="54"/>
                      <a:pt x="52" y="54"/>
                      <a:pt x="50" y="56"/>
                    </a:cubicBezTo>
                    <a:cubicBezTo>
                      <a:pt x="49" y="58"/>
                      <a:pt x="48" y="60"/>
                      <a:pt x="46" y="63"/>
                    </a:cubicBezTo>
                    <a:cubicBezTo>
                      <a:pt x="44" y="65"/>
                      <a:pt x="41" y="65"/>
                      <a:pt x="40" y="68"/>
                    </a:cubicBezTo>
                    <a:cubicBezTo>
                      <a:pt x="41" y="70"/>
                      <a:pt x="45" y="71"/>
                      <a:pt x="46" y="73"/>
                    </a:cubicBezTo>
                    <a:cubicBezTo>
                      <a:pt x="46" y="75"/>
                      <a:pt x="43" y="80"/>
                      <a:pt x="42" y="81"/>
                    </a:cubicBezTo>
                    <a:cubicBezTo>
                      <a:pt x="41" y="82"/>
                      <a:pt x="40" y="82"/>
                      <a:pt x="39" y="82"/>
                    </a:cubicBezTo>
                    <a:cubicBezTo>
                      <a:pt x="38" y="83"/>
                      <a:pt x="38" y="83"/>
                      <a:pt x="37" y="84"/>
                    </a:cubicBezTo>
                    <a:cubicBezTo>
                      <a:pt x="36" y="84"/>
                      <a:pt x="36" y="84"/>
                      <a:pt x="35" y="84"/>
                    </a:cubicBezTo>
                    <a:cubicBezTo>
                      <a:pt x="35" y="84"/>
                      <a:pt x="34" y="84"/>
                      <a:pt x="33" y="84"/>
                    </a:cubicBezTo>
                    <a:cubicBezTo>
                      <a:pt x="32" y="85"/>
                      <a:pt x="33" y="86"/>
                      <a:pt x="32" y="87"/>
                    </a:cubicBezTo>
                    <a:cubicBezTo>
                      <a:pt x="31" y="87"/>
                      <a:pt x="29" y="87"/>
                      <a:pt x="28" y="87"/>
                    </a:cubicBezTo>
                    <a:cubicBezTo>
                      <a:pt x="26" y="89"/>
                      <a:pt x="27" y="90"/>
                      <a:pt x="25" y="91"/>
                    </a:cubicBezTo>
                    <a:cubicBezTo>
                      <a:pt x="25" y="92"/>
                      <a:pt x="24" y="92"/>
                      <a:pt x="23" y="92"/>
                    </a:cubicBezTo>
                    <a:cubicBezTo>
                      <a:pt x="21" y="93"/>
                      <a:pt x="21" y="95"/>
                      <a:pt x="20" y="95"/>
                    </a:cubicBezTo>
                    <a:cubicBezTo>
                      <a:pt x="19" y="96"/>
                      <a:pt x="17" y="94"/>
                      <a:pt x="16" y="95"/>
                    </a:cubicBezTo>
                    <a:cubicBezTo>
                      <a:pt x="14" y="96"/>
                      <a:pt x="13" y="98"/>
                      <a:pt x="11" y="99"/>
                    </a:cubicBezTo>
                    <a:cubicBezTo>
                      <a:pt x="9" y="99"/>
                      <a:pt x="8" y="99"/>
                      <a:pt x="8" y="100"/>
                    </a:cubicBezTo>
                    <a:cubicBezTo>
                      <a:pt x="6" y="100"/>
                      <a:pt x="4" y="100"/>
                      <a:pt x="4" y="101"/>
                    </a:cubicBezTo>
                    <a:cubicBezTo>
                      <a:pt x="3" y="103"/>
                      <a:pt x="5" y="103"/>
                      <a:pt x="5" y="104"/>
                    </a:cubicBezTo>
                    <a:cubicBezTo>
                      <a:pt x="4" y="106"/>
                      <a:pt x="3" y="105"/>
                      <a:pt x="3" y="107"/>
                    </a:cubicBezTo>
                    <a:cubicBezTo>
                      <a:pt x="4" y="108"/>
                      <a:pt x="1" y="110"/>
                      <a:pt x="2" y="111"/>
                    </a:cubicBezTo>
                    <a:cubicBezTo>
                      <a:pt x="3" y="112"/>
                      <a:pt x="6" y="111"/>
                      <a:pt x="7" y="111"/>
                    </a:cubicBezTo>
                    <a:cubicBezTo>
                      <a:pt x="7" y="115"/>
                      <a:pt x="1" y="114"/>
                      <a:pt x="0" y="116"/>
                    </a:cubicBezTo>
                    <a:cubicBezTo>
                      <a:pt x="0" y="117"/>
                      <a:pt x="0" y="119"/>
                      <a:pt x="1" y="121"/>
                    </a:cubicBezTo>
                    <a:close/>
                  </a:path>
                </a:pathLst>
              </a:custGeom>
              <a:solidFill>
                <a:srgbClr val="D2B3FF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04" name="Freeform 12"/>
              <p:cNvSpPr>
                <a:spLocks/>
              </p:cNvSpPr>
              <p:nvPr/>
            </p:nvSpPr>
            <p:spPr bwMode="auto">
              <a:xfrm>
                <a:off x="3051" y="3008"/>
                <a:ext cx="836" cy="652"/>
              </a:xfrm>
              <a:custGeom>
                <a:avLst/>
                <a:gdLst>
                  <a:gd name="T0" fmla="*/ 1681215 w 132"/>
                  <a:gd name="T1" fmla="*/ 5600281 h 103"/>
                  <a:gd name="T2" fmla="*/ 2772036 w 132"/>
                  <a:gd name="T3" fmla="*/ 6565412 h 103"/>
                  <a:gd name="T4" fmla="*/ 4707560 w 132"/>
                  <a:gd name="T5" fmla="*/ 6626276 h 103"/>
                  <a:gd name="T6" fmla="*/ 5166106 w 132"/>
                  <a:gd name="T7" fmla="*/ 5985835 h 103"/>
                  <a:gd name="T8" fmla="*/ 4973015 w 132"/>
                  <a:gd name="T9" fmla="*/ 5335500 h 103"/>
                  <a:gd name="T10" fmla="*/ 6001104 w 132"/>
                  <a:gd name="T11" fmla="*/ 4950187 h 103"/>
                  <a:gd name="T12" fmla="*/ 6776692 w 132"/>
                  <a:gd name="T13" fmla="*/ 4441133 h 103"/>
                  <a:gd name="T14" fmla="*/ 7224053 w 132"/>
                  <a:gd name="T15" fmla="*/ 4116684 h 103"/>
                  <a:gd name="T16" fmla="*/ 7682599 w 132"/>
                  <a:gd name="T17" fmla="*/ 2896386 h 103"/>
                  <a:gd name="T18" fmla="*/ 7999354 w 132"/>
                  <a:gd name="T19" fmla="*/ 1605610 h 103"/>
                  <a:gd name="T20" fmla="*/ 7804775 w 132"/>
                  <a:gd name="T21" fmla="*/ 131628 h 103"/>
                  <a:gd name="T22" fmla="*/ 7162842 w 132"/>
                  <a:gd name="T23" fmla="*/ 579577 h 103"/>
                  <a:gd name="T24" fmla="*/ 6327809 w 132"/>
                  <a:gd name="T25" fmla="*/ 833218 h 103"/>
                  <a:gd name="T26" fmla="*/ 5554022 w 132"/>
                  <a:gd name="T27" fmla="*/ 903982 h 103"/>
                  <a:gd name="T28" fmla="*/ 4839648 w 132"/>
                  <a:gd name="T29" fmla="*/ 1605610 h 103"/>
                  <a:gd name="T30" fmla="*/ 4778436 w 132"/>
                  <a:gd name="T31" fmla="*/ 2642746 h 103"/>
                  <a:gd name="T32" fmla="*/ 4778436 w 132"/>
                  <a:gd name="T33" fmla="*/ 2642746 h 103"/>
                  <a:gd name="T34" fmla="*/ 4778436 w 132"/>
                  <a:gd name="T35" fmla="*/ 2642746 h 103"/>
                  <a:gd name="T36" fmla="*/ 4778436 w 132"/>
                  <a:gd name="T37" fmla="*/ 2642746 h 103"/>
                  <a:gd name="T38" fmla="*/ 4778436 w 132"/>
                  <a:gd name="T39" fmla="*/ 2572260 h 103"/>
                  <a:gd name="T40" fmla="*/ 4778436 w 132"/>
                  <a:gd name="T41" fmla="*/ 2572260 h 103"/>
                  <a:gd name="T42" fmla="*/ 4778436 w 132"/>
                  <a:gd name="T43" fmla="*/ 2572260 h 103"/>
                  <a:gd name="T44" fmla="*/ 4839648 w 132"/>
                  <a:gd name="T45" fmla="*/ 2572260 h 103"/>
                  <a:gd name="T46" fmla="*/ 4839648 w 132"/>
                  <a:gd name="T47" fmla="*/ 2572260 h 103"/>
                  <a:gd name="T48" fmla="*/ 4839648 w 132"/>
                  <a:gd name="T49" fmla="*/ 2572260 h 103"/>
                  <a:gd name="T50" fmla="*/ 4839648 w 132"/>
                  <a:gd name="T51" fmla="*/ 2572260 h 103"/>
                  <a:gd name="T52" fmla="*/ 4839648 w 132"/>
                  <a:gd name="T53" fmla="*/ 2572260 h 103"/>
                  <a:gd name="T54" fmla="*/ 4839648 w 132"/>
                  <a:gd name="T55" fmla="*/ 2511118 h 103"/>
                  <a:gd name="T56" fmla="*/ 4839648 w 132"/>
                  <a:gd name="T57" fmla="*/ 2511118 h 103"/>
                  <a:gd name="T58" fmla="*/ 4839648 w 132"/>
                  <a:gd name="T59" fmla="*/ 2511118 h 103"/>
                  <a:gd name="T60" fmla="*/ 4839648 w 132"/>
                  <a:gd name="T61" fmla="*/ 2511118 h 103"/>
                  <a:gd name="T62" fmla="*/ 4839648 w 132"/>
                  <a:gd name="T63" fmla="*/ 2511118 h 103"/>
                  <a:gd name="T64" fmla="*/ 4839648 w 132"/>
                  <a:gd name="T65" fmla="*/ 2511118 h 103"/>
                  <a:gd name="T66" fmla="*/ 4839648 w 132"/>
                  <a:gd name="T67" fmla="*/ 2450248 h 103"/>
                  <a:gd name="T68" fmla="*/ 4839648 w 132"/>
                  <a:gd name="T69" fmla="*/ 2450248 h 103"/>
                  <a:gd name="T70" fmla="*/ 4839648 w 132"/>
                  <a:gd name="T71" fmla="*/ 2450248 h 103"/>
                  <a:gd name="T72" fmla="*/ 4839648 w 132"/>
                  <a:gd name="T73" fmla="*/ 2450248 h 103"/>
                  <a:gd name="T74" fmla="*/ 4839648 w 132"/>
                  <a:gd name="T75" fmla="*/ 2450248 h 103"/>
                  <a:gd name="T76" fmla="*/ 4839648 w 132"/>
                  <a:gd name="T77" fmla="*/ 2450248 h 103"/>
                  <a:gd name="T78" fmla="*/ 5227317 w 132"/>
                  <a:gd name="T79" fmla="*/ 1870633 h 103"/>
                  <a:gd name="T80" fmla="*/ 5227317 w 132"/>
                  <a:gd name="T81" fmla="*/ 3150312 h 103"/>
                  <a:gd name="T82" fmla="*/ 4973015 w 132"/>
                  <a:gd name="T83" fmla="*/ 3790754 h 103"/>
                  <a:gd name="T84" fmla="*/ 3811558 w 132"/>
                  <a:gd name="T85" fmla="*/ 4755884 h 103"/>
                  <a:gd name="T86" fmla="*/ 3036009 w 132"/>
                  <a:gd name="T87" fmla="*/ 5529758 h 103"/>
                  <a:gd name="T88" fmla="*/ 3036009 w 132"/>
                  <a:gd name="T89" fmla="*/ 5529758 h 103"/>
                  <a:gd name="T90" fmla="*/ 3036009 w 132"/>
                  <a:gd name="T91" fmla="*/ 5529758 h 103"/>
                  <a:gd name="T92" fmla="*/ 3036009 w 132"/>
                  <a:gd name="T93" fmla="*/ 5468653 h 103"/>
                  <a:gd name="T94" fmla="*/ 3036009 w 132"/>
                  <a:gd name="T95" fmla="*/ 5468653 h 103"/>
                  <a:gd name="T96" fmla="*/ 2516252 w 132"/>
                  <a:gd name="T97" fmla="*/ 5468653 h 103"/>
                  <a:gd name="T98" fmla="*/ 1874274 w 132"/>
                  <a:gd name="T99" fmla="*/ 4889076 h 103"/>
                  <a:gd name="T100" fmla="*/ 326705 w 132"/>
                  <a:gd name="T101" fmla="*/ 4370609 h 103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32"/>
                  <a:gd name="T154" fmla="*/ 0 h 103"/>
                  <a:gd name="T155" fmla="*/ 132 w 132"/>
                  <a:gd name="T156" fmla="*/ 103 h 103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32" h="103">
                    <a:moveTo>
                      <a:pt x="1" y="78"/>
                    </a:moveTo>
                    <a:cubicBezTo>
                      <a:pt x="3" y="79"/>
                      <a:pt x="6" y="80"/>
                      <a:pt x="8" y="81"/>
                    </a:cubicBezTo>
                    <a:cubicBezTo>
                      <a:pt x="11" y="83"/>
                      <a:pt x="12" y="84"/>
                      <a:pt x="14" y="83"/>
                    </a:cubicBezTo>
                    <a:cubicBezTo>
                      <a:pt x="16" y="84"/>
                      <a:pt x="23" y="86"/>
                      <a:pt x="26" y="87"/>
                    </a:cubicBezTo>
                    <a:cubicBezTo>
                      <a:pt x="29" y="88"/>
                      <a:pt x="28" y="90"/>
                      <a:pt x="28" y="92"/>
                    </a:cubicBezTo>
                    <a:cubicBezTo>
                      <a:pt x="28" y="93"/>
                      <a:pt x="30" y="96"/>
                      <a:pt x="32" y="99"/>
                    </a:cubicBezTo>
                    <a:cubicBezTo>
                      <a:pt x="33" y="101"/>
                      <a:pt x="36" y="101"/>
                      <a:pt x="38" y="103"/>
                    </a:cubicBezTo>
                    <a:cubicBezTo>
                      <a:pt x="40" y="103"/>
                      <a:pt x="43" y="103"/>
                      <a:pt x="43" y="102"/>
                    </a:cubicBezTo>
                    <a:cubicBezTo>
                      <a:pt x="46" y="101"/>
                      <a:pt x="50" y="99"/>
                      <a:pt x="52" y="98"/>
                    </a:cubicBezTo>
                    <a:cubicBezTo>
                      <a:pt x="55" y="98"/>
                      <a:pt x="57" y="99"/>
                      <a:pt x="60" y="98"/>
                    </a:cubicBezTo>
                    <a:cubicBezTo>
                      <a:pt x="66" y="98"/>
                      <a:pt x="65" y="103"/>
                      <a:pt x="68" y="103"/>
                    </a:cubicBezTo>
                    <a:cubicBezTo>
                      <a:pt x="69" y="103"/>
                      <a:pt x="71" y="102"/>
                      <a:pt x="73" y="103"/>
                    </a:cubicBezTo>
                    <a:cubicBezTo>
                      <a:pt x="73" y="103"/>
                      <a:pt x="73" y="103"/>
                      <a:pt x="74" y="103"/>
                    </a:cubicBezTo>
                    <a:cubicBezTo>
                      <a:pt x="73" y="101"/>
                      <a:pt x="73" y="99"/>
                      <a:pt x="73" y="98"/>
                    </a:cubicBezTo>
                    <a:cubicBezTo>
                      <a:pt x="74" y="96"/>
                      <a:pt x="80" y="97"/>
                      <a:pt x="80" y="93"/>
                    </a:cubicBezTo>
                    <a:cubicBezTo>
                      <a:pt x="79" y="93"/>
                      <a:pt x="76" y="94"/>
                      <a:pt x="75" y="93"/>
                    </a:cubicBezTo>
                    <a:cubicBezTo>
                      <a:pt x="74" y="92"/>
                      <a:pt x="77" y="90"/>
                      <a:pt x="76" y="89"/>
                    </a:cubicBezTo>
                    <a:cubicBezTo>
                      <a:pt x="76" y="87"/>
                      <a:pt x="77" y="88"/>
                      <a:pt x="78" y="86"/>
                    </a:cubicBezTo>
                    <a:cubicBezTo>
                      <a:pt x="78" y="85"/>
                      <a:pt x="76" y="85"/>
                      <a:pt x="77" y="83"/>
                    </a:cubicBezTo>
                    <a:cubicBezTo>
                      <a:pt x="77" y="82"/>
                      <a:pt x="79" y="82"/>
                      <a:pt x="81" y="82"/>
                    </a:cubicBezTo>
                    <a:cubicBezTo>
                      <a:pt x="81" y="81"/>
                      <a:pt x="82" y="81"/>
                      <a:pt x="84" y="81"/>
                    </a:cubicBezTo>
                    <a:cubicBezTo>
                      <a:pt x="86" y="80"/>
                      <a:pt x="87" y="78"/>
                      <a:pt x="89" y="77"/>
                    </a:cubicBezTo>
                    <a:cubicBezTo>
                      <a:pt x="90" y="76"/>
                      <a:pt x="92" y="78"/>
                      <a:pt x="93" y="77"/>
                    </a:cubicBezTo>
                    <a:cubicBezTo>
                      <a:pt x="94" y="77"/>
                      <a:pt x="94" y="75"/>
                      <a:pt x="96" y="74"/>
                    </a:cubicBezTo>
                    <a:cubicBezTo>
                      <a:pt x="97" y="74"/>
                      <a:pt x="98" y="74"/>
                      <a:pt x="98" y="73"/>
                    </a:cubicBezTo>
                    <a:cubicBezTo>
                      <a:pt x="100" y="72"/>
                      <a:pt x="99" y="71"/>
                      <a:pt x="101" y="69"/>
                    </a:cubicBezTo>
                    <a:cubicBezTo>
                      <a:pt x="102" y="69"/>
                      <a:pt x="104" y="69"/>
                      <a:pt x="105" y="69"/>
                    </a:cubicBezTo>
                    <a:cubicBezTo>
                      <a:pt x="106" y="68"/>
                      <a:pt x="105" y="67"/>
                      <a:pt x="106" y="66"/>
                    </a:cubicBezTo>
                    <a:cubicBezTo>
                      <a:pt x="107" y="66"/>
                      <a:pt x="108" y="66"/>
                      <a:pt x="108" y="66"/>
                    </a:cubicBezTo>
                    <a:cubicBezTo>
                      <a:pt x="109" y="66"/>
                      <a:pt x="109" y="66"/>
                      <a:pt x="110" y="66"/>
                    </a:cubicBezTo>
                    <a:cubicBezTo>
                      <a:pt x="111" y="65"/>
                      <a:pt x="111" y="65"/>
                      <a:pt x="112" y="64"/>
                    </a:cubicBezTo>
                    <a:cubicBezTo>
                      <a:pt x="113" y="64"/>
                      <a:pt x="114" y="64"/>
                      <a:pt x="115" y="63"/>
                    </a:cubicBezTo>
                    <a:cubicBezTo>
                      <a:pt x="116" y="62"/>
                      <a:pt x="119" y="57"/>
                      <a:pt x="119" y="55"/>
                    </a:cubicBezTo>
                    <a:cubicBezTo>
                      <a:pt x="118" y="53"/>
                      <a:pt x="114" y="52"/>
                      <a:pt x="113" y="50"/>
                    </a:cubicBezTo>
                    <a:cubicBezTo>
                      <a:pt x="114" y="47"/>
                      <a:pt x="117" y="47"/>
                      <a:pt x="119" y="45"/>
                    </a:cubicBezTo>
                    <a:cubicBezTo>
                      <a:pt x="121" y="42"/>
                      <a:pt x="122" y="40"/>
                      <a:pt x="123" y="38"/>
                    </a:cubicBezTo>
                    <a:cubicBezTo>
                      <a:pt x="125" y="36"/>
                      <a:pt x="129" y="36"/>
                      <a:pt x="131" y="34"/>
                    </a:cubicBezTo>
                    <a:cubicBezTo>
                      <a:pt x="131" y="33"/>
                      <a:pt x="132" y="29"/>
                      <a:pt x="131" y="28"/>
                    </a:cubicBezTo>
                    <a:cubicBezTo>
                      <a:pt x="129" y="26"/>
                      <a:pt x="126" y="26"/>
                      <a:pt x="124" y="25"/>
                    </a:cubicBezTo>
                    <a:cubicBezTo>
                      <a:pt x="123" y="24"/>
                      <a:pt x="121" y="20"/>
                      <a:pt x="120" y="17"/>
                    </a:cubicBezTo>
                    <a:cubicBezTo>
                      <a:pt x="119" y="13"/>
                      <a:pt x="115" y="10"/>
                      <a:pt x="117" y="6"/>
                    </a:cubicBezTo>
                    <a:cubicBezTo>
                      <a:pt x="117" y="6"/>
                      <a:pt x="117" y="6"/>
                      <a:pt x="117" y="6"/>
                    </a:cubicBezTo>
                    <a:cubicBezTo>
                      <a:pt x="118" y="4"/>
                      <a:pt x="121" y="2"/>
                      <a:pt x="121" y="2"/>
                    </a:cubicBezTo>
                    <a:cubicBezTo>
                      <a:pt x="119" y="1"/>
                      <a:pt x="118" y="0"/>
                      <a:pt x="117" y="0"/>
                    </a:cubicBezTo>
                    <a:cubicBezTo>
                      <a:pt x="114" y="1"/>
                      <a:pt x="116" y="3"/>
                      <a:pt x="115" y="4"/>
                    </a:cubicBezTo>
                    <a:cubicBezTo>
                      <a:pt x="114" y="4"/>
                      <a:pt x="112" y="4"/>
                      <a:pt x="111" y="4"/>
                    </a:cubicBezTo>
                    <a:cubicBezTo>
                      <a:pt x="111" y="6"/>
                      <a:pt x="111" y="7"/>
                      <a:pt x="111" y="9"/>
                    </a:cubicBezTo>
                    <a:cubicBezTo>
                      <a:pt x="110" y="11"/>
                      <a:pt x="109" y="10"/>
                      <a:pt x="108" y="11"/>
                    </a:cubicBezTo>
                    <a:cubicBezTo>
                      <a:pt x="107" y="12"/>
                      <a:pt x="106" y="13"/>
                      <a:pt x="105" y="14"/>
                    </a:cubicBezTo>
                    <a:cubicBezTo>
                      <a:pt x="104" y="14"/>
                      <a:pt x="102" y="12"/>
                      <a:pt x="101" y="12"/>
                    </a:cubicBezTo>
                    <a:cubicBezTo>
                      <a:pt x="100" y="12"/>
                      <a:pt x="99" y="13"/>
                      <a:pt x="98" y="13"/>
                    </a:cubicBezTo>
                    <a:cubicBezTo>
                      <a:pt x="96" y="13"/>
                      <a:pt x="96" y="10"/>
                      <a:pt x="95" y="10"/>
                    </a:cubicBezTo>
                    <a:cubicBezTo>
                      <a:pt x="94" y="10"/>
                      <a:pt x="94" y="12"/>
                      <a:pt x="93" y="12"/>
                    </a:cubicBezTo>
                    <a:cubicBezTo>
                      <a:pt x="92" y="12"/>
                      <a:pt x="91" y="10"/>
                      <a:pt x="89" y="10"/>
                    </a:cubicBezTo>
                    <a:cubicBezTo>
                      <a:pt x="87" y="10"/>
                      <a:pt x="88" y="13"/>
                      <a:pt x="86" y="14"/>
                    </a:cubicBezTo>
                    <a:cubicBezTo>
                      <a:pt x="84" y="15"/>
                      <a:pt x="83" y="13"/>
                      <a:pt x="81" y="13"/>
                    </a:cubicBezTo>
                    <a:cubicBezTo>
                      <a:pt x="78" y="14"/>
                      <a:pt x="78" y="16"/>
                      <a:pt x="76" y="16"/>
                    </a:cubicBezTo>
                    <a:cubicBezTo>
                      <a:pt x="75" y="17"/>
                      <a:pt x="71" y="17"/>
                      <a:pt x="70" y="20"/>
                    </a:cubicBezTo>
                    <a:cubicBezTo>
                      <a:pt x="70" y="23"/>
                      <a:pt x="75" y="24"/>
                      <a:pt x="75" y="25"/>
                    </a:cubicBezTo>
                    <a:cubicBezTo>
                      <a:pt x="75" y="26"/>
                      <a:pt x="73" y="27"/>
                      <a:pt x="73" y="28"/>
                    </a:cubicBezTo>
                    <a:cubicBezTo>
                      <a:pt x="72" y="30"/>
                      <a:pt x="72" y="32"/>
                      <a:pt x="73" y="34"/>
                    </a:cubicBezTo>
                    <a:cubicBezTo>
                      <a:pt x="73" y="36"/>
                      <a:pt x="74" y="39"/>
                      <a:pt x="74" y="41"/>
                    </a:cubicBezTo>
                    <a:lnTo>
                      <a:pt x="74" y="40"/>
                    </a:lnTo>
                    <a:lnTo>
                      <a:pt x="75" y="40"/>
                    </a:lnTo>
                    <a:lnTo>
                      <a:pt x="75" y="39"/>
                    </a:lnTo>
                    <a:lnTo>
                      <a:pt x="75" y="38"/>
                    </a:lnTo>
                    <a:cubicBezTo>
                      <a:pt x="76" y="36"/>
                      <a:pt x="76" y="34"/>
                      <a:pt x="76" y="32"/>
                    </a:cubicBezTo>
                    <a:cubicBezTo>
                      <a:pt x="77" y="31"/>
                      <a:pt x="77" y="29"/>
                      <a:pt x="78" y="28"/>
                    </a:cubicBezTo>
                    <a:cubicBezTo>
                      <a:pt x="79" y="28"/>
                      <a:pt x="81" y="28"/>
                      <a:pt x="81" y="29"/>
                    </a:cubicBezTo>
                    <a:cubicBezTo>
                      <a:pt x="81" y="30"/>
                      <a:pt x="80" y="30"/>
                      <a:pt x="80" y="31"/>
                    </a:cubicBezTo>
                    <a:cubicBezTo>
                      <a:pt x="80" y="32"/>
                      <a:pt x="81" y="33"/>
                      <a:pt x="81" y="36"/>
                    </a:cubicBezTo>
                    <a:cubicBezTo>
                      <a:pt x="81" y="39"/>
                      <a:pt x="80" y="43"/>
                      <a:pt x="80" y="45"/>
                    </a:cubicBezTo>
                    <a:cubicBezTo>
                      <a:pt x="80" y="47"/>
                      <a:pt x="81" y="48"/>
                      <a:pt x="81" y="49"/>
                    </a:cubicBezTo>
                    <a:cubicBezTo>
                      <a:pt x="79" y="52"/>
                      <a:pt x="79" y="55"/>
                      <a:pt x="78" y="56"/>
                    </a:cubicBezTo>
                    <a:cubicBezTo>
                      <a:pt x="77" y="56"/>
                      <a:pt x="78" y="54"/>
                      <a:pt x="77" y="53"/>
                    </a:cubicBezTo>
                    <a:cubicBezTo>
                      <a:pt x="76" y="54"/>
                      <a:pt x="74" y="55"/>
                      <a:pt x="74" y="56"/>
                    </a:cubicBezTo>
                    <a:cubicBezTo>
                      <a:pt x="74" y="57"/>
                      <a:pt x="77" y="58"/>
                      <a:pt x="77" y="59"/>
                    </a:cubicBezTo>
                    <a:cubicBezTo>
                      <a:pt x="76" y="61"/>
                      <a:pt x="73" y="61"/>
                      <a:pt x="73" y="63"/>
                    </a:cubicBezTo>
                    <a:cubicBezTo>
                      <a:pt x="72" y="64"/>
                      <a:pt x="72" y="66"/>
                      <a:pt x="71" y="67"/>
                    </a:cubicBezTo>
                    <a:cubicBezTo>
                      <a:pt x="66" y="69"/>
                      <a:pt x="64" y="70"/>
                      <a:pt x="63" y="73"/>
                    </a:cubicBezTo>
                    <a:cubicBezTo>
                      <a:pt x="61" y="73"/>
                      <a:pt x="60" y="73"/>
                      <a:pt x="59" y="74"/>
                    </a:cubicBezTo>
                    <a:cubicBezTo>
                      <a:pt x="57" y="75"/>
                      <a:pt x="58" y="79"/>
                      <a:pt x="56" y="82"/>
                    </a:cubicBezTo>
                    <a:cubicBezTo>
                      <a:pt x="53" y="83"/>
                      <a:pt x="50" y="85"/>
                      <a:pt x="47" y="86"/>
                    </a:cubicBezTo>
                    <a:lnTo>
                      <a:pt x="47" y="85"/>
                    </a:lnTo>
                    <a:cubicBezTo>
                      <a:pt x="46" y="86"/>
                      <a:pt x="46" y="87"/>
                      <a:pt x="45" y="88"/>
                    </a:cubicBezTo>
                    <a:cubicBezTo>
                      <a:pt x="44" y="88"/>
                      <a:pt x="44" y="87"/>
                      <a:pt x="43" y="88"/>
                    </a:cubicBezTo>
                    <a:cubicBezTo>
                      <a:pt x="43" y="88"/>
                      <a:pt x="42" y="89"/>
                      <a:pt x="41" y="89"/>
                    </a:cubicBezTo>
                    <a:cubicBezTo>
                      <a:pt x="39" y="89"/>
                      <a:pt x="40" y="86"/>
                      <a:pt x="39" y="85"/>
                    </a:cubicBezTo>
                    <a:cubicBezTo>
                      <a:pt x="38" y="85"/>
                      <a:pt x="36" y="86"/>
                      <a:pt x="35" y="85"/>
                    </a:cubicBezTo>
                    <a:cubicBezTo>
                      <a:pt x="34" y="85"/>
                      <a:pt x="35" y="83"/>
                      <a:pt x="35" y="82"/>
                    </a:cubicBezTo>
                    <a:cubicBezTo>
                      <a:pt x="34" y="80"/>
                      <a:pt x="33" y="81"/>
                      <a:pt x="31" y="80"/>
                    </a:cubicBezTo>
                    <a:cubicBezTo>
                      <a:pt x="30" y="78"/>
                      <a:pt x="31" y="77"/>
                      <a:pt x="29" y="76"/>
                    </a:cubicBezTo>
                    <a:cubicBezTo>
                      <a:pt x="28" y="76"/>
                      <a:pt x="26" y="77"/>
                      <a:pt x="25" y="77"/>
                    </a:cubicBezTo>
                    <a:cubicBezTo>
                      <a:pt x="23" y="76"/>
                      <a:pt x="21" y="70"/>
                      <a:pt x="16" y="68"/>
                    </a:cubicBezTo>
                    <a:cubicBezTo>
                      <a:pt x="14" y="66"/>
                      <a:pt x="13" y="62"/>
                      <a:pt x="12" y="62"/>
                    </a:cubicBezTo>
                    <a:cubicBezTo>
                      <a:pt x="11" y="61"/>
                      <a:pt x="7" y="67"/>
                      <a:pt x="5" y="68"/>
                    </a:cubicBezTo>
                    <a:cubicBezTo>
                      <a:pt x="4" y="69"/>
                      <a:pt x="3" y="69"/>
                      <a:pt x="1" y="69"/>
                    </a:cubicBezTo>
                    <a:cubicBezTo>
                      <a:pt x="2" y="71"/>
                      <a:pt x="0" y="75"/>
                      <a:pt x="1" y="78"/>
                    </a:cubicBezTo>
                    <a:close/>
                  </a:path>
                </a:pathLst>
              </a:custGeom>
              <a:solidFill>
                <a:srgbClr val="D2B3FF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05" name="Freeform 13"/>
              <p:cNvSpPr>
                <a:spLocks/>
              </p:cNvSpPr>
              <p:nvPr/>
            </p:nvSpPr>
            <p:spPr bwMode="auto">
              <a:xfrm>
                <a:off x="2577" y="3369"/>
                <a:ext cx="500" cy="329"/>
              </a:xfrm>
              <a:custGeom>
                <a:avLst/>
                <a:gdLst>
                  <a:gd name="T0" fmla="*/ 253525 w 79"/>
                  <a:gd name="T1" fmla="*/ 2696781 h 52"/>
                  <a:gd name="T2" fmla="*/ 325791 w 79"/>
                  <a:gd name="T3" fmla="*/ 2626363 h 52"/>
                  <a:gd name="T4" fmla="*/ 640165 w 79"/>
                  <a:gd name="T5" fmla="*/ 2696781 h 52"/>
                  <a:gd name="T6" fmla="*/ 1158627 w 79"/>
                  <a:gd name="T7" fmla="*/ 2504557 h 52"/>
                  <a:gd name="T8" fmla="*/ 1675336 w 79"/>
                  <a:gd name="T9" fmla="*/ 2240155 h 52"/>
                  <a:gd name="T10" fmla="*/ 1930380 w 79"/>
                  <a:gd name="T11" fmla="*/ 2312332 h 52"/>
                  <a:gd name="T12" fmla="*/ 1869291 w 79"/>
                  <a:gd name="T13" fmla="*/ 2565321 h 52"/>
                  <a:gd name="T14" fmla="*/ 2447082 w 79"/>
                  <a:gd name="T15" fmla="*/ 2432379 h 52"/>
                  <a:gd name="T16" fmla="*/ 2763221 w 79"/>
                  <a:gd name="T17" fmla="*/ 2889000 h 52"/>
                  <a:gd name="T18" fmla="*/ 3016746 w 79"/>
                  <a:gd name="T19" fmla="*/ 3081509 h 52"/>
                  <a:gd name="T20" fmla="*/ 3340772 w 79"/>
                  <a:gd name="T21" fmla="*/ 3081509 h 52"/>
                  <a:gd name="T22" fmla="*/ 3788494 w 79"/>
                  <a:gd name="T23" fmla="*/ 3203315 h 52"/>
                  <a:gd name="T24" fmla="*/ 4112759 w 79"/>
                  <a:gd name="T25" fmla="*/ 3275252 h 52"/>
                  <a:gd name="T26" fmla="*/ 4367810 w 79"/>
                  <a:gd name="T27" fmla="*/ 3010812 h 52"/>
                  <a:gd name="T28" fmla="*/ 4560247 w 79"/>
                  <a:gd name="T29" fmla="*/ 2757824 h 52"/>
                  <a:gd name="T30" fmla="*/ 4438272 w 79"/>
                  <a:gd name="T31" fmla="*/ 2312332 h 52"/>
                  <a:gd name="T32" fmla="*/ 4630987 w 79"/>
                  <a:gd name="T33" fmla="*/ 1733856 h 52"/>
                  <a:gd name="T34" fmla="*/ 4884512 w 79"/>
                  <a:gd name="T35" fmla="*/ 1347647 h 52"/>
                  <a:gd name="T36" fmla="*/ 4884512 w 79"/>
                  <a:gd name="T37" fmla="*/ 770695 h 52"/>
                  <a:gd name="T38" fmla="*/ 5078715 w 79"/>
                  <a:gd name="T39" fmla="*/ 709893 h 52"/>
                  <a:gd name="T40" fmla="*/ 5017582 w 79"/>
                  <a:gd name="T41" fmla="*/ 445491 h 52"/>
                  <a:gd name="T42" fmla="*/ 4630987 w 79"/>
                  <a:gd name="T43" fmla="*/ 517669 h 52"/>
                  <a:gd name="T44" fmla="*/ 4306721 w 79"/>
                  <a:gd name="T45" fmla="*/ 253267 h 52"/>
                  <a:gd name="T46" fmla="*/ 3981171 w 79"/>
                  <a:gd name="T47" fmla="*/ 60764 h 52"/>
                  <a:gd name="T48" fmla="*/ 3859234 w 79"/>
                  <a:gd name="T49" fmla="*/ 131461 h 52"/>
                  <a:gd name="T50" fmla="*/ 3596057 w 79"/>
                  <a:gd name="T51" fmla="*/ 192225 h 52"/>
                  <a:gd name="T52" fmla="*/ 3340772 w 79"/>
                  <a:gd name="T53" fmla="*/ 192225 h 52"/>
                  <a:gd name="T54" fmla="*/ 2955658 w 79"/>
                  <a:gd name="T55" fmla="*/ 192225 h 52"/>
                  <a:gd name="T56" fmla="*/ 2894810 w 79"/>
                  <a:gd name="T57" fmla="*/ 578471 h 52"/>
                  <a:gd name="T58" fmla="*/ 2183905 w 79"/>
                  <a:gd name="T59" fmla="*/ 1155385 h 52"/>
                  <a:gd name="T60" fmla="*/ 1991228 w 79"/>
                  <a:gd name="T61" fmla="*/ 1288364 h 52"/>
                  <a:gd name="T62" fmla="*/ 1736177 w 79"/>
                  <a:gd name="T63" fmla="*/ 1408411 h 52"/>
                  <a:gd name="T64" fmla="*/ 1351063 w 79"/>
                  <a:gd name="T65" fmla="*/ 1155385 h 52"/>
                  <a:gd name="T66" fmla="*/ 1025278 w 79"/>
                  <a:gd name="T67" fmla="*/ 1216193 h 52"/>
                  <a:gd name="T68" fmla="*/ 903342 w 79"/>
                  <a:gd name="T69" fmla="*/ 962920 h 52"/>
                  <a:gd name="T70" fmla="*/ 445962 w 79"/>
                  <a:gd name="T71" fmla="*/ 1288364 h 52"/>
                  <a:gd name="T72" fmla="*/ 0 w 79"/>
                  <a:gd name="T73" fmla="*/ 1288364 h 52"/>
                  <a:gd name="T74" fmla="*/ 61089 w 79"/>
                  <a:gd name="T75" fmla="*/ 1855668 h 52"/>
                  <a:gd name="T76" fmla="*/ 386639 w 79"/>
                  <a:gd name="T77" fmla="*/ 2432379 h 52"/>
                  <a:gd name="T78" fmla="*/ 131589 w 79"/>
                  <a:gd name="T79" fmla="*/ 2432379 h 52"/>
                  <a:gd name="T80" fmla="*/ 253525 w 79"/>
                  <a:gd name="T81" fmla="*/ 2696781 h 52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79"/>
                  <a:gd name="T124" fmla="*/ 0 h 52"/>
                  <a:gd name="T125" fmla="*/ 79 w 79"/>
                  <a:gd name="T126" fmla="*/ 52 h 52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79" h="52">
                    <a:moveTo>
                      <a:pt x="4" y="42"/>
                    </a:moveTo>
                    <a:cubicBezTo>
                      <a:pt x="5" y="41"/>
                      <a:pt x="5" y="41"/>
                      <a:pt x="5" y="41"/>
                    </a:cubicBezTo>
                    <a:cubicBezTo>
                      <a:pt x="6" y="41"/>
                      <a:pt x="7" y="43"/>
                      <a:pt x="10" y="42"/>
                    </a:cubicBezTo>
                    <a:cubicBezTo>
                      <a:pt x="12" y="41"/>
                      <a:pt x="16" y="38"/>
                      <a:pt x="18" y="39"/>
                    </a:cubicBezTo>
                    <a:cubicBezTo>
                      <a:pt x="21" y="37"/>
                      <a:pt x="23" y="36"/>
                      <a:pt x="26" y="35"/>
                    </a:cubicBezTo>
                    <a:cubicBezTo>
                      <a:pt x="28" y="35"/>
                      <a:pt x="30" y="35"/>
                      <a:pt x="30" y="36"/>
                    </a:cubicBezTo>
                    <a:cubicBezTo>
                      <a:pt x="30" y="37"/>
                      <a:pt x="29" y="39"/>
                      <a:pt x="29" y="40"/>
                    </a:cubicBezTo>
                    <a:cubicBezTo>
                      <a:pt x="32" y="38"/>
                      <a:pt x="35" y="38"/>
                      <a:pt x="38" y="38"/>
                    </a:cubicBezTo>
                    <a:cubicBezTo>
                      <a:pt x="44" y="39"/>
                      <a:pt x="41" y="42"/>
                      <a:pt x="43" y="45"/>
                    </a:cubicBezTo>
                    <a:cubicBezTo>
                      <a:pt x="44" y="46"/>
                      <a:pt x="46" y="47"/>
                      <a:pt x="47" y="48"/>
                    </a:cubicBezTo>
                    <a:cubicBezTo>
                      <a:pt x="49" y="48"/>
                      <a:pt x="51" y="47"/>
                      <a:pt x="52" y="48"/>
                    </a:cubicBezTo>
                    <a:cubicBezTo>
                      <a:pt x="55" y="50"/>
                      <a:pt x="56" y="51"/>
                      <a:pt x="59" y="50"/>
                    </a:cubicBezTo>
                    <a:cubicBezTo>
                      <a:pt x="60" y="50"/>
                      <a:pt x="60" y="52"/>
                      <a:pt x="64" y="51"/>
                    </a:cubicBezTo>
                    <a:cubicBezTo>
                      <a:pt x="65" y="50"/>
                      <a:pt x="67" y="49"/>
                      <a:pt x="68" y="47"/>
                    </a:cubicBezTo>
                    <a:cubicBezTo>
                      <a:pt x="69" y="47"/>
                      <a:pt x="71" y="45"/>
                      <a:pt x="71" y="43"/>
                    </a:cubicBezTo>
                    <a:cubicBezTo>
                      <a:pt x="71" y="41"/>
                      <a:pt x="69" y="39"/>
                      <a:pt x="69" y="36"/>
                    </a:cubicBezTo>
                    <a:cubicBezTo>
                      <a:pt x="69" y="33"/>
                      <a:pt x="70" y="29"/>
                      <a:pt x="72" y="27"/>
                    </a:cubicBezTo>
                    <a:cubicBezTo>
                      <a:pt x="75" y="24"/>
                      <a:pt x="75" y="26"/>
                      <a:pt x="76" y="21"/>
                    </a:cubicBezTo>
                    <a:cubicBezTo>
                      <a:pt x="75" y="18"/>
                      <a:pt x="77" y="14"/>
                      <a:pt x="76" y="12"/>
                    </a:cubicBezTo>
                    <a:cubicBezTo>
                      <a:pt x="78" y="12"/>
                      <a:pt x="78" y="12"/>
                      <a:pt x="79" y="11"/>
                    </a:cubicBezTo>
                    <a:cubicBezTo>
                      <a:pt x="77" y="9"/>
                      <a:pt x="79" y="8"/>
                      <a:pt x="78" y="7"/>
                    </a:cubicBezTo>
                    <a:cubicBezTo>
                      <a:pt x="75" y="7"/>
                      <a:pt x="75" y="10"/>
                      <a:pt x="72" y="8"/>
                    </a:cubicBezTo>
                    <a:cubicBezTo>
                      <a:pt x="70" y="4"/>
                      <a:pt x="69" y="5"/>
                      <a:pt x="67" y="4"/>
                    </a:cubicBezTo>
                    <a:cubicBezTo>
                      <a:pt x="64" y="2"/>
                      <a:pt x="64" y="0"/>
                      <a:pt x="62" y="1"/>
                    </a:cubicBezTo>
                    <a:cubicBezTo>
                      <a:pt x="61" y="1"/>
                      <a:pt x="60" y="1"/>
                      <a:pt x="60" y="2"/>
                    </a:cubicBezTo>
                    <a:cubicBezTo>
                      <a:pt x="60" y="3"/>
                      <a:pt x="61" y="4"/>
                      <a:pt x="56" y="3"/>
                    </a:cubicBezTo>
                    <a:cubicBezTo>
                      <a:pt x="55" y="3"/>
                      <a:pt x="53" y="3"/>
                      <a:pt x="52" y="3"/>
                    </a:cubicBezTo>
                    <a:cubicBezTo>
                      <a:pt x="48" y="4"/>
                      <a:pt x="48" y="1"/>
                      <a:pt x="46" y="3"/>
                    </a:cubicBezTo>
                    <a:cubicBezTo>
                      <a:pt x="44" y="5"/>
                      <a:pt x="46" y="7"/>
                      <a:pt x="45" y="9"/>
                    </a:cubicBezTo>
                    <a:cubicBezTo>
                      <a:pt x="42" y="13"/>
                      <a:pt x="38" y="16"/>
                      <a:pt x="34" y="18"/>
                    </a:cubicBezTo>
                    <a:cubicBezTo>
                      <a:pt x="33" y="19"/>
                      <a:pt x="32" y="19"/>
                      <a:pt x="31" y="20"/>
                    </a:cubicBezTo>
                    <a:cubicBezTo>
                      <a:pt x="30" y="21"/>
                      <a:pt x="29" y="21"/>
                      <a:pt x="27" y="22"/>
                    </a:cubicBezTo>
                    <a:cubicBezTo>
                      <a:pt x="24" y="22"/>
                      <a:pt x="23" y="19"/>
                      <a:pt x="21" y="18"/>
                    </a:cubicBezTo>
                    <a:cubicBezTo>
                      <a:pt x="19" y="18"/>
                      <a:pt x="17" y="20"/>
                      <a:pt x="16" y="19"/>
                    </a:cubicBezTo>
                    <a:cubicBezTo>
                      <a:pt x="15" y="18"/>
                      <a:pt x="16" y="15"/>
                      <a:pt x="14" y="15"/>
                    </a:cubicBezTo>
                    <a:cubicBezTo>
                      <a:pt x="8" y="13"/>
                      <a:pt x="11" y="18"/>
                      <a:pt x="7" y="20"/>
                    </a:cubicBezTo>
                    <a:cubicBezTo>
                      <a:pt x="4" y="22"/>
                      <a:pt x="3" y="18"/>
                      <a:pt x="0" y="20"/>
                    </a:cubicBezTo>
                    <a:cubicBezTo>
                      <a:pt x="0" y="24"/>
                      <a:pt x="0" y="27"/>
                      <a:pt x="1" y="29"/>
                    </a:cubicBezTo>
                    <a:cubicBezTo>
                      <a:pt x="2" y="31"/>
                      <a:pt x="8" y="36"/>
                      <a:pt x="6" y="38"/>
                    </a:cubicBezTo>
                    <a:cubicBezTo>
                      <a:pt x="4" y="39"/>
                      <a:pt x="3" y="35"/>
                      <a:pt x="2" y="38"/>
                    </a:cubicBezTo>
                    <a:cubicBezTo>
                      <a:pt x="1" y="39"/>
                      <a:pt x="3" y="40"/>
                      <a:pt x="4" y="42"/>
                    </a:cubicBezTo>
                    <a:close/>
                  </a:path>
                </a:pathLst>
              </a:custGeom>
              <a:solidFill>
                <a:srgbClr val="D2B3FF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06" name="Freeform 14"/>
              <p:cNvSpPr>
                <a:spLocks/>
              </p:cNvSpPr>
              <p:nvPr/>
            </p:nvSpPr>
            <p:spPr bwMode="auto">
              <a:xfrm>
                <a:off x="2906" y="2514"/>
                <a:ext cx="1000" cy="1057"/>
              </a:xfrm>
              <a:custGeom>
                <a:avLst/>
                <a:gdLst>
                  <a:gd name="T0" fmla="*/ 4945360 w 158"/>
                  <a:gd name="T1" fmla="*/ 325815 h 167"/>
                  <a:gd name="T2" fmla="*/ 4499399 w 158"/>
                  <a:gd name="T3" fmla="*/ 771844 h 167"/>
                  <a:gd name="T4" fmla="*/ 4438272 w 158"/>
                  <a:gd name="T5" fmla="*/ 964541 h 167"/>
                  <a:gd name="T6" fmla="*/ 4560247 w 158"/>
                  <a:gd name="T7" fmla="*/ 1736347 h 167"/>
                  <a:gd name="T8" fmla="*/ 4367810 w 158"/>
                  <a:gd name="T9" fmla="*/ 2123291 h 167"/>
                  <a:gd name="T10" fmla="*/ 3981171 w 158"/>
                  <a:gd name="T11" fmla="*/ 2569282 h 167"/>
                  <a:gd name="T12" fmla="*/ 4367810 w 158"/>
                  <a:gd name="T13" fmla="*/ 3402224 h 167"/>
                  <a:gd name="T14" fmla="*/ 4438272 w 158"/>
                  <a:gd name="T15" fmla="*/ 4246298 h 167"/>
                  <a:gd name="T16" fmla="*/ 4173608 w 158"/>
                  <a:gd name="T17" fmla="*/ 4692574 h 167"/>
                  <a:gd name="T18" fmla="*/ 3596057 w 158"/>
                  <a:gd name="T19" fmla="*/ 4499883 h 167"/>
                  <a:gd name="T20" fmla="*/ 3209183 w 158"/>
                  <a:gd name="T21" fmla="*/ 4692574 h 167"/>
                  <a:gd name="T22" fmla="*/ 2822544 w 158"/>
                  <a:gd name="T23" fmla="*/ 5140368 h 167"/>
                  <a:gd name="T24" fmla="*/ 2122816 w 158"/>
                  <a:gd name="T25" fmla="*/ 5210839 h 167"/>
                  <a:gd name="T26" fmla="*/ 1604588 w 158"/>
                  <a:gd name="T27" fmla="*/ 5464424 h 167"/>
                  <a:gd name="T28" fmla="*/ 964430 w 158"/>
                  <a:gd name="T29" fmla="*/ 6043773 h 167"/>
                  <a:gd name="T30" fmla="*/ 1025278 w 158"/>
                  <a:gd name="T31" fmla="*/ 6175373 h 167"/>
                  <a:gd name="T32" fmla="*/ 964430 w 158"/>
                  <a:gd name="T33" fmla="*/ 6815866 h 167"/>
                  <a:gd name="T34" fmla="*/ 518228 w 158"/>
                  <a:gd name="T35" fmla="*/ 7974375 h 167"/>
                  <a:gd name="T36" fmla="*/ 518228 w 158"/>
                  <a:gd name="T37" fmla="*/ 8807316 h 167"/>
                  <a:gd name="T38" fmla="*/ 640165 w 158"/>
                  <a:gd name="T39" fmla="*/ 8746460 h 167"/>
                  <a:gd name="T40" fmla="*/ 1290215 w 158"/>
                  <a:gd name="T41" fmla="*/ 9192457 h 167"/>
                  <a:gd name="T42" fmla="*/ 1736177 w 158"/>
                  <a:gd name="T43" fmla="*/ 9385147 h 167"/>
                  <a:gd name="T44" fmla="*/ 2254367 w 158"/>
                  <a:gd name="T45" fmla="*/ 9000007 h 167"/>
                  <a:gd name="T46" fmla="*/ 3087246 w 158"/>
                  <a:gd name="T47" fmla="*/ 9964541 h 167"/>
                  <a:gd name="T48" fmla="*/ 3474120 w 158"/>
                  <a:gd name="T49" fmla="*/ 10156991 h 167"/>
                  <a:gd name="T50" fmla="*/ 3727646 w 158"/>
                  <a:gd name="T51" fmla="*/ 10482806 h 167"/>
                  <a:gd name="T52" fmla="*/ 4112759 w 158"/>
                  <a:gd name="T53" fmla="*/ 10736353 h 167"/>
                  <a:gd name="T54" fmla="*/ 4367810 w 158"/>
                  <a:gd name="T55" fmla="*/ 10675497 h 167"/>
                  <a:gd name="T56" fmla="*/ 4499399 w 158"/>
                  <a:gd name="T57" fmla="*/ 10482806 h 167"/>
                  <a:gd name="T58" fmla="*/ 4499399 w 158"/>
                  <a:gd name="T59" fmla="*/ 10156991 h 167"/>
                  <a:gd name="T60" fmla="*/ 4691835 w 158"/>
                  <a:gd name="T61" fmla="*/ 10096141 h 167"/>
                  <a:gd name="T62" fmla="*/ 5332240 w 158"/>
                  <a:gd name="T63" fmla="*/ 9446282 h 167"/>
                  <a:gd name="T64" fmla="*/ 5911309 w 158"/>
                  <a:gd name="T65" fmla="*/ 8481741 h 167"/>
                  <a:gd name="T66" fmla="*/ 6235581 w 158"/>
                  <a:gd name="T67" fmla="*/ 7648800 h 167"/>
                  <a:gd name="T68" fmla="*/ 6174449 w 158"/>
                  <a:gd name="T69" fmla="*/ 7202531 h 167"/>
                  <a:gd name="T70" fmla="*/ 6296423 w 158"/>
                  <a:gd name="T71" fmla="*/ 6623174 h 167"/>
                  <a:gd name="T72" fmla="*/ 6367126 w 158"/>
                  <a:gd name="T73" fmla="*/ 6043773 h 167"/>
                  <a:gd name="T74" fmla="*/ 7007292 w 158"/>
                  <a:gd name="T75" fmla="*/ 5912180 h 167"/>
                  <a:gd name="T76" fmla="*/ 7455057 w 158"/>
                  <a:gd name="T77" fmla="*/ 5790233 h 167"/>
                  <a:gd name="T78" fmla="*/ 7779323 w 158"/>
                  <a:gd name="T79" fmla="*/ 5851324 h 167"/>
                  <a:gd name="T80" fmla="*/ 8226766 w 158"/>
                  <a:gd name="T81" fmla="*/ 5912180 h 167"/>
                  <a:gd name="T82" fmla="*/ 8611880 w 158"/>
                  <a:gd name="T83" fmla="*/ 5596017 h 167"/>
                  <a:gd name="T84" fmla="*/ 8865405 w 158"/>
                  <a:gd name="T85" fmla="*/ 5271968 h 167"/>
                  <a:gd name="T86" fmla="*/ 9252322 w 158"/>
                  <a:gd name="T87" fmla="*/ 5140368 h 167"/>
                  <a:gd name="T88" fmla="*/ 9709417 w 158"/>
                  <a:gd name="T89" fmla="*/ 5140368 h 167"/>
                  <a:gd name="T90" fmla="*/ 9515462 w 158"/>
                  <a:gd name="T91" fmla="*/ 4692574 h 167"/>
                  <a:gd name="T92" fmla="*/ 9515462 w 158"/>
                  <a:gd name="T93" fmla="*/ 4307433 h 167"/>
                  <a:gd name="T94" fmla="*/ 9962942 w 158"/>
                  <a:gd name="T95" fmla="*/ 4113217 h 167"/>
                  <a:gd name="T96" fmla="*/ 9902094 w 158"/>
                  <a:gd name="T97" fmla="*/ 3667183 h 167"/>
                  <a:gd name="T98" fmla="*/ 9515462 w 158"/>
                  <a:gd name="T99" fmla="*/ 3017083 h 167"/>
                  <a:gd name="T100" fmla="*/ 8998797 w 158"/>
                  <a:gd name="T101" fmla="*/ 3209773 h 167"/>
                  <a:gd name="T102" fmla="*/ 7971722 w 158"/>
                  <a:gd name="T103" fmla="*/ 3280276 h 167"/>
                  <a:gd name="T104" fmla="*/ 7455057 w 158"/>
                  <a:gd name="T105" fmla="*/ 3981618 h 167"/>
                  <a:gd name="T106" fmla="*/ 7333083 w 158"/>
                  <a:gd name="T107" fmla="*/ 3859633 h 167"/>
                  <a:gd name="T108" fmla="*/ 6875741 w 158"/>
                  <a:gd name="T109" fmla="*/ 3859633 h 167"/>
                  <a:gd name="T110" fmla="*/ 6296423 w 158"/>
                  <a:gd name="T111" fmla="*/ 4174308 h 167"/>
                  <a:gd name="T112" fmla="*/ 6235581 w 158"/>
                  <a:gd name="T113" fmla="*/ 2824633 h 167"/>
                  <a:gd name="T114" fmla="*/ 5789335 w 158"/>
                  <a:gd name="T115" fmla="*/ 2062194 h 167"/>
                  <a:gd name="T116" fmla="*/ 5656265 w 158"/>
                  <a:gd name="T117" fmla="*/ 1097660 h 167"/>
                  <a:gd name="T118" fmla="*/ 5139563 w 158"/>
                  <a:gd name="T119" fmla="*/ 579394 h 167"/>
                  <a:gd name="T120" fmla="*/ 5271151 w 158"/>
                  <a:gd name="T121" fmla="*/ 253541 h 167"/>
                  <a:gd name="T122" fmla="*/ 5017582 w 158"/>
                  <a:gd name="T123" fmla="*/ 61091 h 167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58"/>
                  <a:gd name="T187" fmla="*/ 0 h 167"/>
                  <a:gd name="T188" fmla="*/ 158 w 158"/>
                  <a:gd name="T189" fmla="*/ 167 h 167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58" h="167">
                    <a:moveTo>
                      <a:pt x="78" y="1"/>
                    </a:moveTo>
                    <a:cubicBezTo>
                      <a:pt x="79" y="2"/>
                      <a:pt x="80" y="3"/>
                      <a:pt x="77" y="5"/>
                    </a:cubicBezTo>
                    <a:cubicBezTo>
                      <a:pt x="74" y="6"/>
                      <a:pt x="71" y="3"/>
                      <a:pt x="71" y="5"/>
                    </a:cubicBezTo>
                    <a:cubicBezTo>
                      <a:pt x="72" y="10"/>
                      <a:pt x="69" y="10"/>
                      <a:pt x="70" y="12"/>
                    </a:cubicBezTo>
                    <a:cubicBezTo>
                      <a:pt x="70" y="13"/>
                      <a:pt x="72" y="11"/>
                      <a:pt x="72" y="14"/>
                    </a:cubicBezTo>
                    <a:cubicBezTo>
                      <a:pt x="71" y="16"/>
                      <a:pt x="70" y="14"/>
                      <a:pt x="69" y="15"/>
                    </a:cubicBezTo>
                    <a:cubicBezTo>
                      <a:pt x="69" y="17"/>
                      <a:pt x="71" y="19"/>
                      <a:pt x="72" y="22"/>
                    </a:cubicBezTo>
                    <a:cubicBezTo>
                      <a:pt x="72" y="24"/>
                      <a:pt x="70" y="25"/>
                      <a:pt x="71" y="27"/>
                    </a:cubicBezTo>
                    <a:cubicBezTo>
                      <a:pt x="71" y="28"/>
                      <a:pt x="71" y="29"/>
                      <a:pt x="71" y="30"/>
                    </a:cubicBezTo>
                    <a:cubicBezTo>
                      <a:pt x="71" y="32"/>
                      <a:pt x="68" y="31"/>
                      <a:pt x="68" y="33"/>
                    </a:cubicBezTo>
                    <a:cubicBezTo>
                      <a:pt x="68" y="34"/>
                      <a:pt x="69" y="35"/>
                      <a:pt x="69" y="36"/>
                    </a:cubicBezTo>
                    <a:cubicBezTo>
                      <a:pt x="68" y="38"/>
                      <a:pt x="64" y="38"/>
                      <a:pt x="62" y="40"/>
                    </a:cubicBezTo>
                    <a:cubicBezTo>
                      <a:pt x="61" y="41"/>
                      <a:pt x="63" y="43"/>
                      <a:pt x="62" y="45"/>
                    </a:cubicBezTo>
                    <a:cubicBezTo>
                      <a:pt x="62" y="53"/>
                      <a:pt x="67" y="53"/>
                      <a:pt x="68" y="53"/>
                    </a:cubicBezTo>
                    <a:cubicBezTo>
                      <a:pt x="69" y="58"/>
                      <a:pt x="64" y="58"/>
                      <a:pt x="64" y="60"/>
                    </a:cubicBezTo>
                    <a:cubicBezTo>
                      <a:pt x="64" y="63"/>
                      <a:pt x="69" y="62"/>
                      <a:pt x="69" y="66"/>
                    </a:cubicBezTo>
                    <a:cubicBezTo>
                      <a:pt x="68" y="67"/>
                      <a:pt x="67" y="68"/>
                      <a:pt x="65" y="69"/>
                    </a:cubicBezTo>
                    <a:cubicBezTo>
                      <a:pt x="64" y="70"/>
                      <a:pt x="66" y="73"/>
                      <a:pt x="65" y="73"/>
                    </a:cubicBezTo>
                    <a:cubicBezTo>
                      <a:pt x="64" y="74"/>
                      <a:pt x="60" y="73"/>
                      <a:pt x="60" y="71"/>
                    </a:cubicBezTo>
                    <a:cubicBezTo>
                      <a:pt x="59" y="70"/>
                      <a:pt x="57" y="70"/>
                      <a:pt x="56" y="70"/>
                    </a:cubicBezTo>
                    <a:cubicBezTo>
                      <a:pt x="55" y="70"/>
                      <a:pt x="55" y="62"/>
                      <a:pt x="52" y="67"/>
                    </a:cubicBezTo>
                    <a:cubicBezTo>
                      <a:pt x="48" y="68"/>
                      <a:pt x="51" y="72"/>
                      <a:pt x="50" y="73"/>
                    </a:cubicBezTo>
                    <a:cubicBezTo>
                      <a:pt x="48" y="75"/>
                      <a:pt x="46" y="74"/>
                      <a:pt x="44" y="76"/>
                    </a:cubicBezTo>
                    <a:cubicBezTo>
                      <a:pt x="43" y="76"/>
                      <a:pt x="45" y="79"/>
                      <a:pt x="44" y="80"/>
                    </a:cubicBezTo>
                    <a:cubicBezTo>
                      <a:pt x="36" y="78"/>
                      <a:pt x="42" y="88"/>
                      <a:pt x="40" y="89"/>
                    </a:cubicBezTo>
                    <a:cubicBezTo>
                      <a:pt x="37" y="89"/>
                      <a:pt x="36" y="80"/>
                      <a:pt x="33" y="81"/>
                    </a:cubicBezTo>
                    <a:cubicBezTo>
                      <a:pt x="30" y="81"/>
                      <a:pt x="31" y="86"/>
                      <a:pt x="27" y="87"/>
                    </a:cubicBezTo>
                    <a:cubicBezTo>
                      <a:pt x="25" y="87"/>
                      <a:pt x="25" y="85"/>
                      <a:pt x="25" y="85"/>
                    </a:cubicBezTo>
                    <a:cubicBezTo>
                      <a:pt x="24" y="84"/>
                      <a:pt x="21" y="84"/>
                      <a:pt x="20" y="85"/>
                    </a:cubicBezTo>
                    <a:cubicBezTo>
                      <a:pt x="18" y="90"/>
                      <a:pt x="15" y="93"/>
                      <a:pt x="15" y="94"/>
                    </a:cubicBezTo>
                    <a:cubicBezTo>
                      <a:pt x="15" y="94"/>
                      <a:pt x="16" y="95"/>
                      <a:pt x="17" y="95"/>
                    </a:cubicBezTo>
                    <a:cubicBezTo>
                      <a:pt x="18" y="96"/>
                      <a:pt x="16" y="96"/>
                      <a:pt x="16" y="96"/>
                    </a:cubicBezTo>
                    <a:cubicBezTo>
                      <a:pt x="16" y="97"/>
                      <a:pt x="18" y="97"/>
                      <a:pt x="19" y="98"/>
                    </a:cubicBezTo>
                    <a:cubicBezTo>
                      <a:pt x="19" y="103"/>
                      <a:pt x="19" y="103"/>
                      <a:pt x="15" y="106"/>
                    </a:cubicBezTo>
                    <a:cubicBezTo>
                      <a:pt x="11" y="109"/>
                      <a:pt x="11" y="111"/>
                      <a:pt x="11" y="115"/>
                    </a:cubicBezTo>
                    <a:cubicBezTo>
                      <a:pt x="8" y="115"/>
                      <a:pt x="10" y="121"/>
                      <a:pt x="8" y="124"/>
                    </a:cubicBezTo>
                    <a:cubicBezTo>
                      <a:pt x="7" y="125"/>
                      <a:pt x="4" y="123"/>
                      <a:pt x="2" y="126"/>
                    </a:cubicBezTo>
                    <a:cubicBezTo>
                      <a:pt x="0" y="128"/>
                      <a:pt x="5" y="133"/>
                      <a:pt x="8" y="137"/>
                    </a:cubicBezTo>
                    <a:cubicBezTo>
                      <a:pt x="8" y="137"/>
                      <a:pt x="8" y="137"/>
                      <a:pt x="8" y="137"/>
                    </a:cubicBezTo>
                    <a:cubicBezTo>
                      <a:pt x="8" y="136"/>
                      <a:pt x="9" y="136"/>
                      <a:pt x="10" y="136"/>
                    </a:cubicBezTo>
                    <a:cubicBezTo>
                      <a:pt x="12" y="135"/>
                      <a:pt x="12" y="137"/>
                      <a:pt x="15" y="139"/>
                    </a:cubicBezTo>
                    <a:cubicBezTo>
                      <a:pt x="17" y="140"/>
                      <a:pt x="18" y="139"/>
                      <a:pt x="20" y="143"/>
                    </a:cubicBezTo>
                    <a:cubicBezTo>
                      <a:pt x="23" y="145"/>
                      <a:pt x="23" y="142"/>
                      <a:pt x="26" y="142"/>
                    </a:cubicBezTo>
                    <a:cubicBezTo>
                      <a:pt x="27" y="143"/>
                      <a:pt x="25" y="144"/>
                      <a:pt x="27" y="146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30" y="145"/>
                      <a:pt x="34" y="139"/>
                      <a:pt x="35" y="140"/>
                    </a:cubicBezTo>
                    <a:cubicBezTo>
                      <a:pt x="36" y="140"/>
                      <a:pt x="37" y="144"/>
                      <a:pt x="39" y="146"/>
                    </a:cubicBezTo>
                    <a:cubicBezTo>
                      <a:pt x="44" y="148"/>
                      <a:pt x="46" y="154"/>
                      <a:pt x="48" y="155"/>
                    </a:cubicBezTo>
                    <a:cubicBezTo>
                      <a:pt x="49" y="155"/>
                      <a:pt x="51" y="154"/>
                      <a:pt x="52" y="154"/>
                    </a:cubicBezTo>
                    <a:cubicBezTo>
                      <a:pt x="54" y="155"/>
                      <a:pt x="53" y="156"/>
                      <a:pt x="54" y="158"/>
                    </a:cubicBezTo>
                    <a:cubicBezTo>
                      <a:pt x="56" y="159"/>
                      <a:pt x="57" y="158"/>
                      <a:pt x="58" y="160"/>
                    </a:cubicBezTo>
                    <a:cubicBezTo>
                      <a:pt x="58" y="161"/>
                      <a:pt x="57" y="163"/>
                      <a:pt x="58" y="163"/>
                    </a:cubicBezTo>
                    <a:cubicBezTo>
                      <a:pt x="59" y="164"/>
                      <a:pt x="61" y="163"/>
                      <a:pt x="62" y="163"/>
                    </a:cubicBezTo>
                    <a:cubicBezTo>
                      <a:pt x="63" y="164"/>
                      <a:pt x="62" y="167"/>
                      <a:pt x="64" y="167"/>
                    </a:cubicBezTo>
                    <a:cubicBezTo>
                      <a:pt x="65" y="167"/>
                      <a:pt x="66" y="166"/>
                      <a:pt x="66" y="166"/>
                    </a:cubicBezTo>
                    <a:cubicBezTo>
                      <a:pt x="67" y="165"/>
                      <a:pt x="67" y="166"/>
                      <a:pt x="68" y="166"/>
                    </a:cubicBezTo>
                    <a:cubicBezTo>
                      <a:pt x="69" y="165"/>
                      <a:pt x="69" y="164"/>
                      <a:pt x="70" y="163"/>
                    </a:cubicBezTo>
                    <a:cubicBezTo>
                      <a:pt x="67" y="163"/>
                      <a:pt x="63" y="163"/>
                      <a:pt x="63" y="162"/>
                    </a:cubicBezTo>
                    <a:cubicBezTo>
                      <a:pt x="62" y="159"/>
                      <a:pt x="70" y="161"/>
                      <a:pt x="70" y="158"/>
                    </a:cubicBezTo>
                    <a:cubicBezTo>
                      <a:pt x="68" y="157"/>
                      <a:pt x="68" y="156"/>
                      <a:pt x="68" y="155"/>
                    </a:cubicBezTo>
                    <a:cubicBezTo>
                      <a:pt x="69" y="155"/>
                      <a:pt x="71" y="158"/>
                      <a:pt x="73" y="157"/>
                    </a:cubicBezTo>
                    <a:cubicBezTo>
                      <a:pt x="75" y="156"/>
                      <a:pt x="76" y="153"/>
                      <a:pt x="77" y="151"/>
                    </a:cubicBezTo>
                    <a:cubicBezTo>
                      <a:pt x="80" y="150"/>
                      <a:pt x="82" y="149"/>
                      <a:pt x="83" y="147"/>
                    </a:cubicBezTo>
                    <a:cubicBezTo>
                      <a:pt x="85" y="145"/>
                      <a:pt x="84" y="143"/>
                      <a:pt x="86" y="140"/>
                    </a:cubicBezTo>
                    <a:cubicBezTo>
                      <a:pt x="88" y="137"/>
                      <a:pt x="90" y="135"/>
                      <a:pt x="92" y="132"/>
                    </a:cubicBezTo>
                    <a:cubicBezTo>
                      <a:pt x="94" y="129"/>
                      <a:pt x="96" y="126"/>
                      <a:pt x="97" y="122"/>
                    </a:cubicBezTo>
                    <a:cubicBezTo>
                      <a:pt x="97" y="121"/>
                      <a:pt x="97" y="120"/>
                      <a:pt x="97" y="119"/>
                    </a:cubicBezTo>
                    <a:cubicBezTo>
                      <a:pt x="97" y="119"/>
                      <a:pt x="97" y="119"/>
                      <a:pt x="97" y="119"/>
                    </a:cubicBezTo>
                    <a:cubicBezTo>
                      <a:pt x="97" y="117"/>
                      <a:pt x="96" y="114"/>
                      <a:pt x="96" y="112"/>
                    </a:cubicBezTo>
                    <a:cubicBezTo>
                      <a:pt x="95" y="110"/>
                      <a:pt x="95" y="108"/>
                      <a:pt x="96" y="106"/>
                    </a:cubicBezTo>
                    <a:cubicBezTo>
                      <a:pt x="96" y="105"/>
                      <a:pt x="98" y="104"/>
                      <a:pt x="98" y="103"/>
                    </a:cubicBezTo>
                    <a:cubicBezTo>
                      <a:pt x="98" y="102"/>
                      <a:pt x="93" y="101"/>
                      <a:pt x="93" y="98"/>
                    </a:cubicBezTo>
                    <a:cubicBezTo>
                      <a:pt x="94" y="95"/>
                      <a:pt x="98" y="95"/>
                      <a:pt x="99" y="94"/>
                    </a:cubicBezTo>
                    <a:cubicBezTo>
                      <a:pt x="101" y="94"/>
                      <a:pt x="101" y="92"/>
                      <a:pt x="104" y="91"/>
                    </a:cubicBezTo>
                    <a:cubicBezTo>
                      <a:pt x="106" y="91"/>
                      <a:pt x="107" y="93"/>
                      <a:pt x="109" y="92"/>
                    </a:cubicBezTo>
                    <a:cubicBezTo>
                      <a:pt x="111" y="91"/>
                      <a:pt x="110" y="88"/>
                      <a:pt x="112" y="88"/>
                    </a:cubicBezTo>
                    <a:cubicBezTo>
                      <a:pt x="114" y="88"/>
                      <a:pt x="115" y="90"/>
                      <a:pt x="116" y="90"/>
                    </a:cubicBezTo>
                    <a:cubicBezTo>
                      <a:pt x="117" y="90"/>
                      <a:pt x="117" y="88"/>
                      <a:pt x="118" y="88"/>
                    </a:cubicBezTo>
                    <a:cubicBezTo>
                      <a:pt x="119" y="88"/>
                      <a:pt x="119" y="91"/>
                      <a:pt x="121" y="91"/>
                    </a:cubicBezTo>
                    <a:cubicBezTo>
                      <a:pt x="122" y="91"/>
                      <a:pt x="123" y="90"/>
                      <a:pt x="124" y="90"/>
                    </a:cubicBezTo>
                    <a:cubicBezTo>
                      <a:pt x="125" y="90"/>
                      <a:pt x="127" y="92"/>
                      <a:pt x="128" y="92"/>
                    </a:cubicBezTo>
                    <a:cubicBezTo>
                      <a:pt x="129" y="91"/>
                      <a:pt x="130" y="90"/>
                      <a:pt x="131" y="89"/>
                    </a:cubicBezTo>
                    <a:cubicBezTo>
                      <a:pt x="132" y="88"/>
                      <a:pt x="133" y="89"/>
                      <a:pt x="134" y="87"/>
                    </a:cubicBezTo>
                    <a:cubicBezTo>
                      <a:pt x="134" y="85"/>
                      <a:pt x="134" y="84"/>
                      <a:pt x="134" y="82"/>
                    </a:cubicBezTo>
                    <a:cubicBezTo>
                      <a:pt x="135" y="82"/>
                      <a:pt x="137" y="82"/>
                      <a:pt x="138" y="82"/>
                    </a:cubicBezTo>
                    <a:cubicBezTo>
                      <a:pt x="139" y="81"/>
                      <a:pt x="137" y="79"/>
                      <a:pt x="140" y="78"/>
                    </a:cubicBezTo>
                    <a:cubicBezTo>
                      <a:pt x="141" y="78"/>
                      <a:pt x="142" y="79"/>
                      <a:pt x="144" y="80"/>
                    </a:cubicBezTo>
                    <a:cubicBezTo>
                      <a:pt x="144" y="80"/>
                      <a:pt x="141" y="82"/>
                      <a:pt x="140" y="84"/>
                    </a:cubicBezTo>
                    <a:cubicBezTo>
                      <a:pt x="143" y="84"/>
                      <a:pt x="151" y="81"/>
                      <a:pt x="151" y="80"/>
                    </a:cubicBezTo>
                    <a:cubicBezTo>
                      <a:pt x="151" y="74"/>
                      <a:pt x="149" y="78"/>
                      <a:pt x="148" y="76"/>
                    </a:cubicBezTo>
                    <a:cubicBezTo>
                      <a:pt x="148" y="75"/>
                      <a:pt x="148" y="74"/>
                      <a:pt x="148" y="73"/>
                    </a:cubicBezTo>
                    <a:cubicBezTo>
                      <a:pt x="147" y="72"/>
                      <a:pt x="147" y="72"/>
                      <a:pt x="147" y="71"/>
                    </a:cubicBezTo>
                    <a:cubicBezTo>
                      <a:pt x="146" y="69"/>
                      <a:pt x="149" y="69"/>
                      <a:pt x="148" y="67"/>
                    </a:cubicBezTo>
                    <a:cubicBezTo>
                      <a:pt x="147" y="65"/>
                      <a:pt x="147" y="63"/>
                      <a:pt x="148" y="62"/>
                    </a:cubicBezTo>
                    <a:cubicBezTo>
                      <a:pt x="152" y="60"/>
                      <a:pt x="153" y="64"/>
                      <a:pt x="155" y="64"/>
                    </a:cubicBezTo>
                    <a:cubicBezTo>
                      <a:pt x="155" y="63"/>
                      <a:pt x="156" y="62"/>
                      <a:pt x="156" y="62"/>
                    </a:cubicBezTo>
                    <a:cubicBezTo>
                      <a:pt x="158" y="58"/>
                      <a:pt x="154" y="59"/>
                      <a:pt x="154" y="57"/>
                    </a:cubicBezTo>
                    <a:cubicBezTo>
                      <a:pt x="154" y="51"/>
                      <a:pt x="152" y="54"/>
                      <a:pt x="151" y="52"/>
                    </a:cubicBezTo>
                    <a:cubicBezTo>
                      <a:pt x="152" y="48"/>
                      <a:pt x="150" y="47"/>
                      <a:pt x="148" y="47"/>
                    </a:cubicBezTo>
                    <a:cubicBezTo>
                      <a:pt x="147" y="48"/>
                      <a:pt x="147" y="50"/>
                      <a:pt x="145" y="49"/>
                    </a:cubicBezTo>
                    <a:cubicBezTo>
                      <a:pt x="144" y="50"/>
                      <a:pt x="142" y="50"/>
                      <a:pt x="140" y="50"/>
                    </a:cubicBezTo>
                    <a:cubicBezTo>
                      <a:pt x="141" y="42"/>
                      <a:pt x="133" y="39"/>
                      <a:pt x="126" y="40"/>
                    </a:cubicBezTo>
                    <a:cubicBezTo>
                      <a:pt x="121" y="50"/>
                      <a:pt x="126" y="48"/>
                      <a:pt x="124" y="51"/>
                    </a:cubicBezTo>
                    <a:cubicBezTo>
                      <a:pt x="123" y="52"/>
                      <a:pt x="120" y="53"/>
                      <a:pt x="119" y="54"/>
                    </a:cubicBezTo>
                    <a:cubicBezTo>
                      <a:pt x="119" y="57"/>
                      <a:pt x="118" y="62"/>
                      <a:pt x="116" y="62"/>
                    </a:cubicBezTo>
                    <a:cubicBezTo>
                      <a:pt x="116" y="63"/>
                      <a:pt x="116" y="64"/>
                      <a:pt x="115" y="64"/>
                    </a:cubicBezTo>
                    <a:cubicBezTo>
                      <a:pt x="114" y="64"/>
                      <a:pt x="114" y="61"/>
                      <a:pt x="114" y="60"/>
                    </a:cubicBezTo>
                    <a:cubicBezTo>
                      <a:pt x="112" y="60"/>
                      <a:pt x="112" y="57"/>
                      <a:pt x="111" y="58"/>
                    </a:cubicBezTo>
                    <a:cubicBezTo>
                      <a:pt x="109" y="60"/>
                      <a:pt x="109" y="60"/>
                      <a:pt x="107" y="60"/>
                    </a:cubicBezTo>
                    <a:cubicBezTo>
                      <a:pt x="104" y="62"/>
                      <a:pt x="104" y="61"/>
                      <a:pt x="102" y="62"/>
                    </a:cubicBezTo>
                    <a:cubicBezTo>
                      <a:pt x="100" y="62"/>
                      <a:pt x="100" y="65"/>
                      <a:pt x="98" y="65"/>
                    </a:cubicBezTo>
                    <a:cubicBezTo>
                      <a:pt x="93" y="63"/>
                      <a:pt x="94" y="58"/>
                      <a:pt x="95" y="57"/>
                    </a:cubicBezTo>
                    <a:cubicBezTo>
                      <a:pt x="93" y="52"/>
                      <a:pt x="95" y="47"/>
                      <a:pt x="97" y="44"/>
                    </a:cubicBezTo>
                    <a:cubicBezTo>
                      <a:pt x="98" y="42"/>
                      <a:pt x="97" y="41"/>
                      <a:pt x="98" y="39"/>
                    </a:cubicBezTo>
                    <a:cubicBezTo>
                      <a:pt x="95" y="38"/>
                      <a:pt x="92" y="35"/>
                      <a:pt x="90" y="32"/>
                    </a:cubicBezTo>
                    <a:cubicBezTo>
                      <a:pt x="89" y="30"/>
                      <a:pt x="92" y="29"/>
                      <a:pt x="91" y="26"/>
                    </a:cubicBezTo>
                    <a:cubicBezTo>
                      <a:pt x="91" y="24"/>
                      <a:pt x="87" y="24"/>
                      <a:pt x="88" y="17"/>
                    </a:cubicBezTo>
                    <a:cubicBezTo>
                      <a:pt x="89" y="15"/>
                      <a:pt x="85" y="9"/>
                      <a:pt x="84" y="9"/>
                    </a:cubicBezTo>
                    <a:cubicBezTo>
                      <a:pt x="83" y="9"/>
                      <a:pt x="80" y="11"/>
                      <a:pt x="80" y="9"/>
                    </a:cubicBezTo>
                    <a:cubicBezTo>
                      <a:pt x="79" y="9"/>
                      <a:pt x="79" y="6"/>
                      <a:pt x="80" y="6"/>
                    </a:cubicBezTo>
                    <a:cubicBezTo>
                      <a:pt x="81" y="6"/>
                      <a:pt x="83" y="6"/>
                      <a:pt x="82" y="4"/>
                    </a:cubicBezTo>
                    <a:lnTo>
                      <a:pt x="80" y="0"/>
                    </a:lnTo>
                    <a:lnTo>
                      <a:pt x="78" y="1"/>
                    </a:lnTo>
                    <a:close/>
                  </a:path>
                </a:pathLst>
              </a:custGeom>
              <a:solidFill>
                <a:srgbClr val="D2B3FF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07" name="Freeform 15"/>
              <p:cNvSpPr>
                <a:spLocks/>
              </p:cNvSpPr>
              <p:nvPr/>
            </p:nvSpPr>
            <p:spPr bwMode="auto">
              <a:xfrm>
                <a:off x="2323" y="3407"/>
                <a:ext cx="304" cy="278"/>
              </a:xfrm>
              <a:custGeom>
                <a:avLst/>
                <a:gdLst>
                  <a:gd name="T0" fmla="*/ 61212 w 48"/>
                  <a:gd name="T1" fmla="*/ 1147325 h 44"/>
                  <a:gd name="T2" fmla="*/ 131847 w 48"/>
                  <a:gd name="T3" fmla="*/ 1590469 h 44"/>
                  <a:gd name="T4" fmla="*/ 387676 w 48"/>
                  <a:gd name="T5" fmla="*/ 1781683 h 44"/>
                  <a:gd name="T6" fmla="*/ 641940 w 48"/>
                  <a:gd name="T7" fmla="*/ 2285109 h 44"/>
                  <a:gd name="T8" fmla="*/ 1100486 w 48"/>
                  <a:gd name="T9" fmla="*/ 2285109 h 44"/>
                  <a:gd name="T10" fmla="*/ 1293545 w 48"/>
                  <a:gd name="T11" fmla="*/ 2355203 h 44"/>
                  <a:gd name="T12" fmla="*/ 1610579 w 48"/>
                  <a:gd name="T13" fmla="*/ 2667694 h 44"/>
                  <a:gd name="T14" fmla="*/ 1681215 w 48"/>
                  <a:gd name="T15" fmla="*/ 2798354 h 44"/>
                  <a:gd name="T16" fmla="*/ 2191308 w 48"/>
                  <a:gd name="T17" fmla="*/ 2667694 h 44"/>
                  <a:gd name="T18" fmla="*/ 2711072 w 48"/>
                  <a:gd name="T19" fmla="*/ 2546379 h 44"/>
                  <a:gd name="T20" fmla="*/ 2842913 w 48"/>
                  <a:gd name="T21" fmla="*/ 2285109 h 44"/>
                  <a:gd name="T22" fmla="*/ 2711072 w 48"/>
                  <a:gd name="T23" fmla="*/ 2033374 h 44"/>
                  <a:gd name="T24" fmla="*/ 2965134 w 48"/>
                  <a:gd name="T25" fmla="*/ 2033374 h 44"/>
                  <a:gd name="T26" fmla="*/ 2649860 w 48"/>
                  <a:gd name="T27" fmla="*/ 1459576 h 44"/>
                  <a:gd name="T28" fmla="*/ 2577458 w 48"/>
                  <a:gd name="T29" fmla="*/ 886049 h 44"/>
                  <a:gd name="T30" fmla="*/ 2455281 w 48"/>
                  <a:gd name="T31" fmla="*/ 956149 h 44"/>
                  <a:gd name="T32" fmla="*/ 2323155 w 48"/>
                  <a:gd name="T33" fmla="*/ 1077225 h 44"/>
                  <a:gd name="T34" fmla="*/ 2262184 w 48"/>
                  <a:gd name="T35" fmla="*/ 886049 h 44"/>
                  <a:gd name="T36" fmla="*/ 2191308 w 48"/>
                  <a:gd name="T37" fmla="*/ 513005 h 44"/>
                  <a:gd name="T38" fmla="*/ 2323155 w 48"/>
                  <a:gd name="T39" fmla="*/ 513005 h 44"/>
                  <a:gd name="T40" fmla="*/ 2455281 w 48"/>
                  <a:gd name="T41" fmla="*/ 251729 h 44"/>
                  <a:gd name="T42" fmla="*/ 2323155 w 48"/>
                  <a:gd name="T43" fmla="*/ 191176 h 44"/>
                  <a:gd name="T44" fmla="*/ 2191308 w 48"/>
                  <a:gd name="T45" fmla="*/ 130654 h 44"/>
                  <a:gd name="T46" fmla="*/ 1996729 w 48"/>
                  <a:gd name="T47" fmla="*/ 191176 h 44"/>
                  <a:gd name="T48" fmla="*/ 1935524 w 48"/>
                  <a:gd name="T49" fmla="*/ 0 h 44"/>
                  <a:gd name="T50" fmla="*/ 1742427 w 48"/>
                  <a:gd name="T51" fmla="*/ 0 h 44"/>
                  <a:gd name="T52" fmla="*/ 1681215 w 48"/>
                  <a:gd name="T53" fmla="*/ 191176 h 44"/>
                  <a:gd name="T54" fmla="*/ 1488162 w 48"/>
                  <a:gd name="T55" fmla="*/ 321829 h 44"/>
                  <a:gd name="T56" fmla="*/ 1293545 w 48"/>
                  <a:gd name="T57" fmla="*/ 251729 h 44"/>
                  <a:gd name="T58" fmla="*/ 968645 w 48"/>
                  <a:gd name="T59" fmla="*/ 573805 h 44"/>
                  <a:gd name="T60" fmla="*/ 387676 w 48"/>
                  <a:gd name="T61" fmla="*/ 704458 h 44"/>
                  <a:gd name="T62" fmla="*/ 131847 w 48"/>
                  <a:gd name="T63" fmla="*/ 764974 h 44"/>
                  <a:gd name="T64" fmla="*/ 254302 w 48"/>
                  <a:gd name="T65" fmla="*/ 1077225 h 44"/>
                  <a:gd name="T66" fmla="*/ 61212 w 48"/>
                  <a:gd name="T67" fmla="*/ 1147325 h 44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48"/>
                  <a:gd name="T103" fmla="*/ 0 h 44"/>
                  <a:gd name="T104" fmla="*/ 48 w 48"/>
                  <a:gd name="T105" fmla="*/ 44 h 44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48" h="44">
                    <a:moveTo>
                      <a:pt x="1" y="18"/>
                    </a:moveTo>
                    <a:cubicBezTo>
                      <a:pt x="2" y="21"/>
                      <a:pt x="0" y="22"/>
                      <a:pt x="2" y="25"/>
                    </a:cubicBezTo>
                    <a:cubicBezTo>
                      <a:pt x="3" y="26"/>
                      <a:pt x="6" y="25"/>
                      <a:pt x="6" y="28"/>
                    </a:cubicBezTo>
                    <a:cubicBezTo>
                      <a:pt x="7" y="31"/>
                      <a:pt x="7" y="34"/>
                      <a:pt x="10" y="36"/>
                    </a:cubicBezTo>
                    <a:cubicBezTo>
                      <a:pt x="12" y="37"/>
                      <a:pt x="14" y="36"/>
                      <a:pt x="17" y="36"/>
                    </a:cubicBezTo>
                    <a:cubicBezTo>
                      <a:pt x="19" y="36"/>
                      <a:pt x="20" y="36"/>
                      <a:pt x="20" y="37"/>
                    </a:cubicBezTo>
                    <a:cubicBezTo>
                      <a:pt x="21" y="40"/>
                      <a:pt x="23" y="42"/>
                      <a:pt x="25" y="42"/>
                    </a:cubicBezTo>
                    <a:cubicBezTo>
                      <a:pt x="25" y="42"/>
                      <a:pt x="25" y="44"/>
                      <a:pt x="26" y="44"/>
                    </a:cubicBezTo>
                    <a:cubicBezTo>
                      <a:pt x="28" y="44"/>
                      <a:pt x="30" y="42"/>
                      <a:pt x="34" y="42"/>
                    </a:cubicBezTo>
                    <a:cubicBezTo>
                      <a:pt x="37" y="41"/>
                      <a:pt x="41" y="41"/>
                      <a:pt x="42" y="40"/>
                    </a:cubicBezTo>
                    <a:cubicBezTo>
                      <a:pt x="45" y="39"/>
                      <a:pt x="44" y="37"/>
                      <a:pt x="44" y="36"/>
                    </a:cubicBezTo>
                    <a:cubicBezTo>
                      <a:pt x="43" y="34"/>
                      <a:pt x="41" y="33"/>
                      <a:pt x="42" y="32"/>
                    </a:cubicBezTo>
                    <a:cubicBezTo>
                      <a:pt x="43" y="29"/>
                      <a:pt x="44" y="33"/>
                      <a:pt x="46" y="32"/>
                    </a:cubicBezTo>
                    <a:cubicBezTo>
                      <a:pt x="48" y="30"/>
                      <a:pt x="42" y="25"/>
                      <a:pt x="41" y="23"/>
                    </a:cubicBezTo>
                    <a:cubicBezTo>
                      <a:pt x="40" y="21"/>
                      <a:pt x="40" y="18"/>
                      <a:pt x="40" y="14"/>
                    </a:cubicBezTo>
                    <a:cubicBezTo>
                      <a:pt x="39" y="14"/>
                      <a:pt x="38" y="14"/>
                      <a:pt x="38" y="15"/>
                    </a:cubicBezTo>
                    <a:cubicBezTo>
                      <a:pt x="38" y="16"/>
                      <a:pt x="37" y="17"/>
                      <a:pt x="36" y="17"/>
                    </a:cubicBezTo>
                    <a:cubicBezTo>
                      <a:pt x="35" y="17"/>
                      <a:pt x="35" y="15"/>
                      <a:pt x="35" y="14"/>
                    </a:cubicBezTo>
                    <a:cubicBezTo>
                      <a:pt x="34" y="12"/>
                      <a:pt x="33" y="10"/>
                      <a:pt x="34" y="8"/>
                    </a:cubicBezTo>
                    <a:cubicBezTo>
                      <a:pt x="35" y="8"/>
                      <a:pt x="35" y="8"/>
                      <a:pt x="36" y="8"/>
                    </a:cubicBezTo>
                    <a:cubicBezTo>
                      <a:pt x="39" y="6"/>
                      <a:pt x="39" y="5"/>
                      <a:pt x="38" y="4"/>
                    </a:cubicBezTo>
                    <a:cubicBezTo>
                      <a:pt x="38" y="3"/>
                      <a:pt x="37" y="3"/>
                      <a:pt x="36" y="3"/>
                    </a:cubicBezTo>
                    <a:cubicBezTo>
                      <a:pt x="35" y="3"/>
                      <a:pt x="35" y="1"/>
                      <a:pt x="34" y="2"/>
                    </a:cubicBezTo>
                    <a:cubicBezTo>
                      <a:pt x="33" y="2"/>
                      <a:pt x="34" y="4"/>
                      <a:pt x="31" y="3"/>
                    </a:cubicBezTo>
                    <a:cubicBezTo>
                      <a:pt x="30" y="2"/>
                      <a:pt x="30" y="1"/>
                      <a:pt x="30" y="0"/>
                    </a:cubicBezTo>
                    <a:cubicBezTo>
                      <a:pt x="29" y="0"/>
                      <a:pt x="28" y="0"/>
                      <a:pt x="27" y="0"/>
                    </a:cubicBezTo>
                    <a:cubicBezTo>
                      <a:pt x="26" y="0"/>
                      <a:pt x="27" y="2"/>
                      <a:pt x="26" y="3"/>
                    </a:cubicBezTo>
                    <a:cubicBezTo>
                      <a:pt x="25" y="4"/>
                      <a:pt x="24" y="4"/>
                      <a:pt x="23" y="5"/>
                    </a:cubicBezTo>
                    <a:cubicBezTo>
                      <a:pt x="22" y="5"/>
                      <a:pt x="21" y="4"/>
                      <a:pt x="20" y="4"/>
                    </a:cubicBezTo>
                    <a:cubicBezTo>
                      <a:pt x="18" y="5"/>
                      <a:pt x="18" y="8"/>
                      <a:pt x="15" y="9"/>
                    </a:cubicBezTo>
                    <a:cubicBezTo>
                      <a:pt x="11" y="10"/>
                      <a:pt x="9" y="10"/>
                      <a:pt x="6" y="11"/>
                    </a:cubicBezTo>
                    <a:cubicBezTo>
                      <a:pt x="5" y="11"/>
                      <a:pt x="3" y="10"/>
                      <a:pt x="2" y="12"/>
                    </a:cubicBezTo>
                    <a:cubicBezTo>
                      <a:pt x="1" y="14"/>
                      <a:pt x="5" y="15"/>
                      <a:pt x="4" y="17"/>
                    </a:cubicBezTo>
                    <a:cubicBezTo>
                      <a:pt x="3" y="17"/>
                      <a:pt x="2" y="17"/>
                      <a:pt x="1" y="18"/>
                    </a:cubicBezTo>
                    <a:close/>
                  </a:path>
                </a:pathLst>
              </a:custGeom>
              <a:solidFill>
                <a:srgbClr val="D2B3FF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08" name="Freeform 16"/>
              <p:cNvSpPr>
                <a:spLocks/>
              </p:cNvSpPr>
              <p:nvPr/>
            </p:nvSpPr>
            <p:spPr bwMode="auto">
              <a:xfrm>
                <a:off x="2089" y="3204"/>
                <a:ext cx="431" cy="317"/>
              </a:xfrm>
              <a:custGeom>
                <a:avLst/>
                <a:gdLst>
                  <a:gd name="T0" fmla="*/ 0 w 68"/>
                  <a:gd name="T1" fmla="*/ 389415 h 50"/>
                  <a:gd name="T2" fmla="*/ 193753 w 68"/>
                  <a:gd name="T3" fmla="*/ 1034156 h 50"/>
                  <a:gd name="T4" fmla="*/ 389079 w 68"/>
                  <a:gd name="T5" fmla="*/ 2662559 h 50"/>
                  <a:gd name="T6" fmla="*/ 521206 w 68"/>
                  <a:gd name="T7" fmla="*/ 2723975 h 50"/>
                  <a:gd name="T8" fmla="*/ 716531 w 68"/>
                  <a:gd name="T9" fmla="*/ 2662559 h 50"/>
                  <a:gd name="T10" fmla="*/ 777872 w 68"/>
                  <a:gd name="T11" fmla="*/ 2336366 h 50"/>
                  <a:gd name="T12" fmla="*/ 1032771 w 68"/>
                  <a:gd name="T13" fmla="*/ 2468891 h 50"/>
                  <a:gd name="T14" fmla="*/ 1105610 w 68"/>
                  <a:gd name="T15" fmla="*/ 2662559 h 50"/>
                  <a:gd name="T16" fmla="*/ 1299123 w 68"/>
                  <a:gd name="T17" fmla="*/ 2990553 h 50"/>
                  <a:gd name="T18" fmla="*/ 1688157 w 68"/>
                  <a:gd name="T19" fmla="*/ 2990553 h 50"/>
                  <a:gd name="T20" fmla="*/ 1810650 w 68"/>
                  <a:gd name="T21" fmla="*/ 2858028 h 50"/>
                  <a:gd name="T22" fmla="*/ 1881714 w 68"/>
                  <a:gd name="T23" fmla="*/ 2990553 h 50"/>
                  <a:gd name="T24" fmla="*/ 2466074 w 68"/>
                  <a:gd name="T25" fmla="*/ 3247443 h 50"/>
                  <a:gd name="T26" fmla="*/ 2466074 w 68"/>
                  <a:gd name="T27" fmla="*/ 3247443 h 50"/>
                  <a:gd name="T28" fmla="*/ 2659587 w 68"/>
                  <a:gd name="T29" fmla="*/ 3186021 h 50"/>
                  <a:gd name="T30" fmla="*/ 2527415 w 68"/>
                  <a:gd name="T31" fmla="*/ 2858028 h 50"/>
                  <a:gd name="T32" fmla="*/ 2791999 w 68"/>
                  <a:gd name="T33" fmla="*/ 2796891 h 50"/>
                  <a:gd name="T34" fmla="*/ 3376359 w 68"/>
                  <a:gd name="T35" fmla="*/ 2662559 h 50"/>
                  <a:gd name="T36" fmla="*/ 3692605 w 68"/>
                  <a:gd name="T37" fmla="*/ 2336366 h 50"/>
                  <a:gd name="T38" fmla="*/ 3887886 w 68"/>
                  <a:gd name="T39" fmla="*/ 2407476 h 50"/>
                  <a:gd name="T40" fmla="*/ 4081437 w 68"/>
                  <a:gd name="T41" fmla="*/ 2273182 h 50"/>
                  <a:gd name="T42" fmla="*/ 4152463 w 68"/>
                  <a:gd name="T43" fmla="*/ 2079482 h 50"/>
                  <a:gd name="T44" fmla="*/ 4347744 w 68"/>
                  <a:gd name="T45" fmla="*/ 2079482 h 50"/>
                  <a:gd name="T46" fmla="*/ 4347744 w 68"/>
                  <a:gd name="T47" fmla="*/ 2018060 h 50"/>
                  <a:gd name="T48" fmla="*/ 4213811 w 68"/>
                  <a:gd name="T49" fmla="*/ 1885573 h 50"/>
                  <a:gd name="T50" fmla="*/ 4347744 w 68"/>
                  <a:gd name="T51" fmla="*/ 1751527 h 50"/>
                  <a:gd name="T52" fmla="*/ 4213811 w 68"/>
                  <a:gd name="T53" fmla="*/ 1628682 h 50"/>
                  <a:gd name="T54" fmla="*/ 4409130 w 68"/>
                  <a:gd name="T55" fmla="*/ 1496164 h 50"/>
                  <a:gd name="T56" fmla="*/ 4213811 w 68"/>
                  <a:gd name="T57" fmla="*/ 1300689 h 50"/>
                  <a:gd name="T58" fmla="*/ 4152463 w 68"/>
                  <a:gd name="T59" fmla="*/ 1106787 h 50"/>
                  <a:gd name="T60" fmla="*/ 4020292 w 68"/>
                  <a:gd name="T61" fmla="*/ 972734 h 50"/>
                  <a:gd name="T62" fmla="*/ 3887886 w 68"/>
                  <a:gd name="T63" fmla="*/ 717371 h 50"/>
                  <a:gd name="T64" fmla="*/ 3631257 w 68"/>
                  <a:gd name="T65" fmla="*/ 389415 h 50"/>
                  <a:gd name="T66" fmla="*/ 3569872 w 68"/>
                  <a:gd name="T67" fmla="*/ 389415 h 50"/>
                  <a:gd name="T68" fmla="*/ 3303526 w 68"/>
                  <a:gd name="T69" fmla="*/ 521902 h 50"/>
                  <a:gd name="T70" fmla="*/ 3110007 w 68"/>
                  <a:gd name="T71" fmla="*/ 583318 h 50"/>
                  <a:gd name="T72" fmla="*/ 2914726 w 68"/>
                  <a:gd name="T73" fmla="*/ 450793 h 50"/>
                  <a:gd name="T74" fmla="*/ 2720934 w 68"/>
                  <a:gd name="T75" fmla="*/ 583318 h 50"/>
                  <a:gd name="T76" fmla="*/ 2598486 w 68"/>
                  <a:gd name="T77" fmla="*/ 521902 h 50"/>
                  <a:gd name="T78" fmla="*/ 2527415 w 68"/>
                  <a:gd name="T79" fmla="*/ 644740 h 50"/>
                  <a:gd name="T80" fmla="*/ 2403161 w 68"/>
                  <a:gd name="T81" fmla="*/ 644740 h 50"/>
                  <a:gd name="T82" fmla="*/ 2138381 w 68"/>
                  <a:gd name="T83" fmla="*/ 911312 h 50"/>
                  <a:gd name="T84" fmla="*/ 2076995 w 68"/>
                  <a:gd name="T85" fmla="*/ 778793 h 50"/>
                  <a:gd name="T86" fmla="*/ 2138381 w 68"/>
                  <a:gd name="T87" fmla="*/ 521902 h 50"/>
                  <a:gd name="T88" fmla="*/ 2076995 w 68"/>
                  <a:gd name="T89" fmla="*/ 389415 h 50"/>
                  <a:gd name="T90" fmla="*/ 1810650 w 68"/>
                  <a:gd name="T91" fmla="*/ 193947 h 50"/>
                  <a:gd name="T92" fmla="*/ 1749543 w 68"/>
                  <a:gd name="T93" fmla="*/ 61422 h 50"/>
                  <a:gd name="T94" fmla="*/ 1554262 w 68"/>
                  <a:gd name="T95" fmla="*/ 132525 h 50"/>
                  <a:gd name="T96" fmla="*/ 1299123 w 68"/>
                  <a:gd name="T97" fmla="*/ 132525 h 50"/>
                  <a:gd name="T98" fmla="*/ 971670 w 68"/>
                  <a:gd name="T99" fmla="*/ 193947 h 50"/>
                  <a:gd name="T100" fmla="*/ 582592 w 68"/>
                  <a:gd name="T101" fmla="*/ 193947 h 50"/>
                  <a:gd name="T102" fmla="*/ 327693 w 68"/>
                  <a:gd name="T103" fmla="*/ 327994 h 50"/>
                  <a:gd name="T104" fmla="*/ 132412 w 68"/>
                  <a:gd name="T105" fmla="*/ 132525 h 50"/>
                  <a:gd name="T106" fmla="*/ 0 w 68"/>
                  <a:gd name="T107" fmla="*/ 389415 h 50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68"/>
                  <a:gd name="T163" fmla="*/ 0 h 50"/>
                  <a:gd name="T164" fmla="*/ 68 w 68"/>
                  <a:gd name="T165" fmla="*/ 50 h 50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68" h="50">
                    <a:moveTo>
                      <a:pt x="0" y="6"/>
                    </a:moveTo>
                    <a:cubicBezTo>
                      <a:pt x="2" y="9"/>
                      <a:pt x="3" y="14"/>
                      <a:pt x="3" y="16"/>
                    </a:cubicBezTo>
                    <a:cubicBezTo>
                      <a:pt x="5" y="24"/>
                      <a:pt x="5" y="33"/>
                      <a:pt x="6" y="41"/>
                    </a:cubicBezTo>
                    <a:cubicBezTo>
                      <a:pt x="6" y="43"/>
                      <a:pt x="6" y="43"/>
                      <a:pt x="8" y="42"/>
                    </a:cubicBezTo>
                    <a:cubicBezTo>
                      <a:pt x="9" y="41"/>
                      <a:pt x="10" y="41"/>
                      <a:pt x="11" y="41"/>
                    </a:cubicBezTo>
                    <a:cubicBezTo>
                      <a:pt x="12" y="40"/>
                      <a:pt x="11" y="37"/>
                      <a:pt x="12" y="36"/>
                    </a:cubicBezTo>
                    <a:cubicBezTo>
                      <a:pt x="13" y="35"/>
                      <a:pt x="15" y="36"/>
                      <a:pt x="16" y="38"/>
                    </a:cubicBezTo>
                    <a:cubicBezTo>
                      <a:pt x="16" y="40"/>
                      <a:pt x="15" y="41"/>
                      <a:pt x="17" y="41"/>
                    </a:cubicBezTo>
                    <a:cubicBezTo>
                      <a:pt x="18" y="44"/>
                      <a:pt x="19" y="46"/>
                      <a:pt x="20" y="46"/>
                    </a:cubicBezTo>
                    <a:cubicBezTo>
                      <a:pt x="22" y="46"/>
                      <a:pt x="24" y="46"/>
                      <a:pt x="26" y="46"/>
                    </a:cubicBezTo>
                    <a:cubicBezTo>
                      <a:pt x="28" y="46"/>
                      <a:pt x="27" y="44"/>
                      <a:pt x="28" y="44"/>
                    </a:cubicBezTo>
                    <a:cubicBezTo>
                      <a:pt x="28" y="44"/>
                      <a:pt x="28" y="46"/>
                      <a:pt x="29" y="46"/>
                    </a:cubicBezTo>
                    <a:cubicBezTo>
                      <a:pt x="31" y="43"/>
                      <a:pt x="37" y="47"/>
                      <a:pt x="38" y="50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39" y="49"/>
                      <a:pt x="40" y="49"/>
                      <a:pt x="41" y="49"/>
                    </a:cubicBezTo>
                    <a:cubicBezTo>
                      <a:pt x="42" y="47"/>
                      <a:pt x="38" y="46"/>
                      <a:pt x="39" y="44"/>
                    </a:cubicBezTo>
                    <a:cubicBezTo>
                      <a:pt x="40" y="42"/>
                      <a:pt x="42" y="43"/>
                      <a:pt x="43" y="43"/>
                    </a:cubicBezTo>
                    <a:cubicBezTo>
                      <a:pt x="46" y="42"/>
                      <a:pt x="48" y="42"/>
                      <a:pt x="52" y="41"/>
                    </a:cubicBezTo>
                    <a:cubicBezTo>
                      <a:pt x="55" y="40"/>
                      <a:pt x="55" y="37"/>
                      <a:pt x="57" y="36"/>
                    </a:cubicBezTo>
                    <a:cubicBezTo>
                      <a:pt x="58" y="36"/>
                      <a:pt x="59" y="37"/>
                      <a:pt x="60" y="37"/>
                    </a:cubicBezTo>
                    <a:cubicBezTo>
                      <a:pt x="61" y="36"/>
                      <a:pt x="62" y="36"/>
                      <a:pt x="63" y="35"/>
                    </a:cubicBezTo>
                    <a:cubicBezTo>
                      <a:pt x="64" y="34"/>
                      <a:pt x="63" y="32"/>
                      <a:pt x="64" y="32"/>
                    </a:cubicBezTo>
                    <a:cubicBezTo>
                      <a:pt x="65" y="32"/>
                      <a:pt x="66" y="32"/>
                      <a:pt x="67" y="32"/>
                    </a:cubicBezTo>
                    <a:cubicBezTo>
                      <a:pt x="67" y="32"/>
                      <a:pt x="67" y="32"/>
                      <a:pt x="67" y="31"/>
                    </a:cubicBezTo>
                    <a:cubicBezTo>
                      <a:pt x="67" y="31"/>
                      <a:pt x="65" y="30"/>
                      <a:pt x="65" y="29"/>
                    </a:cubicBezTo>
                    <a:cubicBezTo>
                      <a:pt x="65" y="28"/>
                      <a:pt x="67" y="28"/>
                      <a:pt x="67" y="27"/>
                    </a:cubicBezTo>
                    <a:cubicBezTo>
                      <a:pt x="67" y="26"/>
                      <a:pt x="64" y="26"/>
                      <a:pt x="65" y="25"/>
                    </a:cubicBezTo>
                    <a:cubicBezTo>
                      <a:pt x="65" y="24"/>
                      <a:pt x="68" y="24"/>
                      <a:pt x="68" y="23"/>
                    </a:cubicBezTo>
                    <a:cubicBezTo>
                      <a:pt x="68" y="22"/>
                      <a:pt x="65" y="22"/>
                      <a:pt x="65" y="20"/>
                    </a:cubicBezTo>
                    <a:cubicBezTo>
                      <a:pt x="64" y="20"/>
                      <a:pt x="65" y="18"/>
                      <a:pt x="64" y="17"/>
                    </a:cubicBezTo>
                    <a:cubicBezTo>
                      <a:pt x="64" y="16"/>
                      <a:pt x="62" y="16"/>
                      <a:pt x="62" y="15"/>
                    </a:cubicBezTo>
                    <a:cubicBezTo>
                      <a:pt x="61" y="14"/>
                      <a:pt x="62" y="12"/>
                      <a:pt x="60" y="11"/>
                    </a:cubicBezTo>
                    <a:cubicBezTo>
                      <a:pt x="58" y="9"/>
                      <a:pt x="57" y="8"/>
                      <a:pt x="56" y="6"/>
                    </a:cubicBezTo>
                    <a:cubicBezTo>
                      <a:pt x="56" y="6"/>
                      <a:pt x="55" y="6"/>
                      <a:pt x="55" y="6"/>
                    </a:cubicBezTo>
                    <a:cubicBezTo>
                      <a:pt x="54" y="7"/>
                      <a:pt x="53" y="8"/>
                      <a:pt x="51" y="8"/>
                    </a:cubicBezTo>
                    <a:cubicBezTo>
                      <a:pt x="50" y="8"/>
                      <a:pt x="49" y="9"/>
                      <a:pt x="48" y="9"/>
                    </a:cubicBezTo>
                    <a:cubicBezTo>
                      <a:pt x="47" y="9"/>
                      <a:pt x="46" y="7"/>
                      <a:pt x="45" y="7"/>
                    </a:cubicBezTo>
                    <a:cubicBezTo>
                      <a:pt x="44" y="7"/>
                      <a:pt x="43" y="8"/>
                      <a:pt x="42" y="9"/>
                    </a:cubicBezTo>
                    <a:cubicBezTo>
                      <a:pt x="41" y="9"/>
                      <a:pt x="41" y="7"/>
                      <a:pt x="40" y="8"/>
                    </a:cubicBezTo>
                    <a:cubicBezTo>
                      <a:pt x="39" y="8"/>
                      <a:pt x="39" y="10"/>
                      <a:pt x="39" y="10"/>
                    </a:cubicBezTo>
                    <a:cubicBezTo>
                      <a:pt x="38" y="11"/>
                      <a:pt x="37" y="10"/>
                      <a:pt x="37" y="10"/>
                    </a:cubicBezTo>
                    <a:cubicBezTo>
                      <a:pt x="36" y="13"/>
                      <a:pt x="35" y="13"/>
                      <a:pt x="33" y="14"/>
                    </a:cubicBezTo>
                    <a:cubicBezTo>
                      <a:pt x="32" y="14"/>
                      <a:pt x="32" y="13"/>
                      <a:pt x="32" y="12"/>
                    </a:cubicBezTo>
                    <a:cubicBezTo>
                      <a:pt x="31" y="10"/>
                      <a:pt x="33" y="10"/>
                      <a:pt x="33" y="8"/>
                    </a:cubicBezTo>
                    <a:cubicBezTo>
                      <a:pt x="33" y="7"/>
                      <a:pt x="33" y="7"/>
                      <a:pt x="32" y="6"/>
                    </a:cubicBezTo>
                    <a:cubicBezTo>
                      <a:pt x="31" y="6"/>
                      <a:pt x="28" y="4"/>
                      <a:pt x="28" y="3"/>
                    </a:cubicBezTo>
                    <a:cubicBezTo>
                      <a:pt x="27" y="3"/>
                      <a:pt x="28" y="1"/>
                      <a:pt x="27" y="1"/>
                    </a:cubicBezTo>
                    <a:cubicBezTo>
                      <a:pt x="27" y="0"/>
                      <a:pt x="26" y="2"/>
                      <a:pt x="24" y="2"/>
                    </a:cubicBezTo>
                    <a:cubicBezTo>
                      <a:pt x="22" y="2"/>
                      <a:pt x="21" y="2"/>
                      <a:pt x="20" y="2"/>
                    </a:cubicBezTo>
                    <a:cubicBezTo>
                      <a:pt x="18" y="2"/>
                      <a:pt x="16" y="3"/>
                      <a:pt x="15" y="3"/>
                    </a:cubicBezTo>
                    <a:cubicBezTo>
                      <a:pt x="13" y="4"/>
                      <a:pt x="11" y="3"/>
                      <a:pt x="9" y="3"/>
                    </a:cubicBezTo>
                    <a:cubicBezTo>
                      <a:pt x="7" y="3"/>
                      <a:pt x="7" y="4"/>
                      <a:pt x="5" y="5"/>
                    </a:cubicBezTo>
                    <a:cubicBezTo>
                      <a:pt x="3" y="5"/>
                      <a:pt x="3" y="2"/>
                      <a:pt x="2" y="2"/>
                    </a:cubicBezTo>
                    <a:cubicBezTo>
                      <a:pt x="1" y="2"/>
                      <a:pt x="1" y="5"/>
                      <a:pt x="0" y="6"/>
                    </a:cubicBezTo>
                    <a:close/>
                  </a:path>
                </a:pathLst>
              </a:custGeom>
              <a:solidFill>
                <a:srgbClr val="D2B3FF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09" name="Freeform 17"/>
              <p:cNvSpPr>
                <a:spLocks/>
              </p:cNvSpPr>
              <p:nvPr/>
            </p:nvSpPr>
            <p:spPr bwMode="auto">
              <a:xfrm>
                <a:off x="2520" y="1463"/>
                <a:ext cx="937" cy="2045"/>
              </a:xfrm>
              <a:custGeom>
                <a:avLst/>
                <a:gdLst>
                  <a:gd name="T0" fmla="*/ 8626009 w 148"/>
                  <a:gd name="T1" fmla="*/ 2959672 h 323"/>
                  <a:gd name="T2" fmla="*/ 8626009 w 148"/>
                  <a:gd name="T3" fmla="*/ 3285802 h 323"/>
                  <a:gd name="T4" fmla="*/ 8177610 w 148"/>
                  <a:gd name="T5" fmla="*/ 3539864 h 323"/>
                  <a:gd name="T6" fmla="*/ 7597772 w 148"/>
                  <a:gd name="T7" fmla="*/ 3804783 h 323"/>
                  <a:gd name="T8" fmla="*/ 8116724 w 148"/>
                  <a:gd name="T9" fmla="*/ 3285802 h 323"/>
                  <a:gd name="T10" fmla="*/ 8564844 w 148"/>
                  <a:gd name="T11" fmla="*/ 2513007 h 323"/>
                  <a:gd name="T12" fmla="*/ 8950318 w 148"/>
                  <a:gd name="T13" fmla="*/ 1606724 h 323"/>
                  <a:gd name="T14" fmla="*/ 8950318 w 148"/>
                  <a:gd name="T15" fmla="*/ 1291775 h 323"/>
                  <a:gd name="T16" fmla="*/ 8564844 w 148"/>
                  <a:gd name="T17" fmla="*/ 965645 h 323"/>
                  <a:gd name="T18" fmla="*/ 8045899 w 148"/>
                  <a:gd name="T19" fmla="*/ 772801 h 323"/>
                  <a:gd name="T20" fmla="*/ 7597772 w 148"/>
                  <a:gd name="T21" fmla="*/ 641079 h 323"/>
                  <a:gd name="T22" fmla="*/ 7343731 w 148"/>
                  <a:gd name="T23" fmla="*/ 326130 h 323"/>
                  <a:gd name="T24" fmla="*/ 6824779 w 148"/>
                  <a:gd name="T25" fmla="*/ 192888 h 323"/>
                  <a:gd name="T26" fmla="*/ 6305832 w 148"/>
                  <a:gd name="T27" fmla="*/ 833968 h 323"/>
                  <a:gd name="T28" fmla="*/ 6113234 w 148"/>
                  <a:gd name="T29" fmla="*/ 1414121 h 323"/>
                  <a:gd name="T30" fmla="*/ 5279355 w 148"/>
                  <a:gd name="T31" fmla="*/ 1414121 h 323"/>
                  <a:gd name="T32" fmla="*/ 4831191 w 148"/>
                  <a:gd name="T33" fmla="*/ 1484670 h 323"/>
                  <a:gd name="T34" fmla="*/ 3611603 w 148"/>
                  <a:gd name="T35" fmla="*/ 1933095 h 323"/>
                  <a:gd name="T36" fmla="*/ 3224362 w 148"/>
                  <a:gd name="T37" fmla="*/ 2125749 h 323"/>
                  <a:gd name="T38" fmla="*/ 3346654 w 148"/>
                  <a:gd name="T39" fmla="*/ 2959672 h 323"/>
                  <a:gd name="T40" fmla="*/ 2186705 w 148"/>
                  <a:gd name="T41" fmla="*/ 2898784 h 323"/>
                  <a:gd name="T42" fmla="*/ 1800990 w 148"/>
                  <a:gd name="T43" fmla="*/ 3927122 h 323"/>
                  <a:gd name="T44" fmla="*/ 1871778 w 148"/>
                  <a:gd name="T45" fmla="*/ 5280076 h 323"/>
                  <a:gd name="T46" fmla="*/ 1545423 w 148"/>
                  <a:gd name="T47" fmla="*/ 5921148 h 323"/>
                  <a:gd name="T48" fmla="*/ 1678902 w 148"/>
                  <a:gd name="T49" fmla="*/ 4965127 h 323"/>
                  <a:gd name="T50" fmla="*/ 1800990 w 148"/>
                  <a:gd name="T51" fmla="*/ 4577824 h 323"/>
                  <a:gd name="T52" fmla="*/ 904427 w 148"/>
                  <a:gd name="T53" fmla="*/ 3539864 h 323"/>
                  <a:gd name="T54" fmla="*/ 965591 w 148"/>
                  <a:gd name="T55" fmla="*/ 5157730 h 323"/>
                  <a:gd name="T56" fmla="*/ 1098822 w 148"/>
                  <a:gd name="T57" fmla="*/ 6113758 h 323"/>
                  <a:gd name="T58" fmla="*/ 904427 w 148"/>
                  <a:gd name="T59" fmla="*/ 7081209 h 323"/>
                  <a:gd name="T60" fmla="*/ 641003 w 148"/>
                  <a:gd name="T61" fmla="*/ 7793077 h 323"/>
                  <a:gd name="T62" fmla="*/ 711829 w 148"/>
                  <a:gd name="T63" fmla="*/ 8892008 h 323"/>
                  <a:gd name="T64" fmla="*/ 1291661 w 148"/>
                  <a:gd name="T65" fmla="*/ 10367016 h 323"/>
                  <a:gd name="T66" fmla="*/ 1026756 w 148"/>
                  <a:gd name="T67" fmla="*/ 11140057 h 323"/>
                  <a:gd name="T68" fmla="*/ 387241 w 148"/>
                  <a:gd name="T69" fmla="*/ 12300110 h 323"/>
                  <a:gd name="T70" fmla="*/ 131712 w 148"/>
                  <a:gd name="T71" fmla="*/ 13845943 h 323"/>
                  <a:gd name="T72" fmla="*/ 1545423 w 148"/>
                  <a:gd name="T73" fmla="*/ 14811638 h 323"/>
                  <a:gd name="T74" fmla="*/ 1413711 w 148"/>
                  <a:gd name="T75" fmla="*/ 16103407 h 323"/>
                  <a:gd name="T76" fmla="*/ 1352825 w 148"/>
                  <a:gd name="T77" fmla="*/ 17070584 h 323"/>
                  <a:gd name="T78" fmla="*/ 1352825 w 148"/>
                  <a:gd name="T79" fmla="*/ 18097439 h 323"/>
                  <a:gd name="T80" fmla="*/ 2125540 w 148"/>
                  <a:gd name="T81" fmla="*/ 18484697 h 323"/>
                  <a:gd name="T82" fmla="*/ 1932702 w 148"/>
                  <a:gd name="T83" fmla="*/ 19898571 h 323"/>
                  <a:gd name="T84" fmla="*/ 1606588 w 148"/>
                  <a:gd name="T85" fmla="*/ 20610446 h 323"/>
                  <a:gd name="T86" fmla="*/ 2766543 w 148"/>
                  <a:gd name="T87" fmla="*/ 20549513 h 323"/>
                  <a:gd name="T88" fmla="*/ 4189909 w 148"/>
                  <a:gd name="T89" fmla="*/ 19583869 h 323"/>
                  <a:gd name="T90" fmla="*/ 4445476 w 148"/>
                  <a:gd name="T91" fmla="*/ 18677586 h 323"/>
                  <a:gd name="T92" fmla="*/ 4953247 w 148"/>
                  <a:gd name="T93" fmla="*/ 16877974 h 323"/>
                  <a:gd name="T94" fmla="*/ 5533117 w 148"/>
                  <a:gd name="T95" fmla="*/ 16164541 h 323"/>
                  <a:gd name="T96" fmla="*/ 6763899 w 148"/>
                  <a:gd name="T97" fmla="*/ 15839975 h 323"/>
                  <a:gd name="T98" fmla="*/ 7273184 w 148"/>
                  <a:gd name="T99" fmla="*/ 15006008 h 323"/>
                  <a:gd name="T100" fmla="*/ 8116724 w 148"/>
                  <a:gd name="T101" fmla="*/ 15137724 h 323"/>
                  <a:gd name="T102" fmla="*/ 7923848 w 148"/>
                  <a:gd name="T103" fmla="*/ 13591894 h 323"/>
                  <a:gd name="T104" fmla="*/ 8503718 w 148"/>
                  <a:gd name="T105" fmla="*/ 12624720 h 323"/>
                  <a:gd name="T106" fmla="*/ 8564844 w 148"/>
                  <a:gd name="T107" fmla="*/ 11597903 h 323"/>
                  <a:gd name="T108" fmla="*/ 8950318 w 148"/>
                  <a:gd name="T109" fmla="*/ 10752793 h 323"/>
                  <a:gd name="T110" fmla="*/ 8431651 w 148"/>
                  <a:gd name="T111" fmla="*/ 10630694 h 323"/>
                  <a:gd name="T112" fmla="*/ 8503718 w 148"/>
                  <a:gd name="T113" fmla="*/ 9787104 h 323"/>
                  <a:gd name="T114" fmla="*/ 7923848 w 148"/>
                  <a:gd name="T115" fmla="*/ 8627045 h 323"/>
                  <a:gd name="T116" fmla="*/ 7853060 w 148"/>
                  <a:gd name="T117" fmla="*/ 6571850 h 323"/>
                  <a:gd name="T118" fmla="*/ 8757721 w 148"/>
                  <a:gd name="T119" fmla="*/ 6306646 h 323"/>
                  <a:gd name="T120" fmla="*/ 9530435 w 148"/>
                  <a:gd name="T121" fmla="*/ 5087181 h 323"/>
                  <a:gd name="T122" fmla="*/ 8818607 w 148"/>
                  <a:gd name="T123" fmla="*/ 3865955 h 323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48"/>
                  <a:gd name="T187" fmla="*/ 0 h 323"/>
                  <a:gd name="T188" fmla="*/ 148 w 148"/>
                  <a:gd name="T189" fmla="*/ 323 h 323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48" h="323">
                    <a:moveTo>
                      <a:pt x="137" y="47"/>
                    </a:moveTo>
                    <a:cubicBezTo>
                      <a:pt x="137" y="47"/>
                      <a:pt x="137" y="47"/>
                      <a:pt x="137" y="47"/>
                    </a:cubicBezTo>
                    <a:cubicBezTo>
                      <a:pt x="137" y="46"/>
                      <a:pt x="137" y="45"/>
                      <a:pt x="136" y="44"/>
                    </a:cubicBezTo>
                    <a:cubicBezTo>
                      <a:pt x="135" y="44"/>
                      <a:pt x="135" y="46"/>
                      <a:pt x="134" y="46"/>
                    </a:cubicBezTo>
                    <a:cubicBezTo>
                      <a:pt x="133" y="46"/>
                      <a:pt x="133" y="45"/>
                      <a:pt x="133" y="45"/>
                    </a:cubicBezTo>
                    <a:cubicBezTo>
                      <a:pt x="132" y="46"/>
                      <a:pt x="130" y="48"/>
                      <a:pt x="130" y="49"/>
                    </a:cubicBezTo>
                    <a:cubicBezTo>
                      <a:pt x="131" y="50"/>
                      <a:pt x="133" y="49"/>
                      <a:pt x="134" y="47"/>
                    </a:cubicBezTo>
                    <a:cubicBezTo>
                      <a:pt x="137" y="48"/>
                      <a:pt x="136" y="48"/>
                      <a:pt x="134" y="51"/>
                    </a:cubicBezTo>
                    <a:cubicBezTo>
                      <a:pt x="134" y="51"/>
                      <a:pt x="133" y="52"/>
                      <a:pt x="133" y="53"/>
                    </a:cubicBezTo>
                    <a:cubicBezTo>
                      <a:pt x="131" y="53"/>
                      <a:pt x="130" y="51"/>
                      <a:pt x="129" y="51"/>
                    </a:cubicBezTo>
                    <a:cubicBezTo>
                      <a:pt x="128" y="52"/>
                      <a:pt x="129" y="53"/>
                      <a:pt x="129" y="55"/>
                    </a:cubicBezTo>
                    <a:cubicBezTo>
                      <a:pt x="129" y="55"/>
                      <a:pt x="127" y="55"/>
                      <a:pt x="127" y="55"/>
                    </a:cubicBezTo>
                    <a:cubicBezTo>
                      <a:pt x="126" y="56"/>
                      <a:pt x="127" y="57"/>
                      <a:pt x="126" y="58"/>
                    </a:cubicBezTo>
                    <a:cubicBezTo>
                      <a:pt x="124" y="58"/>
                      <a:pt x="122" y="57"/>
                      <a:pt x="121" y="57"/>
                    </a:cubicBezTo>
                    <a:cubicBezTo>
                      <a:pt x="119" y="59"/>
                      <a:pt x="119" y="63"/>
                      <a:pt x="116" y="63"/>
                    </a:cubicBezTo>
                    <a:cubicBezTo>
                      <a:pt x="114" y="63"/>
                      <a:pt x="118" y="60"/>
                      <a:pt x="118" y="59"/>
                    </a:cubicBezTo>
                    <a:cubicBezTo>
                      <a:pt x="118" y="59"/>
                      <a:pt x="118" y="58"/>
                      <a:pt x="118" y="57"/>
                    </a:cubicBezTo>
                    <a:cubicBezTo>
                      <a:pt x="119" y="56"/>
                      <a:pt x="121" y="55"/>
                      <a:pt x="122" y="54"/>
                    </a:cubicBezTo>
                    <a:cubicBezTo>
                      <a:pt x="122" y="53"/>
                      <a:pt x="122" y="53"/>
                      <a:pt x="122" y="52"/>
                    </a:cubicBezTo>
                    <a:cubicBezTo>
                      <a:pt x="123" y="51"/>
                      <a:pt x="125" y="51"/>
                      <a:pt x="126" y="51"/>
                    </a:cubicBezTo>
                    <a:cubicBezTo>
                      <a:pt x="127" y="50"/>
                      <a:pt x="127" y="48"/>
                      <a:pt x="127" y="47"/>
                    </a:cubicBezTo>
                    <a:cubicBezTo>
                      <a:pt x="128" y="47"/>
                      <a:pt x="130" y="46"/>
                      <a:pt x="131" y="45"/>
                    </a:cubicBezTo>
                    <a:cubicBezTo>
                      <a:pt x="131" y="44"/>
                      <a:pt x="130" y="43"/>
                      <a:pt x="130" y="42"/>
                    </a:cubicBezTo>
                    <a:cubicBezTo>
                      <a:pt x="130" y="41"/>
                      <a:pt x="132" y="42"/>
                      <a:pt x="133" y="39"/>
                    </a:cubicBezTo>
                    <a:cubicBezTo>
                      <a:pt x="134" y="38"/>
                      <a:pt x="135" y="40"/>
                      <a:pt x="136" y="36"/>
                    </a:cubicBezTo>
                    <a:cubicBezTo>
                      <a:pt x="136" y="35"/>
                      <a:pt x="139" y="37"/>
                      <a:pt x="138" y="33"/>
                    </a:cubicBezTo>
                    <a:cubicBezTo>
                      <a:pt x="139" y="31"/>
                      <a:pt x="141" y="34"/>
                      <a:pt x="142" y="28"/>
                    </a:cubicBezTo>
                    <a:cubicBezTo>
                      <a:pt x="142" y="27"/>
                      <a:pt x="142" y="25"/>
                      <a:pt x="139" y="25"/>
                    </a:cubicBezTo>
                    <a:cubicBezTo>
                      <a:pt x="137" y="24"/>
                      <a:pt x="136" y="23"/>
                      <a:pt x="137" y="21"/>
                    </a:cubicBezTo>
                    <a:cubicBezTo>
                      <a:pt x="137" y="21"/>
                      <a:pt x="138" y="23"/>
                      <a:pt x="139" y="22"/>
                    </a:cubicBezTo>
                    <a:cubicBezTo>
                      <a:pt x="139" y="23"/>
                      <a:pt x="140" y="24"/>
                      <a:pt x="140" y="23"/>
                    </a:cubicBezTo>
                    <a:cubicBezTo>
                      <a:pt x="141" y="21"/>
                      <a:pt x="140" y="21"/>
                      <a:pt x="139" y="20"/>
                    </a:cubicBezTo>
                    <a:cubicBezTo>
                      <a:pt x="139" y="18"/>
                      <a:pt x="139" y="16"/>
                      <a:pt x="138" y="16"/>
                    </a:cubicBezTo>
                    <a:cubicBezTo>
                      <a:pt x="137" y="16"/>
                      <a:pt x="137" y="18"/>
                      <a:pt x="137" y="18"/>
                    </a:cubicBezTo>
                    <a:cubicBezTo>
                      <a:pt x="136" y="18"/>
                      <a:pt x="135" y="17"/>
                      <a:pt x="136" y="16"/>
                    </a:cubicBezTo>
                    <a:cubicBezTo>
                      <a:pt x="137" y="13"/>
                      <a:pt x="134" y="16"/>
                      <a:pt x="133" y="15"/>
                    </a:cubicBezTo>
                    <a:cubicBezTo>
                      <a:pt x="132" y="15"/>
                      <a:pt x="133" y="14"/>
                      <a:pt x="133" y="13"/>
                    </a:cubicBezTo>
                    <a:cubicBezTo>
                      <a:pt x="132" y="13"/>
                      <a:pt x="132" y="13"/>
                      <a:pt x="131" y="12"/>
                    </a:cubicBezTo>
                    <a:cubicBezTo>
                      <a:pt x="131" y="11"/>
                      <a:pt x="131" y="10"/>
                      <a:pt x="129" y="11"/>
                    </a:cubicBezTo>
                    <a:cubicBezTo>
                      <a:pt x="128" y="12"/>
                      <a:pt x="127" y="12"/>
                      <a:pt x="125" y="12"/>
                    </a:cubicBezTo>
                    <a:cubicBezTo>
                      <a:pt x="123" y="13"/>
                      <a:pt x="121" y="11"/>
                      <a:pt x="120" y="12"/>
                    </a:cubicBezTo>
                    <a:cubicBezTo>
                      <a:pt x="119" y="12"/>
                      <a:pt x="120" y="13"/>
                      <a:pt x="121" y="14"/>
                    </a:cubicBezTo>
                    <a:cubicBezTo>
                      <a:pt x="121" y="16"/>
                      <a:pt x="116" y="16"/>
                      <a:pt x="116" y="14"/>
                    </a:cubicBezTo>
                    <a:cubicBezTo>
                      <a:pt x="116" y="13"/>
                      <a:pt x="119" y="11"/>
                      <a:pt x="118" y="10"/>
                    </a:cubicBezTo>
                    <a:cubicBezTo>
                      <a:pt x="117" y="8"/>
                      <a:pt x="115" y="10"/>
                      <a:pt x="113" y="10"/>
                    </a:cubicBezTo>
                    <a:cubicBezTo>
                      <a:pt x="112" y="10"/>
                      <a:pt x="113" y="9"/>
                      <a:pt x="112" y="9"/>
                    </a:cubicBezTo>
                    <a:cubicBezTo>
                      <a:pt x="112" y="9"/>
                      <a:pt x="110" y="10"/>
                      <a:pt x="110" y="8"/>
                    </a:cubicBezTo>
                    <a:cubicBezTo>
                      <a:pt x="110" y="7"/>
                      <a:pt x="113" y="6"/>
                      <a:pt x="114" y="5"/>
                    </a:cubicBezTo>
                    <a:cubicBezTo>
                      <a:pt x="114" y="4"/>
                      <a:pt x="112" y="3"/>
                      <a:pt x="112" y="3"/>
                    </a:cubicBezTo>
                    <a:cubicBezTo>
                      <a:pt x="112" y="3"/>
                      <a:pt x="111" y="4"/>
                      <a:pt x="110" y="3"/>
                    </a:cubicBezTo>
                    <a:cubicBezTo>
                      <a:pt x="110" y="1"/>
                      <a:pt x="109" y="1"/>
                      <a:pt x="108" y="1"/>
                    </a:cubicBezTo>
                    <a:cubicBezTo>
                      <a:pt x="106" y="0"/>
                      <a:pt x="106" y="2"/>
                      <a:pt x="106" y="3"/>
                    </a:cubicBezTo>
                    <a:cubicBezTo>
                      <a:pt x="104" y="3"/>
                      <a:pt x="104" y="4"/>
                      <a:pt x="104" y="6"/>
                    </a:cubicBezTo>
                    <a:cubicBezTo>
                      <a:pt x="103" y="6"/>
                      <a:pt x="101" y="5"/>
                      <a:pt x="100" y="8"/>
                    </a:cubicBezTo>
                    <a:cubicBezTo>
                      <a:pt x="99" y="10"/>
                      <a:pt x="100" y="11"/>
                      <a:pt x="99" y="12"/>
                    </a:cubicBezTo>
                    <a:cubicBezTo>
                      <a:pt x="99" y="12"/>
                      <a:pt x="98" y="12"/>
                      <a:pt x="98" y="13"/>
                    </a:cubicBezTo>
                    <a:cubicBezTo>
                      <a:pt x="100" y="14"/>
                      <a:pt x="99" y="15"/>
                      <a:pt x="99" y="16"/>
                    </a:cubicBezTo>
                    <a:cubicBezTo>
                      <a:pt x="101" y="17"/>
                      <a:pt x="103" y="18"/>
                      <a:pt x="102" y="19"/>
                    </a:cubicBezTo>
                    <a:cubicBezTo>
                      <a:pt x="101" y="19"/>
                      <a:pt x="99" y="16"/>
                      <a:pt x="92" y="17"/>
                    </a:cubicBezTo>
                    <a:cubicBezTo>
                      <a:pt x="92" y="18"/>
                      <a:pt x="96" y="20"/>
                      <a:pt x="95" y="22"/>
                    </a:cubicBezTo>
                    <a:cubicBezTo>
                      <a:pt x="92" y="20"/>
                      <a:pt x="89" y="19"/>
                      <a:pt x="88" y="23"/>
                    </a:cubicBezTo>
                    <a:cubicBezTo>
                      <a:pt x="87" y="23"/>
                      <a:pt x="86" y="23"/>
                      <a:pt x="85" y="24"/>
                    </a:cubicBezTo>
                    <a:cubicBezTo>
                      <a:pt x="83" y="23"/>
                      <a:pt x="82" y="24"/>
                      <a:pt x="81" y="23"/>
                    </a:cubicBezTo>
                    <a:cubicBezTo>
                      <a:pt x="81" y="23"/>
                      <a:pt x="82" y="22"/>
                      <a:pt x="82" y="22"/>
                    </a:cubicBezTo>
                    <a:cubicBezTo>
                      <a:pt x="80" y="21"/>
                      <a:pt x="78" y="21"/>
                      <a:pt x="76" y="21"/>
                    </a:cubicBezTo>
                    <a:cubicBezTo>
                      <a:pt x="75" y="21"/>
                      <a:pt x="75" y="22"/>
                      <a:pt x="75" y="22"/>
                    </a:cubicBezTo>
                    <a:cubicBezTo>
                      <a:pt x="74" y="22"/>
                      <a:pt x="73" y="21"/>
                      <a:pt x="73" y="22"/>
                    </a:cubicBezTo>
                    <a:cubicBezTo>
                      <a:pt x="72" y="23"/>
                      <a:pt x="75" y="23"/>
                      <a:pt x="75" y="23"/>
                    </a:cubicBezTo>
                    <a:cubicBezTo>
                      <a:pt x="75" y="24"/>
                      <a:pt x="72" y="24"/>
                      <a:pt x="70" y="26"/>
                    </a:cubicBezTo>
                    <a:cubicBezTo>
                      <a:pt x="69" y="25"/>
                      <a:pt x="69" y="25"/>
                      <a:pt x="67" y="26"/>
                    </a:cubicBezTo>
                    <a:cubicBezTo>
                      <a:pt x="66" y="26"/>
                      <a:pt x="65" y="24"/>
                      <a:pt x="62" y="27"/>
                    </a:cubicBezTo>
                    <a:cubicBezTo>
                      <a:pt x="60" y="28"/>
                      <a:pt x="60" y="24"/>
                      <a:pt x="56" y="30"/>
                    </a:cubicBezTo>
                    <a:cubicBezTo>
                      <a:pt x="55" y="30"/>
                      <a:pt x="54" y="30"/>
                      <a:pt x="53" y="30"/>
                    </a:cubicBezTo>
                    <a:cubicBezTo>
                      <a:pt x="53" y="32"/>
                      <a:pt x="55" y="32"/>
                      <a:pt x="54" y="33"/>
                    </a:cubicBezTo>
                    <a:cubicBezTo>
                      <a:pt x="54" y="34"/>
                      <a:pt x="53" y="35"/>
                      <a:pt x="52" y="35"/>
                    </a:cubicBezTo>
                    <a:cubicBezTo>
                      <a:pt x="51" y="34"/>
                      <a:pt x="51" y="33"/>
                      <a:pt x="50" y="33"/>
                    </a:cubicBezTo>
                    <a:cubicBezTo>
                      <a:pt x="49" y="34"/>
                      <a:pt x="52" y="36"/>
                      <a:pt x="52" y="39"/>
                    </a:cubicBezTo>
                    <a:cubicBezTo>
                      <a:pt x="52" y="40"/>
                      <a:pt x="51" y="40"/>
                      <a:pt x="51" y="41"/>
                    </a:cubicBezTo>
                    <a:cubicBezTo>
                      <a:pt x="51" y="42"/>
                      <a:pt x="52" y="42"/>
                      <a:pt x="51" y="44"/>
                    </a:cubicBezTo>
                    <a:cubicBezTo>
                      <a:pt x="51" y="45"/>
                      <a:pt x="52" y="45"/>
                      <a:pt x="52" y="46"/>
                    </a:cubicBezTo>
                    <a:cubicBezTo>
                      <a:pt x="50" y="49"/>
                      <a:pt x="46" y="49"/>
                      <a:pt x="47" y="48"/>
                    </a:cubicBezTo>
                    <a:cubicBezTo>
                      <a:pt x="48" y="46"/>
                      <a:pt x="48" y="46"/>
                      <a:pt x="47" y="45"/>
                    </a:cubicBezTo>
                    <a:cubicBezTo>
                      <a:pt x="46" y="45"/>
                      <a:pt x="45" y="46"/>
                      <a:pt x="44" y="46"/>
                    </a:cubicBezTo>
                    <a:cubicBezTo>
                      <a:pt x="40" y="45"/>
                      <a:pt x="38" y="45"/>
                      <a:pt x="34" y="45"/>
                    </a:cubicBezTo>
                    <a:cubicBezTo>
                      <a:pt x="33" y="45"/>
                      <a:pt x="29" y="43"/>
                      <a:pt x="27" y="44"/>
                    </a:cubicBezTo>
                    <a:cubicBezTo>
                      <a:pt x="23" y="46"/>
                      <a:pt x="24" y="49"/>
                      <a:pt x="24" y="52"/>
                    </a:cubicBezTo>
                    <a:cubicBezTo>
                      <a:pt x="24" y="54"/>
                      <a:pt x="23" y="57"/>
                      <a:pt x="24" y="58"/>
                    </a:cubicBezTo>
                    <a:cubicBezTo>
                      <a:pt x="25" y="59"/>
                      <a:pt x="27" y="59"/>
                      <a:pt x="28" y="61"/>
                    </a:cubicBezTo>
                    <a:cubicBezTo>
                      <a:pt x="29" y="62"/>
                      <a:pt x="27" y="63"/>
                      <a:pt x="28" y="65"/>
                    </a:cubicBezTo>
                    <a:cubicBezTo>
                      <a:pt x="29" y="66"/>
                      <a:pt x="31" y="66"/>
                      <a:pt x="30" y="70"/>
                    </a:cubicBezTo>
                    <a:cubicBezTo>
                      <a:pt x="30" y="71"/>
                      <a:pt x="29" y="72"/>
                      <a:pt x="28" y="74"/>
                    </a:cubicBezTo>
                    <a:cubicBezTo>
                      <a:pt x="28" y="77"/>
                      <a:pt x="29" y="80"/>
                      <a:pt x="29" y="82"/>
                    </a:cubicBezTo>
                    <a:cubicBezTo>
                      <a:pt x="28" y="84"/>
                      <a:pt x="27" y="85"/>
                      <a:pt x="26" y="86"/>
                    </a:cubicBezTo>
                    <a:cubicBezTo>
                      <a:pt x="27" y="88"/>
                      <a:pt x="26" y="90"/>
                      <a:pt x="26" y="91"/>
                    </a:cubicBezTo>
                    <a:cubicBezTo>
                      <a:pt x="26" y="92"/>
                      <a:pt x="31" y="95"/>
                      <a:pt x="28" y="96"/>
                    </a:cubicBezTo>
                    <a:cubicBezTo>
                      <a:pt x="26" y="96"/>
                      <a:pt x="26" y="96"/>
                      <a:pt x="24" y="92"/>
                    </a:cubicBezTo>
                    <a:cubicBezTo>
                      <a:pt x="24" y="88"/>
                      <a:pt x="25" y="89"/>
                      <a:pt x="22" y="86"/>
                    </a:cubicBezTo>
                    <a:cubicBezTo>
                      <a:pt x="21" y="85"/>
                      <a:pt x="22" y="85"/>
                      <a:pt x="24" y="84"/>
                    </a:cubicBezTo>
                    <a:cubicBezTo>
                      <a:pt x="24" y="83"/>
                      <a:pt x="24" y="82"/>
                      <a:pt x="25" y="81"/>
                    </a:cubicBezTo>
                    <a:cubicBezTo>
                      <a:pt x="27" y="79"/>
                      <a:pt x="27" y="78"/>
                      <a:pt x="26" y="77"/>
                    </a:cubicBezTo>
                    <a:cubicBezTo>
                      <a:pt x="25" y="77"/>
                      <a:pt x="25" y="80"/>
                      <a:pt x="22" y="80"/>
                    </a:cubicBezTo>
                    <a:cubicBezTo>
                      <a:pt x="22" y="78"/>
                      <a:pt x="22" y="76"/>
                      <a:pt x="24" y="75"/>
                    </a:cubicBezTo>
                    <a:cubicBezTo>
                      <a:pt x="24" y="74"/>
                      <a:pt x="23" y="73"/>
                      <a:pt x="24" y="72"/>
                    </a:cubicBezTo>
                    <a:cubicBezTo>
                      <a:pt x="25" y="71"/>
                      <a:pt x="27" y="73"/>
                      <a:pt x="28" y="71"/>
                    </a:cubicBezTo>
                    <a:cubicBezTo>
                      <a:pt x="28" y="70"/>
                      <a:pt x="29" y="70"/>
                      <a:pt x="29" y="69"/>
                    </a:cubicBezTo>
                    <a:cubicBezTo>
                      <a:pt x="29" y="67"/>
                      <a:pt x="24" y="68"/>
                      <a:pt x="23" y="67"/>
                    </a:cubicBezTo>
                    <a:cubicBezTo>
                      <a:pt x="21" y="61"/>
                      <a:pt x="20" y="59"/>
                      <a:pt x="16" y="55"/>
                    </a:cubicBezTo>
                    <a:cubicBezTo>
                      <a:pt x="15" y="55"/>
                      <a:pt x="15" y="55"/>
                      <a:pt x="14" y="55"/>
                    </a:cubicBezTo>
                    <a:cubicBezTo>
                      <a:pt x="13" y="57"/>
                      <a:pt x="15" y="58"/>
                      <a:pt x="18" y="59"/>
                    </a:cubicBezTo>
                    <a:cubicBezTo>
                      <a:pt x="18" y="66"/>
                      <a:pt x="13" y="63"/>
                      <a:pt x="12" y="66"/>
                    </a:cubicBezTo>
                    <a:cubicBezTo>
                      <a:pt x="13" y="69"/>
                      <a:pt x="17" y="70"/>
                      <a:pt x="16" y="76"/>
                    </a:cubicBezTo>
                    <a:cubicBezTo>
                      <a:pt x="16" y="77"/>
                      <a:pt x="16" y="79"/>
                      <a:pt x="15" y="80"/>
                    </a:cubicBezTo>
                    <a:cubicBezTo>
                      <a:pt x="14" y="81"/>
                      <a:pt x="14" y="80"/>
                      <a:pt x="12" y="80"/>
                    </a:cubicBezTo>
                    <a:cubicBezTo>
                      <a:pt x="9" y="86"/>
                      <a:pt x="6" y="83"/>
                      <a:pt x="5" y="86"/>
                    </a:cubicBezTo>
                    <a:cubicBezTo>
                      <a:pt x="4" y="89"/>
                      <a:pt x="7" y="89"/>
                      <a:pt x="8" y="95"/>
                    </a:cubicBezTo>
                    <a:cubicBezTo>
                      <a:pt x="10" y="97"/>
                      <a:pt x="15" y="94"/>
                      <a:pt x="17" y="95"/>
                    </a:cubicBezTo>
                    <a:cubicBezTo>
                      <a:pt x="18" y="98"/>
                      <a:pt x="17" y="100"/>
                      <a:pt x="17" y="102"/>
                    </a:cubicBezTo>
                    <a:cubicBezTo>
                      <a:pt x="18" y="104"/>
                      <a:pt x="18" y="106"/>
                      <a:pt x="17" y="107"/>
                    </a:cubicBezTo>
                    <a:cubicBezTo>
                      <a:pt x="17" y="108"/>
                      <a:pt x="17" y="108"/>
                      <a:pt x="17" y="108"/>
                    </a:cubicBezTo>
                    <a:cubicBezTo>
                      <a:pt x="16" y="109"/>
                      <a:pt x="15" y="109"/>
                      <a:pt x="14" y="110"/>
                    </a:cubicBezTo>
                    <a:cubicBezTo>
                      <a:pt x="14" y="110"/>
                      <a:pt x="15" y="112"/>
                      <a:pt x="14" y="112"/>
                    </a:cubicBezTo>
                    <a:cubicBezTo>
                      <a:pt x="12" y="113"/>
                      <a:pt x="11" y="111"/>
                      <a:pt x="10" y="111"/>
                    </a:cubicBezTo>
                    <a:cubicBezTo>
                      <a:pt x="10" y="113"/>
                      <a:pt x="11" y="115"/>
                      <a:pt x="12" y="117"/>
                    </a:cubicBezTo>
                    <a:cubicBezTo>
                      <a:pt x="12" y="118"/>
                      <a:pt x="10" y="119"/>
                      <a:pt x="10" y="121"/>
                    </a:cubicBezTo>
                    <a:cubicBezTo>
                      <a:pt x="10" y="123"/>
                      <a:pt x="13" y="124"/>
                      <a:pt x="13" y="126"/>
                    </a:cubicBezTo>
                    <a:cubicBezTo>
                      <a:pt x="14" y="129"/>
                      <a:pt x="11" y="129"/>
                      <a:pt x="11" y="130"/>
                    </a:cubicBezTo>
                    <a:cubicBezTo>
                      <a:pt x="11" y="132"/>
                      <a:pt x="13" y="132"/>
                      <a:pt x="12" y="134"/>
                    </a:cubicBezTo>
                    <a:cubicBezTo>
                      <a:pt x="12" y="136"/>
                      <a:pt x="10" y="135"/>
                      <a:pt x="11" y="138"/>
                    </a:cubicBezTo>
                    <a:cubicBezTo>
                      <a:pt x="12" y="141"/>
                      <a:pt x="15" y="140"/>
                      <a:pt x="15" y="143"/>
                    </a:cubicBezTo>
                    <a:cubicBezTo>
                      <a:pt x="16" y="148"/>
                      <a:pt x="13" y="149"/>
                      <a:pt x="14" y="153"/>
                    </a:cubicBezTo>
                    <a:cubicBezTo>
                      <a:pt x="16" y="156"/>
                      <a:pt x="21" y="153"/>
                      <a:pt x="22" y="156"/>
                    </a:cubicBezTo>
                    <a:cubicBezTo>
                      <a:pt x="22" y="158"/>
                      <a:pt x="20" y="159"/>
                      <a:pt x="20" y="161"/>
                    </a:cubicBezTo>
                    <a:cubicBezTo>
                      <a:pt x="20" y="162"/>
                      <a:pt x="21" y="164"/>
                      <a:pt x="20" y="165"/>
                    </a:cubicBezTo>
                    <a:cubicBezTo>
                      <a:pt x="19" y="166"/>
                      <a:pt x="16" y="165"/>
                      <a:pt x="15" y="166"/>
                    </a:cubicBezTo>
                    <a:cubicBezTo>
                      <a:pt x="14" y="171"/>
                      <a:pt x="14" y="168"/>
                      <a:pt x="13" y="169"/>
                    </a:cubicBezTo>
                    <a:cubicBezTo>
                      <a:pt x="12" y="171"/>
                      <a:pt x="16" y="171"/>
                      <a:pt x="16" y="173"/>
                    </a:cubicBezTo>
                    <a:cubicBezTo>
                      <a:pt x="16" y="174"/>
                      <a:pt x="14" y="176"/>
                      <a:pt x="13" y="177"/>
                    </a:cubicBezTo>
                    <a:cubicBezTo>
                      <a:pt x="13" y="178"/>
                      <a:pt x="12" y="180"/>
                      <a:pt x="11" y="181"/>
                    </a:cubicBezTo>
                    <a:cubicBezTo>
                      <a:pt x="10" y="184"/>
                      <a:pt x="8" y="184"/>
                      <a:pt x="7" y="185"/>
                    </a:cubicBezTo>
                    <a:cubicBezTo>
                      <a:pt x="6" y="187"/>
                      <a:pt x="5" y="189"/>
                      <a:pt x="6" y="191"/>
                    </a:cubicBezTo>
                    <a:cubicBezTo>
                      <a:pt x="7" y="193"/>
                      <a:pt x="13" y="192"/>
                      <a:pt x="11" y="197"/>
                    </a:cubicBezTo>
                    <a:cubicBezTo>
                      <a:pt x="10" y="200"/>
                      <a:pt x="4" y="199"/>
                      <a:pt x="1" y="201"/>
                    </a:cubicBezTo>
                    <a:cubicBezTo>
                      <a:pt x="3" y="204"/>
                      <a:pt x="3" y="207"/>
                      <a:pt x="3" y="209"/>
                    </a:cubicBezTo>
                    <a:cubicBezTo>
                      <a:pt x="4" y="211"/>
                      <a:pt x="0" y="212"/>
                      <a:pt x="2" y="215"/>
                    </a:cubicBezTo>
                    <a:cubicBezTo>
                      <a:pt x="5" y="217"/>
                      <a:pt x="13" y="215"/>
                      <a:pt x="16" y="218"/>
                    </a:cubicBezTo>
                    <a:cubicBezTo>
                      <a:pt x="20" y="220"/>
                      <a:pt x="17" y="223"/>
                      <a:pt x="19" y="226"/>
                    </a:cubicBezTo>
                    <a:cubicBezTo>
                      <a:pt x="20" y="227"/>
                      <a:pt x="22" y="226"/>
                      <a:pt x="24" y="226"/>
                    </a:cubicBezTo>
                    <a:cubicBezTo>
                      <a:pt x="25" y="226"/>
                      <a:pt x="25" y="230"/>
                      <a:pt x="24" y="230"/>
                    </a:cubicBezTo>
                    <a:cubicBezTo>
                      <a:pt x="23" y="230"/>
                      <a:pt x="21" y="229"/>
                      <a:pt x="18" y="234"/>
                    </a:cubicBezTo>
                    <a:cubicBezTo>
                      <a:pt x="18" y="236"/>
                      <a:pt x="17" y="239"/>
                      <a:pt x="18" y="240"/>
                    </a:cubicBezTo>
                    <a:cubicBezTo>
                      <a:pt x="22" y="245"/>
                      <a:pt x="25" y="243"/>
                      <a:pt x="25" y="246"/>
                    </a:cubicBezTo>
                    <a:cubicBezTo>
                      <a:pt x="25" y="248"/>
                      <a:pt x="23" y="248"/>
                      <a:pt x="22" y="250"/>
                    </a:cubicBezTo>
                    <a:cubicBezTo>
                      <a:pt x="22" y="252"/>
                      <a:pt x="19" y="252"/>
                      <a:pt x="18" y="253"/>
                    </a:cubicBezTo>
                    <a:cubicBezTo>
                      <a:pt x="18" y="254"/>
                      <a:pt x="20" y="255"/>
                      <a:pt x="19" y="256"/>
                    </a:cubicBezTo>
                    <a:cubicBezTo>
                      <a:pt x="18" y="258"/>
                      <a:pt x="17" y="260"/>
                      <a:pt x="17" y="261"/>
                    </a:cubicBezTo>
                    <a:cubicBezTo>
                      <a:pt x="18" y="263"/>
                      <a:pt x="21" y="263"/>
                      <a:pt x="21" y="265"/>
                    </a:cubicBezTo>
                    <a:cubicBezTo>
                      <a:pt x="22" y="266"/>
                      <a:pt x="24" y="268"/>
                      <a:pt x="23" y="269"/>
                    </a:cubicBezTo>
                    <a:cubicBezTo>
                      <a:pt x="22" y="271"/>
                      <a:pt x="21" y="271"/>
                      <a:pt x="19" y="272"/>
                    </a:cubicBezTo>
                    <a:cubicBezTo>
                      <a:pt x="18" y="273"/>
                      <a:pt x="17" y="274"/>
                      <a:pt x="16" y="275"/>
                    </a:cubicBezTo>
                    <a:cubicBezTo>
                      <a:pt x="18" y="280"/>
                      <a:pt x="20" y="281"/>
                      <a:pt x="21" y="281"/>
                    </a:cubicBezTo>
                    <a:cubicBezTo>
                      <a:pt x="24" y="281"/>
                      <a:pt x="25" y="277"/>
                      <a:pt x="26" y="278"/>
                    </a:cubicBezTo>
                    <a:cubicBezTo>
                      <a:pt x="26" y="278"/>
                      <a:pt x="26" y="279"/>
                      <a:pt x="28" y="280"/>
                    </a:cubicBezTo>
                    <a:cubicBezTo>
                      <a:pt x="29" y="280"/>
                      <a:pt x="30" y="279"/>
                      <a:pt x="31" y="281"/>
                    </a:cubicBezTo>
                    <a:cubicBezTo>
                      <a:pt x="32" y="282"/>
                      <a:pt x="32" y="284"/>
                      <a:pt x="33" y="287"/>
                    </a:cubicBezTo>
                    <a:cubicBezTo>
                      <a:pt x="33" y="289"/>
                      <a:pt x="34" y="291"/>
                      <a:pt x="34" y="293"/>
                    </a:cubicBezTo>
                    <a:cubicBezTo>
                      <a:pt x="34" y="294"/>
                      <a:pt x="34" y="295"/>
                      <a:pt x="33" y="297"/>
                    </a:cubicBezTo>
                    <a:cubicBezTo>
                      <a:pt x="32" y="300"/>
                      <a:pt x="36" y="302"/>
                      <a:pt x="35" y="304"/>
                    </a:cubicBezTo>
                    <a:cubicBezTo>
                      <a:pt x="35" y="306"/>
                      <a:pt x="30" y="304"/>
                      <a:pt x="30" y="309"/>
                    </a:cubicBezTo>
                    <a:cubicBezTo>
                      <a:pt x="30" y="309"/>
                      <a:pt x="29" y="309"/>
                      <a:pt x="29" y="309"/>
                    </a:cubicBezTo>
                    <a:cubicBezTo>
                      <a:pt x="29" y="310"/>
                      <a:pt x="30" y="311"/>
                      <a:pt x="29" y="311"/>
                    </a:cubicBezTo>
                    <a:cubicBezTo>
                      <a:pt x="26" y="311"/>
                      <a:pt x="25" y="314"/>
                      <a:pt x="23" y="316"/>
                    </a:cubicBezTo>
                    <a:cubicBezTo>
                      <a:pt x="25" y="317"/>
                      <a:pt x="24" y="320"/>
                      <a:pt x="25" y="320"/>
                    </a:cubicBezTo>
                    <a:cubicBezTo>
                      <a:pt x="26" y="321"/>
                      <a:pt x="28" y="319"/>
                      <a:pt x="30" y="319"/>
                    </a:cubicBezTo>
                    <a:cubicBezTo>
                      <a:pt x="32" y="320"/>
                      <a:pt x="33" y="323"/>
                      <a:pt x="36" y="323"/>
                    </a:cubicBezTo>
                    <a:cubicBezTo>
                      <a:pt x="38" y="322"/>
                      <a:pt x="39" y="322"/>
                      <a:pt x="40" y="321"/>
                    </a:cubicBezTo>
                    <a:cubicBezTo>
                      <a:pt x="41" y="320"/>
                      <a:pt x="42" y="320"/>
                      <a:pt x="43" y="319"/>
                    </a:cubicBezTo>
                    <a:cubicBezTo>
                      <a:pt x="47" y="317"/>
                      <a:pt x="51" y="314"/>
                      <a:pt x="54" y="310"/>
                    </a:cubicBezTo>
                    <a:cubicBezTo>
                      <a:pt x="55" y="308"/>
                      <a:pt x="53" y="306"/>
                      <a:pt x="55" y="304"/>
                    </a:cubicBezTo>
                    <a:cubicBezTo>
                      <a:pt x="57" y="302"/>
                      <a:pt x="57" y="305"/>
                      <a:pt x="61" y="304"/>
                    </a:cubicBezTo>
                    <a:cubicBezTo>
                      <a:pt x="62" y="304"/>
                      <a:pt x="64" y="304"/>
                      <a:pt x="65" y="304"/>
                    </a:cubicBezTo>
                    <a:cubicBezTo>
                      <a:pt x="70" y="305"/>
                      <a:pt x="69" y="304"/>
                      <a:pt x="69" y="303"/>
                    </a:cubicBezTo>
                    <a:cubicBezTo>
                      <a:pt x="69" y="303"/>
                      <a:pt x="69" y="303"/>
                      <a:pt x="69" y="303"/>
                    </a:cubicBezTo>
                    <a:cubicBezTo>
                      <a:pt x="66" y="299"/>
                      <a:pt x="61" y="294"/>
                      <a:pt x="63" y="292"/>
                    </a:cubicBezTo>
                    <a:cubicBezTo>
                      <a:pt x="65" y="289"/>
                      <a:pt x="68" y="291"/>
                      <a:pt x="69" y="290"/>
                    </a:cubicBezTo>
                    <a:cubicBezTo>
                      <a:pt x="71" y="287"/>
                      <a:pt x="69" y="281"/>
                      <a:pt x="72" y="281"/>
                    </a:cubicBezTo>
                    <a:cubicBezTo>
                      <a:pt x="72" y="277"/>
                      <a:pt x="72" y="275"/>
                      <a:pt x="76" y="272"/>
                    </a:cubicBezTo>
                    <a:cubicBezTo>
                      <a:pt x="80" y="269"/>
                      <a:pt x="80" y="269"/>
                      <a:pt x="80" y="264"/>
                    </a:cubicBezTo>
                    <a:cubicBezTo>
                      <a:pt x="79" y="263"/>
                      <a:pt x="77" y="263"/>
                      <a:pt x="77" y="262"/>
                    </a:cubicBezTo>
                    <a:cubicBezTo>
                      <a:pt x="77" y="262"/>
                      <a:pt x="79" y="262"/>
                      <a:pt x="78" y="261"/>
                    </a:cubicBezTo>
                    <a:cubicBezTo>
                      <a:pt x="77" y="261"/>
                      <a:pt x="76" y="260"/>
                      <a:pt x="76" y="260"/>
                    </a:cubicBezTo>
                    <a:cubicBezTo>
                      <a:pt x="76" y="259"/>
                      <a:pt x="79" y="256"/>
                      <a:pt x="81" y="251"/>
                    </a:cubicBezTo>
                    <a:cubicBezTo>
                      <a:pt x="82" y="250"/>
                      <a:pt x="85" y="250"/>
                      <a:pt x="86" y="251"/>
                    </a:cubicBezTo>
                    <a:cubicBezTo>
                      <a:pt x="86" y="251"/>
                      <a:pt x="86" y="253"/>
                      <a:pt x="88" y="253"/>
                    </a:cubicBezTo>
                    <a:cubicBezTo>
                      <a:pt x="92" y="252"/>
                      <a:pt x="91" y="247"/>
                      <a:pt x="94" y="247"/>
                    </a:cubicBezTo>
                    <a:cubicBezTo>
                      <a:pt x="97" y="246"/>
                      <a:pt x="98" y="255"/>
                      <a:pt x="101" y="255"/>
                    </a:cubicBezTo>
                    <a:cubicBezTo>
                      <a:pt x="103" y="254"/>
                      <a:pt x="97" y="244"/>
                      <a:pt x="105" y="246"/>
                    </a:cubicBezTo>
                    <a:cubicBezTo>
                      <a:pt x="106" y="245"/>
                      <a:pt x="104" y="242"/>
                      <a:pt x="105" y="242"/>
                    </a:cubicBezTo>
                    <a:cubicBezTo>
                      <a:pt x="107" y="240"/>
                      <a:pt x="109" y="241"/>
                      <a:pt x="111" y="239"/>
                    </a:cubicBezTo>
                    <a:cubicBezTo>
                      <a:pt x="112" y="238"/>
                      <a:pt x="110" y="235"/>
                      <a:pt x="112" y="234"/>
                    </a:cubicBezTo>
                    <a:cubicBezTo>
                      <a:pt x="112" y="233"/>
                      <a:pt x="113" y="233"/>
                      <a:pt x="113" y="233"/>
                    </a:cubicBezTo>
                    <a:cubicBezTo>
                      <a:pt x="116" y="228"/>
                      <a:pt x="116" y="236"/>
                      <a:pt x="117" y="236"/>
                    </a:cubicBezTo>
                    <a:cubicBezTo>
                      <a:pt x="118" y="236"/>
                      <a:pt x="120" y="236"/>
                      <a:pt x="121" y="237"/>
                    </a:cubicBezTo>
                    <a:cubicBezTo>
                      <a:pt x="121" y="239"/>
                      <a:pt x="125" y="240"/>
                      <a:pt x="126" y="239"/>
                    </a:cubicBezTo>
                    <a:cubicBezTo>
                      <a:pt x="127" y="239"/>
                      <a:pt x="125" y="236"/>
                      <a:pt x="126" y="235"/>
                    </a:cubicBezTo>
                    <a:cubicBezTo>
                      <a:pt x="128" y="234"/>
                      <a:pt x="129" y="233"/>
                      <a:pt x="130" y="232"/>
                    </a:cubicBezTo>
                    <a:cubicBezTo>
                      <a:pt x="130" y="228"/>
                      <a:pt x="125" y="229"/>
                      <a:pt x="125" y="226"/>
                    </a:cubicBezTo>
                    <a:cubicBezTo>
                      <a:pt x="125" y="224"/>
                      <a:pt x="130" y="224"/>
                      <a:pt x="129" y="219"/>
                    </a:cubicBezTo>
                    <a:cubicBezTo>
                      <a:pt x="128" y="219"/>
                      <a:pt x="123" y="219"/>
                      <a:pt x="123" y="211"/>
                    </a:cubicBezTo>
                    <a:cubicBezTo>
                      <a:pt x="124" y="209"/>
                      <a:pt x="122" y="207"/>
                      <a:pt x="123" y="206"/>
                    </a:cubicBezTo>
                    <a:cubicBezTo>
                      <a:pt x="125" y="204"/>
                      <a:pt x="129" y="204"/>
                      <a:pt x="130" y="202"/>
                    </a:cubicBezTo>
                    <a:cubicBezTo>
                      <a:pt x="130" y="201"/>
                      <a:pt x="129" y="200"/>
                      <a:pt x="129" y="199"/>
                    </a:cubicBezTo>
                    <a:cubicBezTo>
                      <a:pt x="129" y="197"/>
                      <a:pt x="132" y="198"/>
                      <a:pt x="132" y="196"/>
                    </a:cubicBezTo>
                    <a:cubicBezTo>
                      <a:pt x="132" y="195"/>
                      <a:pt x="132" y="194"/>
                      <a:pt x="132" y="193"/>
                    </a:cubicBezTo>
                    <a:cubicBezTo>
                      <a:pt x="131" y="191"/>
                      <a:pt x="133" y="190"/>
                      <a:pt x="133" y="188"/>
                    </a:cubicBezTo>
                    <a:cubicBezTo>
                      <a:pt x="132" y="185"/>
                      <a:pt x="130" y="183"/>
                      <a:pt x="130" y="181"/>
                    </a:cubicBezTo>
                    <a:cubicBezTo>
                      <a:pt x="131" y="180"/>
                      <a:pt x="132" y="182"/>
                      <a:pt x="133" y="180"/>
                    </a:cubicBezTo>
                    <a:cubicBezTo>
                      <a:pt x="133" y="177"/>
                      <a:pt x="131" y="179"/>
                      <a:pt x="131" y="178"/>
                    </a:cubicBezTo>
                    <a:cubicBezTo>
                      <a:pt x="130" y="176"/>
                      <a:pt x="133" y="176"/>
                      <a:pt x="132" y="171"/>
                    </a:cubicBezTo>
                    <a:cubicBezTo>
                      <a:pt x="132" y="169"/>
                      <a:pt x="135" y="172"/>
                      <a:pt x="138" y="171"/>
                    </a:cubicBezTo>
                    <a:cubicBezTo>
                      <a:pt x="141" y="169"/>
                      <a:pt x="140" y="168"/>
                      <a:pt x="139" y="167"/>
                    </a:cubicBezTo>
                    <a:cubicBezTo>
                      <a:pt x="138" y="167"/>
                      <a:pt x="137" y="167"/>
                      <a:pt x="136" y="166"/>
                    </a:cubicBezTo>
                    <a:cubicBezTo>
                      <a:pt x="135" y="166"/>
                      <a:pt x="134" y="167"/>
                      <a:pt x="133" y="167"/>
                    </a:cubicBezTo>
                    <a:cubicBezTo>
                      <a:pt x="132" y="166"/>
                      <a:pt x="132" y="165"/>
                      <a:pt x="131" y="165"/>
                    </a:cubicBezTo>
                    <a:cubicBezTo>
                      <a:pt x="130" y="165"/>
                      <a:pt x="129" y="167"/>
                      <a:pt x="127" y="165"/>
                    </a:cubicBezTo>
                    <a:cubicBezTo>
                      <a:pt x="125" y="163"/>
                      <a:pt x="128" y="161"/>
                      <a:pt x="129" y="161"/>
                    </a:cubicBezTo>
                    <a:cubicBezTo>
                      <a:pt x="129" y="160"/>
                      <a:pt x="127" y="160"/>
                      <a:pt x="127" y="159"/>
                    </a:cubicBezTo>
                    <a:cubicBezTo>
                      <a:pt x="129" y="157"/>
                      <a:pt x="131" y="155"/>
                      <a:pt x="132" y="152"/>
                    </a:cubicBezTo>
                    <a:cubicBezTo>
                      <a:pt x="130" y="151"/>
                      <a:pt x="130" y="149"/>
                      <a:pt x="129" y="148"/>
                    </a:cubicBezTo>
                    <a:cubicBezTo>
                      <a:pt x="128" y="146"/>
                      <a:pt x="127" y="146"/>
                      <a:pt x="125" y="143"/>
                    </a:cubicBezTo>
                    <a:cubicBezTo>
                      <a:pt x="125" y="142"/>
                      <a:pt x="127" y="139"/>
                      <a:pt x="127" y="138"/>
                    </a:cubicBezTo>
                    <a:cubicBezTo>
                      <a:pt x="127" y="135"/>
                      <a:pt x="123" y="136"/>
                      <a:pt x="123" y="134"/>
                    </a:cubicBezTo>
                    <a:cubicBezTo>
                      <a:pt x="125" y="131"/>
                      <a:pt x="127" y="133"/>
                      <a:pt x="129" y="131"/>
                    </a:cubicBezTo>
                    <a:cubicBezTo>
                      <a:pt x="129" y="129"/>
                      <a:pt x="128" y="125"/>
                      <a:pt x="128" y="121"/>
                    </a:cubicBezTo>
                    <a:cubicBezTo>
                      <a:pt x="127" y="115"/>
                      <a:pt x="127" y="111"/>
                      <a:pt x="126" y="108"/>
                    </a:cubicBezTo>
                    <a:cubicBezTo>
                      <a:pt x="125" y="106"/>
                      <a:pt x="121" y="105"/>
                      <a:pt x="122" y="102"/>
                    </a:cubicBezTo>
                    <a:cubicBezTo>
                      <a:pt x="122" y="102"/>
                      <a:pt x="122" y="102"/>
                      <a:pt x="122" y="102"/>
                    </a:cubicBezTo>
                    <a:cubicBezTo>
                      <a:pt x="123" y="101"/>
                      <a:pt x="125" y="102"/>
                      <a:pt x="126" y="102"/>
                    </a:cubicBezTo>
                    <a:cubicBezTo>
                      <a:pt x="128" y="101"/>
                      <a:pt x="130" y="98"/>
                      <a:pt x="131" y="97"/>
                    </a:cubicBezTo>
                    <a:cubicBezTo>
                      <a:pt x="133" y="97"/>
                      <a:pt x="134" y="99"/>
                      <a:pt x="136" y="98"/>
                    </a:cubicBezTo>
                    <a:cubicBezTo>
                      <a:pt x="138" y="96"/>
                      <a:pt x="135" y="94"/>
                      <a:pt x="136" y="92"/>
                    </a:cubicBezTo>
                    <a:cubicBezTo>
                      <a:pt x="137" y="90"/>
                      <a:pt x="138" y="90"/>
                      <a:pt x="140" y="89"/>
                    </a:cubicBezTo>
                    <a:cubicBezTo>
                      <a:pt x="141" y="88"/>
                      <a:pt x="141" y="87"/>
                      <a:pt x="141" y="86"/>
                    </a:cubicBezTo>
                    <a:cubicBezTo>
                      <a:pt x="143" y="83"/>
                      <a:pt x="147" y="81"/>
                      <a:pt x="148" y="79"/>
                    </a:cubicBezTo>
                    <a:cubicBezTo>
                      <a:pt x="148" y="77"/>
                      <a:pt x="145" y="76"/>
                      <a:pt x="145" y="75"/>
                    </a:cubicBezTo>
                    <a:cubicBezTo>
                      <a:pt x="144" y="73"/>
                      <a:pt x="145" y="71"/>
                      <a:pt x="144" y="70"/>
                    </a:cubicBezTo>
                    <a:cubicBezTo>
                      <a:pt x="143" y="66"/>
                      <a:pt x="140" y="66"/>
                      <a:pt x="138" y="64"/>
                    </a:cubicBezTo>
                    <a:cubicBezTo>
                      <a:pt x="137" y="63"/>
                      <a:pt x="138" y="61"/>
                      <a:pt x="137" y="60"/>
                    </a:cubicBezTo>
                    <a:cubicBezTo>
                      <a:pt x="135" y="58"/>
                      <a:pt x="137" y="55"/>
                      <a:pt x="137" y="54"/>
                    </a:cubicBezTo>
                    <a:cubicBezTo>
                      <a:pt x="134" y="52"/>
                      <a:pt x="135" y="50"/>
                      <a:pt x="137" y="47"/>
                    </a:cubicBezTo>
                    <a:close/>
                  </a:path>
                </a:pathLst>
              </a:custGeom>
              <a:solidFill>
                <a:srgbClr val="D2B3FF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10" name="Freeform 18"/>
              <p:cNvSpPr>
                <a:spLocks/>
              </p:cNvSpPr>
              <p:nvPr/>
            </p:nvSpPr>
            <p:spPr bwMode="auto">
              <a:xfrm>
                <a:off x="2437" y="3084"/>
                <a:ext cx="235" cy="367"/>
              </a:xfrm>
              <a:custGeom>
                <a:avLst/>
                <a:gdLst>
                  <a:gd name="T0" fmla="*/ 1902376 w 37"/>
                  <a:gd name="T1" fmla="*/ 1216808 h 58"/>
                  <a:gd name="T2" fmla="*/ 1840374 w 37"/>
                  <a:gd name="T3" fmla="*/ 1349813 h 58"/>
                  <a:gd name="T4" fmla="*/ 1902376 w 37"/>
                  <a:gd name="T5" fmla="*/ 1673603 h 58"/>
                  <a:gd name="T6" fmla="*/ 1767359 w 37"/>
                  <a:gd name="T7" fmla="*/ 2048803 h 58"/>
                  <a:gd name="T8" fmla="*/ 1840374 w 37"/>
                  <a:gd name="T9" fmla="*/ 2048803 h 58"/>
                  <a:gd name="T10" fmla="*/ 2035862 w 37"/>
                  <a:gd name="T11" fmla="*/ 2119229 h 58"/>
                  <a:gd name="T12" fmla="*/ 1902376 w 37"/>
                  <a:gd name="T13" fmla="*/ 2241105 h 58"/>
                  <a:gd name="T14" fmla="*/ 1902376 w 37"/>
                  <a:gd name="T15" fmla="*/ 2435172 h 58"/>
                  <a:gd name="T16" fmla="*/ 1643596 w 37"/>
                  <a:gd name="T17" fmla="*/ 2566380 h 58"/>
                  <a:gd name="T18" fmla="*/ 1767359 w 37"/>
                  <a:gd name="T19" fmla="*/ 2819743 h 58"/>
                  <a:gd name="T20" fmla="*/ 1643596 w 37"/>
                  <a:gd name="T21" fmla="*/ 3084236 h 58"/>
                  <a:gd name="T22" fmla="*/ 1767359 w 37"/>
                  <a:gd name="T23" fmla="*/ 3276778 h 58"/>
                  <a:gd name="T24" fmla="*/ 1251337 w 37"/>
                  <a:gd name="T25" fmla="*/ 3722406 h 58"/>
                  <a:gd name="T26" fmla="*/ 1313339 w 37"/>
                  <a:gd name="T27" fmla="*/ 3529864 h 58"/>
                  <a:gd name="T28" fmla="*/ 1178080 w 37"/>
                  <a:gd name="T29" fmla="*/ 3469081 h 58"/>
                  <a:gd name="T30" fmla="*/ 1054559 w 37"/>
                  <a:gd name="T31" fmla="*/ 3398376 h 58"/>
                  <a:gd name="T32" fmla="*/ 857540 w 37"/>
                  <a:gd name="T33" fmla="*/ 3469081 h 58"/>
                  <a:gd name="T34" fmla="*/ 786056 w 37"/>
                  <a:gd name="T35" fmla="*/ 3276778 h 58"/>
                  <a:gd name="T36" fmla="*/ 786056 w 37"/>
                  <a:gd name="T37" fmla="*/ 3206112 h 58"/>
                  <a:gd name="T38" fmla="*/ 660763 w 37"/>
                  <a:gd name="T39" fmla="*/ 3084236 h 58"/>
                  <a:gd name="T40" fmla="*/ 786056 w 37"/>
                  <a:gd name="T41" fmla="*/ 2951224 h 58"/>
                  <a:gd name="T42" fmla="*/ 660763 w 37"/>
                  <a:gd name="T43" fmla="*/ 2819743 h 58"/>
                  <a:gd name="T44" fmla="*/ 857540 w 37"/>
                  <a:gd name="T45" fmla="*/ 2697861 h 58"/>
                  <a:gd name="T46" fmla="*/ 660763 w 37"/>
                  <a:gd name="T47" fmla="*/ 2505598 h 58"/>
                  <a:gd name="T48" fmla="*/ 589037 w 37"/>
                  <a:gd name="T49" fmla="*/ 2313296 h 58"/>
                  <a:gd name="T50" fmla="*/ 454020 w 37"/>
                  <a:gd name="T51" fmla="*/ 2180290 h 58"/>
                  <a:gd name="T52" fmla="*/ 330264 w 37"/>
                  <a:gd name="T53" fmla="*/ 1926965 h 58"/>
                  <a:gd name="T54" fmla="*/ 61761 w 37"/>
                  <a:gd name="T55" fmla="*/ 1603176 h 58"/>
                  <a:gd name="T56" fmla="*/ 0 w 37"/>
                  <a:gd name="T57" fmla="*/ 1603176 h 58"/>
                  <a:gd name="T58" fmla="*/ 61761 w 37"/>
                  <a:gd name="T59" fmla="*/ 1216808 h 58"/>
                  <a:gd name="T60" fmla="*/ 61761 w 37"/>
                  <a:gd name="T61" fmla="*/ 902422 h 58"/>
                  <a:gd name="T62" fmla="*/ 197019 w 37"/>
                  <a:gd name="T63" fmla="*/ 578632 h 58"/>
                  <a:gd name="T64" fmla="*/ 61761 w 37"/>
                  <a:gd name="T65" fmla="*/ 517856 h 58"/>
                  <a:gd name="T66" fmla="*/ 61761 w 37"/>
                  <a:gd name="T67" fmla="*/ 323789 h 58"/>
                  <a:gd name="T68" fmla="*/ 857540 w 37"/>
                  <a:gd name="T69" fmla="*/ 131487 h 58"/>
                  <a:gd name="T70" fmla="*/ 981303 w 37"/>
                  <a:gd name="T71" fmla="*/ 0 h 58"/>
                  <a:gd name="T72" fmla="*/ 1313339 w 37"/>
                  <a:gd name="T73" fmla="*/ 60821 h 58"/>
                  <a:gd name="T74" fmla="*/ 1508579 w 37"/>
                  <a:gd name="T75" fmla="*/ 60821 h 58"/>
                  <a:gd name="T76" fmla="*/ 1705357 w 37"/>
                  <a:gd name="T77" fmla="*/ 192302 h 58"/>
                  <a:gd name="T78" fmla="*/ 2097623 w 37"/>
                  <a:gd name="T79" fmla="*/ 60821 h 58"/>
                  <a:gd name="T80" fmla="*/ 1973860 w 37"/>
                  <a:gd name="T81" fmla="*/ 323789 h 58"/>
                  <a:gd name="T82" fmla="*/ 2232640 w 37"/>
                  <a:gd name="T83" fmla="*/ 578632 h 58"/>
                  <a:gd name="T84" fmla="*/ 2366120 w 37"/>
                  <a:gd name="T85" fmla="*/ 831996 h 58"/>
                  <a:gd name="T86" fmla="*/ 2097623 w 37"/>
                  <a:gd name="T87" fmla="*/ 1024259 h 58"/>
                  <a:gd name="T88" fmla="*/ 1902376 w 37"/>
                  <a:gd name="T89" fmla="*/ 1216808 h 58"/>
                  <a:gd name="T90" fmla="*/ 1902376 w 37"/>
                  <a:gd name="T91" fmla="*/ 1216808 h 58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37"/>
                  <a:gd name="T139" fmla="*/ 0 h 58"/>
                  <a:gd name="T140" fmla="*/ 37 w 37"/>
                  <a:gd name="T141" fmla="*/ 58 h 58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37" h="58">
                    <a:moveTo>
                      <a:pt x="29" y="19"/>
                    </a:moveTo>
                    <a:cubicBezTo>
                      <a:pt x="29" y="20"/>
                      <a:pt x="28" y="20"/>
                      <a:pt x="28" y="21"/>
                    </a:cubicBezTo>
                    <a:cubicBezTo>
                      <a:pt x="27" y="23"/>
                      <a:pt x="29" y="25"/>
                      <a:pt x="29" y="26"/>
                    </a:cubicBezTo>
                    <a:cubicBezTo>
                      <a:pt x="28" y="28"/>
                      <a:pt x="25" y="30"/>
                      <a:pt x="27" y="32"/>
                    </a:cubicBezTo>
                    <a:cubicBezTo>
                      <a:pt x="27" y="33"/>
                      <a:pt x="28" y="33"/>
                      <a:pt x="28" y="32"/>
                    </a:cubicBezTo>
                    <a:cubicBezTo>
                      <a:pt x="28" y="32"/>
                      <a:pt x="29" y="33"/>
                      <a:pt x="31" y="33"/>
                    </a:cubicBezTo>
                    <a:cubicBezTo>
                      <a:pt x="31" y="34"/>
                      <a:pt x="30" y="34"/>
                      <a:pt x="29" y="35"/>
                    </a:cubicBezTo>
                    <a:cubicBezTo>
                      <a:pt x="29" y="36"/>
                      <a:pt x="29" y="38"/>
                      <a:pt x="29" y="38"/>
                    </a:cubicBezTo>
                    <a:cubicBezTo>
                      <a:pt x="28" y="39"/>
                      <a:pt x="26" y="39"/>
                      <a:pt x="25" y="40"/>
                    </a:cubicBezTo>
                    <a:cubicBezTo>
                      <a:pt x="25" y="42"/>
                      <a:pt x="27" y="42"/>
                      <a:pt x="27" y="44"/>
                    </a:cubicBezTo>
                    <a:cubicBezTo>
                      <a:pt x="27" y="46"/>
                      <a:pt x="25" y="47"/>
                      <a:pt x="25" y="48"/>
                    </a:cubicBezTo>
                    <a:cubicBezTo>
                      <a:pt x="25" y="49"/>
                      <a:pt x="27" y="50"/>
                      <a:pt x="27" y="51"/>
                    </a:cubicBezTo>
                    <a:cubicBezTo>
                      <a:pt x="26" y="56"/>
                      <a:pt x="22" y="58"/>
                      <a:pt x="19" y="58"/>
                    </a:cubicBezTo>
                    <a:cubicBezTo>
                      <a:pt x="21" y="57"/>
                      <a:pt x="21" y="56"/>
                      <a:pt x="20" y="55"/>
                    </a:cubicBezTo>
                    <a:cubicBezTo>
                      <a:pt x="20" y="54"/>
                      <a:pt x="19" y="54"/>
                      <a:pt x="18" y="54"/>
                    </a:cubicBezTo>
                    <a:cubicBezTo>
                      <a:pt x="17" y="54"/>
                      <a:pt x="17" y="52"/>
                      <a:pt x="16" y="53"/>
                    </a:cubicBezTo>
                    <a:cubicBezTo>
                      <a:pt x="15" y="53"/>
                      <a:pt x="16" y="55"/>
                      <a:pt x="13" y="54"/>
                    </a:cubicBezTo>
                    <a:cubicBezTo>
                      <a:pt x="12" y="53"/>
                      <a:pt x="12" y="52"/>
                      <a:pt x="12" y="51"/>
                    </a:cubicBezTo>
                    <a:cubicBezTo>
                      <a:pt x="12" y="51"/>
                      <a:pt x="12" y="51"/>
                      <a:pt x="12" y="50"/>
                    </a:cubicBezTo>
                    <a:cubicBezTo>
                      <a:pt x="12" y="50"/>
                      <a:pt x="10" y="49"/>
                      <a:pt x="10" y="48"/>
                    </a:cubicBezTo>
                    <a:cubicBezTo>
                      <a:pt x="10" y="47"/>
                      <a:pt x="12" y="47"/>
                      <a:pt x="12" y="46"/>
                    </a:cubicBezTo>
                    <a:cubicBezTo>
                      <a:pt x="12" y="45"/>
                      <a:pt x="9" y="45"/>
                      <a:pt x="10" y="44"/>
                    </a:cubicBezTo>
                    <a:cubicBezTo>
                      <a:pt x="10" y="43"/>
                      <a:pt x="13" y="43"/>
                      <a:pt x="13" y="42"/>
                    </a:cubicBezTo>
                    <a:cubicBezTo>
                      <a:pt x="13" y="41"/>
                      <a:pt x="10" y="41"/>
                      <a:pt x="10" y="39"/>
                    </a:cubicBezTo>
                    <a:cubicBezTo>
                      <a:pt x="9" y="39"/>
                      <a:pt x="10" y="37"/>
                      <a:pt x="9" y="36"/>
                    </a:cubicBezTo>
                    <a:cubicBezTo>
                      <a:pt x="9" y="35"/>
                      <a:pt x="7" y="35"/>
                      <a:pt x="7" y="34"/>
                    </a:cubicBezTo>
                    <a:cubicBezTo>
                      <a:pt x="6" y="33"/>
                      <a:pt x="7" y="31"/>
                      <a:pt x="5" y="30"/>
                    </a:cubicBezTo>
                    <a:cubicBezTo>
                      <a:pt x="3" y="28"/>
                      <a:pt x="2" y="27"/>
                      <a:pt x="1" y="25"/>
                    </a:cubicBezTo>
                    <a:cubicBezTo>
                      <a:pt x="1" y="25"/>
                      <a:pt x="1" y="25"/>
                      <a:pt x="0" y="25"/>
                    </a:cubicBezTo>
                    <a:cubicBezTo>
                      <a:pt x="1" y="23"/>
                      <a:pt x="1" y="21"/>
                      <a:pt x="1" y="19"/>
                    </a:cubicBezTo>
                    <a:cubicBezTo>
                      <a:pt x="1" y="17"/>
                      <a:pt x="1" y="15"/>
                      <a:pt x="1" y="14"/>
                    </a:cubicBezTo>
                    <a:cubicBezTo>
                      <a:pt x="1" y="13"/>
                      <a:pt x="3" y="11"/>
                      <a:pt x="3" y="9"/>
                    </a:cubicBezTo>
                    <a:cubicBezTo>
                      <a:pt x="3" y="9"/>
                      <a:pt x="2" y="9"/>
                      <a:pt x="1" y="8"/>
                    </a:cubicBezTo>
                    <a:cubicBezTo>
                      <a:pt x="2" y="7"/>
                      <a:pt x="2" y="6"/>
                      <a:pt x="1" y="5"/>
                    </a:cubicBezTo>
                    <a:cubicBezTo>
                      <a:pt x="5" y="3"/>
                      <a:pt x="8" y="4"/>
                      <a:pt x="13" y="2"/>
                    </a:cubicBezTo>
                    <a:cubicBezTo>
                      <a:pt x="15" y="1"/>
                      <a:pt x="14" y="0"/>
                      <a:pt x="15" y="0"/>
                    </a:cubicBezTo>
                    <a:cubicBezTo>
                      <a:pt x="17" y="0"/>
                      <a:pt x="18" y="1"/>
                      <a:pt x="20" y="1"/>
                    </a:cubicBezTo>
                    <a:cubicBezTo>
                      <a:pt x="21" y="1"/>
                      <a:pt x="22" y="0"/>
                      <a:pt x="23" y="1"/>
                    </a:cubicBezTo>
                    <a:cubicBezTo>
                      <a:pt x="24" y="1"/>
                      <a:pt x="24" y="2"/>
                      <a:pt x="26" y="3"/>
                    </a:cubicBezTo>
                    <a:cubicBezTo>
                      <a:pt x="28" y="2"/>
                      <a:pt x="30" y="2"/>
                      <a:pt x="32" y="1"/>
                    </a:cubicBezTo>
                    <a:cubicBezTo>
                      <a:pt x="31" y="2"/>
                      <a:pt x="30" y="4"/>
                      <a:pt x="30" y="5"/>
                    </a:cubicBezTo>
                    <a:cubicBezTo>
                      <a:pt x="31" y="7"/>
                      <a:pt x="34" y="7"/>
                      <a:pt x="34" y="9"/>
                    </a:cubicBezTo>
                    <a:cubicBezTo>
                      <a:pt x="35" y="10"/>
                      <a:pt x="37" y="12"/>
                      <a:pt x="36" y="13"/>
                    </a:cubicBezTo>
                    <a:cubicBezTo>
                      <a:pt x="35" y="15"/>
                      <a:pt x="34" y="15"/>
                      <a:pt x="32" y="16"/>
                    </a:cubicBezTo>
                    <a:cubicBezTo>
                      <a:pt x="31" y="17"/>
                      <a:pt x="30" y="18"/>
                      <a:pt x="29" y="19"/>
                    </a:cubicBezTo>
                    <a:cubicBezTo>
                      <a:pt x="29" y="19"/>
                      <a:pt x="29" y="19"/>
                      <a:pt x="29" y="19"/>
                    </a:cubicBezTo>
                    <a:close/>
                  </a:path>
                </a:pathLst>
              </a:custGeom>
              <a:solidFill>
                <a:srgbClr val="D2B3FF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11" name="Freeform 19"/>
              <p:cNvSpPr>
                <a:spLocks/>
              </p:cNvSpPr>
              <p:nvPr/>
            </p:nvSpPr>
            <p:spPr bwMode="auto">
              <a:xfrm>
                <a:off x="2532" y="3204"/>
                <a:ext cx="216" cy="310"/>
              </a:xfrm>
              <a:custGeom>
                <a:avLst/>
                <a:gdLst>
                  <a:gd name="T0" fmla="*/ 258946 w 34"/>
                  <a:gd name="T1" fmla="*/ 2503845 h 49"/>
                  <a:gd name="T2" fmla="*/ 258946 w 34"/>
                  <a:gd name="T3" fmla="*/ 2503845 h 49"/>
                  <a:gd name="T4" fmla="*/ 197157 w 34"/>
                  <a:gd name="T5" fmla="*/ 2564839 h 49"/>
                  <a:gd name="T6" fmla="*/ 61789 w 34"/>
                  <a:gd name="T7" fmla="*/ 2564839 h 49"/>
                  <a:gd name="T8" fmla="*/ 135127 w 34"/>
                  <a:gd name="T9" fmla="*/ 2949239 h 49"/>
                  <a:gd name="T10" fmla="*/ 197157 w 34"/>
                  <a:gd name="T11" fmla="*/ 3141439 h 49"/>
                  <a:gd name="T12" fmla="*/ 330747 w 34"/>
                  <a:gd name="T13" fmla="*/ 3010277 h 49"/>
                  <a:gd name="T14" fmla="*/ 456148 w 34"/>
                  <a:gd name="T15" fmla="*/ 2949239 h 49"/>
                  <a:gd name="T16" fmla="*/ 456148 w 34"/>
                  <a:gd name="T17" fmla="*/ 2949239 h 49"/>
                  <a:gd name="T18" fmla="*/ 920243 w 34"/>
                  <a:gd name="T19" fmla="*/ 2949239 h 49"/>
                  <a:gd name="T20" fmla="*/ 1376390 w 34"/>
                  <a:gd name="T21" fmla="*/ 2625637 h 49"/>
                  <a:gd name="T22" fmla="*/ 1376390 w 34"/>
                  <a:gd name="T23" fmla="*/ 2625637 h 49"/>
                  <a:gd name="T24" fmla="*/ 1780475 w 34"/>
                  <a:gd name="T25" fmla="*/ 2310120 h 49"/>
                  <a:gd name="T26" fmla="*/ 1780475 w 34"/>
                  <a:gd name="T27" fmla="*/ 2178680 h 49"/>
                  <a:gd name="T28" fmla="*/ 1842264 w 34"/>
                  <a:gd name="T29" fmla="*/ 2178680 h 49"/>
                  <a:gd name="T30" fmla="*/ 2173017 w 34"/>
                  <a:gd name="T31" fmla="*/ 1855078 h 49"/>
                  <a:gd name="T32" fmla="*/ 2039421 w 34"/>
                  <a:gd name="T33" fmla="*/ 1408159 h 49"/>
                  <a:gd name="T34" fmla="*/ 2101216 w 34"/>
                  <a:gd name="T35" fmla="*/ 1154921 h 49"/>
                  <a:gd name="T36" fmla="*/ 2039421 w 34"/>
                  <a:gd name="T37" fmla="*/ 770559 h 49"/>
                  <a:gd name="T38" fmla="*/ 1904300 w 34"/>
                  <a:gd name="T39" fmla="*/ 384400 h 49"/>
                  <a:gd name="T40" fmla="*/ 1707143 w 34"/>
                  <a:gd name="T41" fmla="*/ 323602 h 49"/>
                  <a:gd name="T42" fmla="*/ 1573547 w 34"/>
                  <a:gd name="T43" fmla="*/ 192200 h 49"/>
                  <a:gd name="T44" fmla="*/ 1252527 w 34"/>
                  <a:gd name="T45" fmla="*/ 384400 h 49"/>
                  <a:gd name="T46" fmla="*/ 920243 w 34"/>
                  <a:gd name="T47" fmla="*/ 0 h 49"/>
                  <a:gd name="T48" fmla="*/ 858454 w 34"/>
                  <a:gd name="T49" fmla="*/ 131402 h 49"/>
                  <a:gd name="T50" fmla="*/ 920243 w 34"/>
                  <a:gd name="T51" fmla="*/ 445400 h 49"/>
                  <a:gd name="T52" fmla="*/ 786653 w 34"/>
                  <a:gd name="T53" fmla="*/ 831319 h 49"/>
                  <a:gd name="T54" fmla="*/ 858454 w 34"/>
                  <a:gd name="T55" fmla="*/ 831319 h 49"/>
                  <a:gd name="T56" fmla="*/ 1055611 w 34"/>
                  <a:gd name="T57" fmla="*/ 901961 h 49"/>
                  <a:gd name="T58" fmla="*/ 920243 w 34"/>
                  <a:gd name="T59" fmla="*/ 1023759 h 49"/>
                  <a:gd name="T60" fmla="*/ 920243 w 34"/>
                  <a:gd name="T61" fmla="*/ 1215959 h 49"/>
                  <a:gd name="T62" fmla="*/ 663069 w 34"/>
                  <a:gd name="T63" fmla="*/ 1347361 h 49"/>
                  <a:gd name="T64" fmla="*/ 786653 w 34"/>
                  <a:gd name="T65" fmla="*/ 1602118 h 49"/>
                  <a:gd name="T66" fmla="*/ 663069 w 34"/>
                  <a:gd name="T67" fmla="*/ 1855078 h 49"/>
                  <a:gd name="T68" fmla="*/ 786653 w 34"/>
                  <a:gd name="T69" fmla="*/ 2047278 h 49"/>
                  <a:gd name="T70" fmla="*/ 258946 w 34"/>
                  <a:gd name="T71" fmla="*/ 2503845 h 49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4"/>
                  <a:gd name="T109" fmla="*/ 0 h 49"/>
                  <a:gd name="T110" fmla="*/ 34 w 34"/>
                  <a:gd name="T111" fmla="*/ 49 h 49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4" h="49">
                    <a:moveTo>
                      <a:pt x="4" y="39"/>
                    </a:moveTo>
                    <a:cubicBezTo>
                      <a:pt x="4" y="39"/>
                      <a:pt x="4" y="39"/>
                      <a:pt x="4" y="39"/>
                    </a:cubicBezTo>
                    <a:cubicBezTo>
                      <a:pt x="4" y="39"/>
                      <a:pt x="3" y="39"/>
                      <a:pt x="3" y="40"/>
                    </a:cubicBezTo>
                    <a:cubicBezTo>
                      <a:pt x="2" y="40"/>
                      <a:pt x="2" y="40"/>
                      <a:pt x="1" y="40"/>
                    </a:cubicBezTo>
                    <a:cubicBezTo>
                      <a:pt x="0" y="42"/>
                      <a:pt x="1" y="44"/>
                      <a:pt x="2" y="46"/>
                    </a:cubicBezTo>
                    <a:cubicBezTo>
                      <a:pt x="2" y="47"/>
                      <a:pt x="2" y="49"/>
                      <a:pt x="3" y="49"/>
                    </a:cubicBezTo>
                    <a:cubicBezTo>
                      <a:pt x="4" y="49"/>
                      <a:pt x="5" y="48"/>
                      <a:pt x="5" y="47"/>
                    </a:cubicBezTo>
                    <a:cubicBezTo>
                      <a:pt x="5" y="46"/>
                      <a:pt x="6" y="46"/>
                      <a:pt x="7" y="46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10" y="44"/>
                      <a:pt x="11" y="48"/>
                      <a:pt x="14" y="46"/>
                    </a:cubicBezTo>
                    <a:cubicBezTo>
                      <a:pt x="18" y="44"/>
                      <a:pt x="15" y="39"/>
                      <a:pt x="21" y="41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3" y="39"/>
                      <a:pt x="24" y="36"/>
                      <a:pt x="27" y="36"/>
                    </a:cubicBezTo>
                    <a:cubicBezTo>
                      <a:pt x="28" y="36"/>
                      <a:pt x="27" y="35"/>
                      <a:pt x="27" y="34"/>
                    </a:cubicBezTo>
                    <a:cubicBezTo>
                      <a:pt x="27" y="34"/>
                      <a:pt x="28" y="34"/>
                      <a:pt x="28" y="34"/>
                    </a:cubicBezTo>
                    <a:cubicBezTo>
                      <a:pt x="28" y="29"/>
                      <a:pt x="33" y="31"/>
                      <a:pt x="33" y="29"/>
                    </a:cubicBezTo>
                    <a:cubicBezTo>
                      <a:pt x="34" y="27"/>
                      <a:pt x="30" y="25"/>
                      <a:pt x="31" y="22"/>
                    </a:cubicBezTo>
                    <a:cubicBezTo>
                      <a:pt x="32" y="20"/>
                      <a:pt x="32" y="19"/>
                      <a:pt x="32" y="18"/>
                    </a:cubicBezTo>
                    <a:cubicBezTo>
                      <a:pt x="32" y="16"/>
                      <a:pt x="31" y="14"/>
                      <a:pt x="31" y="12"/>
                    </a:cubicBezTo>
                    <a:cubicBezTo>
                      <a:pt x="30" y="9"/>
                      <a:pt x="30" y="7"/>
                      <a:pt x="29" y="6"/>
                    </a:cubicBezTo>
                    <a:cubicBezTo>
                      <a:pt x="28" y="4"/>
                      <a:pt x="27" y="5"/>
                      <a:pt x="26" y="5"/>
                    </a:cubicBezTo>
                    <a:cubicBezTo>
                      <a:pt x="24" y="4"/>
                      <a:pt x="24" y="3"/>
                      <a:pt x="24" y="3"/>
                    </a:cubicBezTo>
                    <a:cubicBezTo>
                      <a:pt x="23" y="2"/>
                      <a:pt x="22" y="6"/>
                      <a:pt x="19" y="6"/>
                    </a:cubicBezTo>
                    <a:cubicBezTo>
                      <a:pt x="18" y="6"/>
                      <a:pt x="16" y="5"/>
                      <a:pt x="14" y="0"/>
                    </a:cubicBezTo>
                    <a:cubicBezTo>
                      <a:pt x="14" y="1"/>
                      <a:pt x="13" y="1"/>
                      <a:pt x="13" y="2"/>
                    </a:cubicBezTo>
                    <a:cubicBezTo>
                      <a:pt x="12" y="4"/>
                      <a:pt x="14" y="6"/>
                      <a:pt x="14" y="7"/>
                    </a:cubicBezTo>
                    <a:cubicBezTo>
                      <a:pt x="13" y="9"/>
                      <a:pt x="10" y="11"/>
                      <a:pt x="12" y="13"/>
                    </a:cubicBezTo>
                    <a:cubicBezTo>
                      <a:pt x="12" y="14"/>
                      <a:pt x="13" y="14"/>
                      <a:pt x="13" y="13"/>
                    </a:cubicBezTo>
                    <a:cubicBezTo>
                      <a:pt x="13" y="13"/>
                      <a:pt x="14" y="14"/>
                      <a:pt x="16" y="14"/>
                    </a:cubicBezTo>
                    <a:cubicBezTo>
                      <a:pt x="16" y="15"/>
                      <a:pt x="15" y="15"/>
                      <a:pt x="14" y="16"/>
                    </a:cubicBezTo>
                    <a:cubicBezTo>
                      <a:pt x="14" y="17"/>
                      <a:pt x="14" y="19"/>
                      <a:pt x="14" y="19"/>
                    </a:cubicBezTo>
                    <a:cubicBezTo>
                      <a:pt x="13" y="20"/>
                      <a:pt x="11" y="20"/>
                      <a:pt x="10" y="21"/>
                    </a:cubicBezTo>
                    <a:cubicBezTo>
                      <a:pt x="10" y="23"/>
                      <a:pt x="12" y="23"/>
                      <a:pt x="12" y="25"/>
                    </a:cubicBezTo>
                    <a:cubicBezTo>
                      <a:pt x="12" y="27"/>
                      <a:pt x="10" y="28"/>
                      <a:pt x="10" y="29"/>
                    </a:cubicBezTo>
                    <a:cubicBezTo>
                      <a:pt x="10" y="30"/>
                      <a:pt x="12" y="31"/>
                      <a:pt x="12" y="32"/>
                    </a:cubicBezTo>
                    <a:cubicBezTo>
                      <a:pt x="11" y="37"/>
                      <a:pt x="7" y="39"/>
                      <a:pt x="4" y="39"/>
                    </a:cubicBezTo>
                    <a:close/>
                  </a:path>
                </a:pathLst>
              </a:custGeom>
              <a:solidFill>
                <a:srgbClr val="D2B3FF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12" name="Freeform 20"/>
              <p:cNvSpPr>
                <a:spLocks/>
              </p:cNvSpPr>
              <p:nvPr/>
            </p:nvSpPr>
            <p:spPr bwMode="auto">
              <a:xfrm>
                <a:off x="2026" y="2926"/>
                <a:ext cx="430" cy="367"/>
              </a:xfrm>
              <a:custGeom>
                <a:avLst/>
                <a:gdLst>
                  <a:gd name="T0" fmla="*/ 0 w 68"/>
                  <a:gd name="T1" fmla="*/ 2241105 h 58"/>
                  <a:gd name="T2" fmla="*/ 0 w 68"/>
                  <a:gd name="T3" fmla="*/ 2241105 h 58"/>
                  <a:gd name="T4" fmla="*/ 383838 w 68"/>
                  <a:gd name="T5" fmla="*/ 2180290 h 58"/>
                  <a:gd name="T6" fmla="*/ 636432 w 68"/>
                  <a:gd name="T7" fmla="*/ 2180290 h 58"/>
                  <a:gd name="T8" fmla="*/ 575492 w 68"/>
                  <a:gd name="T9" fmla="*/ 2374117 h 58"/>
                  <a:gd name="T10" fmla="*/ 383838 w 68"/>
                  <a:gd name="T11" fmla="*/ 2313296 h 58"/>
                  <a:gd name="T12" fmla="*/ 322892 w 68"/>
                  <a:gd name="T13" fmla="*/ 2505598 h 58"/>
                  <a:gd name="T14" fmla="*/ 514830 w 68"/>
                  <a:gd name="T15" fmla="*/ 2819743 h 58"/>
                  <a:gd name="T16" fmla="*/ 636432 w 68"/>
                  <a:gd name="T17" fmla="*/ 3206112 h 58"/>
                  <a:gd name="T18" fmla="*/ 769188 w 68"/>
                  <a:gd name="T19" fmla="*/ 2951224 h 58"/>
                  <a:gd name="T20" fmla="*/ 960848 w 68"/>
                  <a:gd name="T21" fmla="*/ 3145291 h 58"/>
                  <a:gd name="T22" fmla="*/ 1213725 w 68"/>
                  <a:gd name="T23" fmla="*/ 3012285 h 58"/>
                  <a:gd name="T24" fmla="*/ 1597323 w 68"/>
                  <a:gd name="T25" fmla="*/ 3012285 h 58"/>
                  <a:gd name="T26" fmla="*/ 1920456 w 68"/>
                  <a:gd name="T27" fmla="*/ 2951224 h 58"/>
                  <a:gd name="T28" fmla="*/ 2174573 w 68"/>
                  <a:gd name="T29" fmla="*/ 2951224 h 58"/>
                  <a:gd name="T30" fmla="*/ 2366511 w 68"/>
                  <a:gd name="T31" fmla="*/ 2890410 h 58"/>
                  <a:gd name="T32" fmla="*/ 2427211 w 68"/>
                  <a:gd name="T33" fmla="*/ 3012285 h 58"/>
                  <a:gd name="T34" fmla="*/ 2689409 w 68"/>
                  <a:gd name="T35" fmla="*/ 3206112 h 58"/>
                  <a:gd name="T36" fmla="*/ 2750109 w 68"/>
                  <a:gd name="T37" fmla="*/ 3337600 h 58"/>
                  <a:gd name="T38" fmla="*/ 2689409 w 68"/>
                  <a:gd name="T39" fmla="*/ 3590918 h 58"/>
                  <a:gd name="T40" fmla="*/ 2750109 w 68"/>
                  <a:gd name="T41" fmla="*/ 3722406 h 58"/>
                  <a:gd name="T42" fmla="*/ 3002942 w 68"/>
                  <a:gd name="T43" fmla="*/ 3469081 h 58"/>
                  <a:gd name="T44" fmla="*/ 3133941 w 68"/>
                  <a:gd name="T45" fmla="*/ 3469081 h 58"/>
                  <a:gd name="T46" fmla="*/ 3194602 w 68"/>
                  <a:gd name="T47" fmla="*/ 3337600 h 58"/>
                  <a:gd name="T48" fmla="*/ 3325841 w 68"/>
                  <a:gd name="T49" fmla="*/ 3398376 h 58"/>
                  <a:gd name="T50" fmla="*/ 3519297 w 68"/>
                  <a:gd name="T51" fmla="*/ 3276778 h 58"/>
                  <a:gd name="T52" fmla="*/ 3711197 w 68"/>
                  <a:gd name="T53" fmla="*/ 3398376 h 58"/>
                  <a:gd name="T54" fmla="*/ 3903135 w 68"/>
                  <a:gd name="T55" fmla="*/ 3337600 h 58"/>
                  <a:gd name="T56" fmla="*/ 4155728 w 68"/>
                  <a:gd name="T57" fmla="*/ 3206112 h 58"/>
                  <a:gd name="T58" fmla="*/ 4155728 w 68"/>
                  <a:gd name="T59" fmla="*/ 3206112 h 58"/>
                  <a:gd name="T60" fmla="*/ 4216428 w 68"/>
                  <a:gd name="T61" fmla="*/ 2819743 h 58"/>
                  <a:gd name="T62" fmla="*/ 4216428 w 68"/>
                  <a:gd name="T63" fmla="*/ 2505598 h 58"/>
                  <a:gd name="T64" fmla="*/ 4347666 w 68"/>
                  <a:gd name="T65" fmla="*/ 2180290 h 58"/>
                  <a:gd name="T66" fmla="*/ 4216428 w 68"/>
                  <a:gd name="T67" fmla="*/ 2119229 h 58"/>
                  <a:gd name="T68" fmla="*/ 4216428 w 68"/>
                  <a:gd name="T69" fmla="*/ 1926965 h 58"/>
                  <a:gd name="T70" fmla="*/ 4095073 w 68"/>
                  <a:gd name="T71" fmla="*/ 1865911 h 58"/>
                  <a:gd name="T72" fmla="*/ 3903135 w 68"/>
                  <a:gd name="T73" fmla="*/ 1987742 h 58"/>
                  <a:gd name="T74" fmla="*/ 3711197 w 68"/>
                  <a:gd name="T75" fmla="*/ 2048803 h 58"/>
                  <a:gd name="T76" fmla="*/ 3711197 w 68"/>
                  <a:gd name="T77" fmla="*/ 1673603 h 58"/>
                  <a:gd name="T78" fmla="*/ 3771897 w 68"/>
                  <a:gd name="T79" fmla="*/ 1349813 h 58"/>
                  <a:gd name="T80" fmla="*/ 3386541 w 68"/>
                  <a:gd name="T81" fmla="*/ 1410634 h 58"/>
                  <a:gd name="T82" fmla="*/ 3133941 w 68"/>
                  <a:gd name="T83" fmla="*/ 1481301 h 58"/>
                  <a:gd name="T84" fmla="*/ 2942003 w 68"/>
                  <a:gd name="T85" fmla="*/ 1024259 h 58"/>
                  <a:gd name="T86" fmla="*/ 2558411 w 68"/>
                  <a:gd name="T87" fmla="*/ 1094970 h 58"/>
                  <a:gd name="T88" fmla="*/ 2305812 w 68"/>
                  <a:gd name="T89" fmla="*/ 639694 h 58"/>
                  <a:gd name="T90" fmla="*/ 960848 w 68"/>
                  <a:gd name="T91" fmla="*/ 0 h 58"/>
                  <a:gd name="T92" fmla="*/ 960848 w 68"/>
                  <a:gd name="T93" fmla="*/ 323789 h 58"/>
                  <a:gd name="T94" fmla="*/ 769188 w 68"/>
                  <a:gd name="T95" fmla="*/ 445627 h 58"/>
                  <a:gd name="T96" fmla="*/ 769188 w 68"/>
                  <a:gd name="T97" fmla="*/ 710120 h 58"/>
                  <a:gd name="T98" fmla="*/ 383838 w 68"/>
                  <a:gd name="T99" fmla="*/ 639694 h 58"/>
                  <a:gd name="T100" fmla="*/ 252600 w 68"/>
                  <a:gd name="T101" fmla="*/ 902422 h 58"/>
                  <a:gd name="T102" fmla="*/ 131239 w 68"/>
                  <a:gd name="T103" fmla="*/ 963483 h 58"/>
                  <a:gd name="T104" fmla="*/ 131239 w 68"/>
                  <a:gd name="T105" fmla="*/ 1094970 h 58"/>
                  <a:gd name="T106" fmla="*/ 0 w 68"/>
                  <a:gd name="T107" fmla="*/ 1216808 h 58"/>
                  <a:gd name="T108" fmla="*/ 131239 w 68"/>
                  <a:gd name="T109" fmla="*/ 1795478 h 58"/>
                  <a:gd name="T110" fmla="*/ 0 w 68"/>
                  <a:gd name="T111" fmla="*/ 1926965 h 58"/>
                  <a:gd name="T112" fmla="*/ 0 w 68"/>
                  <a:gd name="T113" fmla="*/ 2241105 h 58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68"/>
                  <a:gd name="T172" fmla="*/ 0 h 58"/>
                  <a:gd name="T173" fmla="*/ 68 w 68"/>
                  <a:gd name="T174" fmla="*/ 58 h 58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68" h="58">
                    <a:moveTo>
                      <a:pt x="0" y="35"/>
                    </a:moveTo>
                    <a:cubicBezTo>
                      <a:pt x="0" y="35"/>
                      <a:pt x="0" y="35"/>
                      <a:pt x="0" y="35"/>
                    </a:cubicBezTo>
                    <a:cubicBezTo>
                      <a:pt x="2" y="36"/>
                      <a:pt x="4" y="34"/>
                      <a:pt x="6" y="34"/>
                    </a:cubicBezTo>
                    <a:cubicBezTo>
                      <a:pt x="9" y="36"/>
                      <a:pt x="9" y="34"/>
                      <a:pt x="10" y="34"/>
                    </a:cubicBezTo>
                    <a:cubicBezTo>
                      <a:pt x="11" y="35"/>
                      <a:pt x="10" y="37"/>
                      <a:pt x="9" y="37"/>
                    </a:cubicBezTo>
                    <a:cubicBezTo>
                      <a:pt x="8" y="37"/>
                      <a:pt x="7" y="37"/>
                      <a:pt x="6" y="36"/>
                    </a:cubicBezTo>
                    <a:cubicBezTo>
                      <a:pt x="5" y="36"/>
                      <a:pt x="5" y="37"/>
                      <a:pt x="5" y="39"/>
                    </a:cubicBezTo>
                    <a:cubicBezTo>
                      <a:pt x="5" y="41"/>
                      <a:pt x="5" y="41"/>
                      <a:pt x="8" y="44"/>
                    </a:cubicBezTo>
                    <a:cubicBezTo>
                      <a:pt x="8" y="44"/>
                      <a:pt x="9" y="47"/>
                      <a:pt x="10" y="50"/>
                    </a:cubicBezTo>
                    <a:cubicBezTo>
                      <a:pt x="11" y="49"/>
                      <a:pt x="11" y="46"/>
                      <a:pt x="12" y="46"/>
                    </a:cubicBezTo>
                    <a:cubicBezTo>
                      <a:pt x="13" y="46"/>
                      <a:pt x="13" y="49"/>
                      <a:pt x="15" y="49"/>
                    </a:cubicBezTo>
                    <a:cubicBezTo>
                      <a:pt x="17" y="48"/>
                      <a:pt x="17" y="47"/>
                      <a:pt x="19" y="47"/>
                    </a:cubicBezTo>
                    <a:cubicBezTo>
                      <a:pt x="21" y="47"/>
                      <a:pt x="23" y="48"/>
                      <a:pt x="25" y="47"/>
                    </a:cubicBezTo>
                    <a:cubicBezTo>
                      <a:pt x="26" y="47"/>
                      <a:pt x="28" y="46"/>
                      <a:pt x="30" y="46"/>
                    </a:cubicBezTo>
                    <a:cubicBezTo>
                      <a:pt x="31" y="46"/>
                      <a:pt x="32" y="46"/>
                      <a:pt x="34" y="46"/>
                    </a:cubicBezTo>
                    <a:cubicBezTo>
                      <a:pt x="36" y="46"/>
                      <a:pt x="37" y="44"/>
                      <a:pt x="37" y="45"/>
                    </a:cubicBezTo>
                    <a:cubicBezTo>
                      <a:pt x="38" y="45"/>
                      <a:pt x="37" y="47"/>
                      <a:pt x="38" y="47"/>
                    </a:cubicBezTo>
                    <a:cubicBezTo>
                      <a:pt x="38" y="48"/>
                      <a:pt x="41" y="50"/>
                      <a:pt x="42" y="50"/>
                    </a:cubicBezTo>
                    <a:cubicBezTo>
                      <a:pt x="43" y="51"/>
                      <a:pt x="43" y="51"/>
                      <a:pt x="43" y="52"/>
                    </a:cubicBezTo>
                    <a:cubicBezTo>
                      <a:pt x="43" y="54"/>
                      <a:pt x="41" y="54"/>
                      <a:pt x="42" y="56"/>
                    </a:cubicBezTo>
                    <a:cubicBezTo>
                      <a:pt x="42" y="57"/>
                      <a:pt x="42" y="58"/>
                      <a:pt x="43" y="58"/>
                    </a:cubicBezTo>
                    <a:cubicBezTo>
                      <a:pt x="45" y="57"/>
                      <a:pt x="46" y="57"/>
                      <a:pt x="47" y="54"/>
                    </a:cubicBezTo>
                    <a:cubicBezTo>
                      <a:pt x="47" y="54"/>
                      <a:pt x="48" y="55"/>
                      <a:pt x="49" y="54"/>
                    </a:cubicBezTo>
                    <a:cubicBezTo>
                      <a:pt x="49" y="54"/>
                      <a:pt x="49" y="52"/>
                      <a:pt x="50" y="52"/>
                    </a:cubicBezTo>
                    <a:cubicBezTo>
                      <a:pt x="51" y="51"/>
                      <a:pt x="51" y="53"/>
                      <a:pt x="52" y="53"/>
                    </a:cubicBezTo>
                    <a:cubicBezTo>
                      <a:pt x="53" y="52"/>
                      <a:pt x="54" y="51"/>
                      <a:pt x="55" y="51"/>
                    </a:cubicBezTo>
                    <a:cubicBezTo>
                      <a:pt x="56" y="51"/>
                      <a:pt x="57" y="53"/>
                      <a:pt x="58" y="53"/>
                    </a:cubicBezTo>
                    <a:cubicBezTo>
                      <a:pt x="59" y="53"/>
                      <a:pt x="60" y="52"/>
                      <a:pt x="61" y="52"/>
                    </a:cubicBezTo>
                    <a:cubicBezTo>
                      <a:pt x="63" y="52"/>
                      <a:pt x="64" y="51"/>
                      <a:pt x="65" y="50"/>
                    </a:cubicBezTo>
                    <a:cubicBezTo>
                      <a:pt x="65" y="50"/>
                      <a:pt x="65" y="50"/>
                      <a:pt x="65" y="50"/>
                    </a:cubicBezTo>
                    <a:cubicBezTo>
                      <a:pt x="66" y="48"/>
                      <a:pt x="66" y="46"/>
                      <a:pt x="66" y="44"/>
                    </a:cubicBezTo>
                    <a:cubicBezTo>
                      <a:pt x="66" y="42"/>
                      <a:pt x="66" y="40"/>
                      <a:pt x="66" y="39"/>
                    </a:cubicBezTo>
                    <a:cubicBezTo>
                      <a:pt x="66" y="38"/>
                      <a:pt x="68" y="36"/>
                      <a:pt x="68" y="34"/>
                    </a:cubicBezTo>
                    <a:cubicBezTo>
                      <a:pt x="68" y="34"/>
                      <a:pt x="67" y="34"/>
                      <a:pt x="66" y="33"/>
                    </a:cubicBezTo>
                    <a:cubicBezTo>
                      <a:pt x="67" y="32"/>
                      <a:pt x="67" y="31"/>
                      <a:pt x="66" y="30"/>
                    </a:cubicBezTo>
                    <a:cubicBezTo>
                      <a:pt x="65" y="30"/>
                      <a:pt x="65" y="29"/>
                      <a:pt x="64" y="29"/>
                    </a:cubicBezTo>
                    <a:cubicBezTo>
                      <a:pt x="63" y="29"/>
                      <a:pt x="63" y="31"/>
                      <a:pt x="61" y="31"/>
                    </a:cubicBezTo>
                    <a:cubicBezTo>
                      <a:pt x="60" y="31"/>
                      <a:pt x="60" y="32"/>
                      <a:pt x="58" y="32"/>
                    </a:cubicBezTo>
                    <a:cubicBezTo>
                      <a:pt x="56" y="30"/>
                      <a:pt x="60" y="30"/>
                      <a:pt x="58" y="26"/>
                    </a:cubicBezTo>
                    <a:cubicBezTo>
                      <a:pt x="58" y="25"/>
                      <a:pt x="61" y="23"/>
                      <a:pt x="59" y="21"/>
                    </a:cubicBezTo>
                    <a:cubicBezTo>
                      <a:pt x="59" y="20"/>
                      <a:pt x="56" y="24"/>
                      <a:pt x="53" y="22"/>
                    </a:cubicBezTo>
                    <a:cubicBezTo>
                      <a:pt x="51" y="22"/>
                      <a:pt x="50" y="23"/>
                      <a:pt x="49" y="23"/>
                    </a:cubicBezTo>
                    <a:cubicBezTo>
                      <a:pt x="47" y="22"/>
                      <a:pt x="48" y="18"/>
                      <a:pt x="46" y="16"/>
                    </a:cubicBezTo>
                    <a:cubicBezTo>
                      <a:pt x="42" y="16"/>
                      <a:pt x="41" y="18"/>
                      <a:pt x="40" y="17"/>
                    </a:cubicBezTo>
                    <a:cubicBezTo>
                      <a:pt x="38" y="15"/>
                      <a:pt x="38" y="12"/>
                      <a:pt x="36" y="10"/>
                    </a:cubicBezTo>
                    <a:cubicBezTo>
                      <a:pt x="30" y="5"/>
                      <a:pt x="23" y="1"/>
                      <a:pt x="15" y="0"/>
                    </a:cubicBezTo>
                    <a:cubicBezTo>
                      <a:pt x="15" y="1"/>
                      <a:pt x="16" y="3"/>
                      <a:pt x="15" y="5"/>
                    </a:cubicBezTo>
                    <a:cubicBezTo>
                      <a:pt x="15" y="6"/>
                      <a:pt x="13" y="5"/>
                      <a:pt x="12" y="7"/>
                    </a:cubicBezTo>
                    <a:cubicBezTo>
                      <a:pt x="11" y="8"/>
                      <a:pt x="14" y="9"/>
                      <a:pt x="12" y="11"/>
                    </a:cubicBezTo>
                    <a:cubicBezTo>
                      <a:pt x="10" y="13"/>
                      <a:pt x="8" y="10"/>
                      <a:pt x="6" y="10"/>
                    </a:cubicBezTo>
                    <a:cubicBezTo>
                      <a:pt x="5" y="11"/>
                      <a:pt x="5" y="13"/>
                      <a:pt x="4" y="14"/>
                    </a:cubicBezTo>
                    <a:cubicBezTo>
                      <a:pt x="3" y="14"/>
                      <a:pt x="2" y="14"/>
                      <a:pt x="2" y="15"/>
                    </a:cubicBezTo>
                    <a:cubicBezTo>
                      <a:pt x="1" y="15"/>
                      <a:pt x="2" y="16"/>
                      <a:pt x="2" y="17"/>
                    </a:cubicBezTo>
                    <a:cubicBezTo>
                      <a:pt x="2" y="18"/>
                      <a:pt x="0" y="18"/>
                      <a:pt x="0" y="19"/>
                    </a:cubicBezTo>
                    <a:cubicBezTo>
                      <a:pt x="1" y="22"/>
                      <a:pt x="3" y="24"/>
                      <a:pt x="2" y="28"/>
                    </a:cubicBezTo>
                    <a:cubicBezTo>
                      <a:pt x="0" y="29"/>
                      <a:pt x="0" y="29"/>
                      <a:pt x="0" y="30"/>
                    </a:cubicBezTo>
                    <a:cubicBezTo>
                      <a:pt x="0" y="32"/>
                      <a:pt x="0" y="33"/>
                      <a:pt x="0" y="35"/>
                    </a:cubicBezTo>
                    <a:close/>
                  </a:path>
                </a:pathLst>
              </a:custGeom>
              <a:solidFill>
                <a:srgbClr val="D2B3FF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13" name="Freeform 21"/>
              <p:cNvSpPr>
                <a:spLocks/>
              </p:cNvSpPr>
              <p:nvPr/>
            </p:nvSpPr>
            <p:spPr bwMode="auto">
              <a:xfrm>
                <a:off x="1823" y="2736"/>
                <a:ext cx="310" cy="437"/>
              </a:xfrm>
              <a:custGeom>
                <a:avLst/>
                <a:gdLst>
                  <a:gd name="T0" fmla="*/ 253238 w 49"/>
                  <a:gd name="T1" fmla="*/ 2384405 h 69"/>
                  <a:gd name="T2" fmla="*/ 253238 w 49"/>
                  <a:gd name="T3" fmla="*/ 2384405 h 69"/>
                  <a:gd name="T4" fmla="*/ 253238 w 49"/>
                  <a:gd name="T5" fmla="*/ 2904162 h 69"/>
                  <a:gd name="T6" fmla="*/ 60760 w 49"/>
                  <a:gd name="T7" fmla="*/ 3230588 h 69"/>
                  <a:gd name="T8" fmla="*/ 323602 w 49"/>
                  <a:gd name="T9" fmla="*/ 3423642 h 69"/>
                  <a:gd name="T10" fmla="*/ 517320 w 49"/>
                  <a:gd name="T11" fmla="*/ 3353050 h 69"/>
                  <a:gd name="T12" fmla="*/ 578359 w 49"/>
                  <a:gd name="T13" fmla="*/ 3739156 h 69"/>
                  <a:gd name="T14" fmla="*/ 709761 w 49"/>
                  <a:gd name="T15" fmla="*/ 3616739 h 69"/>
                  <a:gd name="T16" fmla="*/ 901961 w 49"/>
                  <a:gd name="T17" fmla="*/ 3872529 h 69"/>
                  <a:gd name="T18" fmla="*/ 1094161 w 49"/>
                  <a:gd name="T19" fmla="*/ 3933779 h 69"/>
                  <a:gd name="T20" fmla="*/ 831319 w 49"/>
                  <a:gd name="T21" fmla="*/ 4197708 h 69"/>
                  <a:gd name="T22" fmla="*/ 1094161 w 49"/>
                  <a:gd name="T23" fmla="*/ 4197708 h 69"/>
                  <a:gd name="T24" fmla="*/ 1215959 w 49"/>
                  <a:gd name="T25" fmla="*/ 4392287 h 69"/>
                  <a:gd name="T26" fmla="*/ 1347361 w 49"/>
                  <a:gd name="T27" fmla="*/ 4258679 h 69"/>
                  <a:gd name="T28" fmla="*/ 1855078 w 49"/>
                  <a:gd name="T29" fmla="*/ 4319884 h 69"/>
                  <a:gd name="T30" fmla="*/ 2047278 w 49"/>
                  <a:gd name="T31" fmla="*/ 4197708 h 69"/>
                  <a:gd name="T32" fmla="*/ 2047278 w 49"/>
                  <a:gd name="T33" fmla="*/ 3872529 h 69"/>
                  <a:gd name="T34" fmla="*/ 2178680 w 49"/>
                  <a:gd name="T35" fmla="*/ 3739156 h 69"/>
                  <a:gd name="T36" fmla="*/ 2047278 w 49"/>
                  <a:gd name="T37" fmla="*/ 3158186 h 69"/>
                  <a:gd name="T38" fmla="*/ 2178680 w 49"/>
                  <a:gd name="T39" fmla="*/ 3036009 h 69"/>
                  <a:gd name="T40" fmla="*/ 2178680 w 49"/>
                  <a:gd name="T41" fmla="*/ 2904162 h 69"/>
                  <a:gd name="T42" fmla="*/ 2310120 w 49"/>
                  <a:gd name="T43" fmla="*/ 2842913 h 69"/>
                  <a:gd name="T44" fmla="*/ 2431918 w 49"/>
                  <a:gd name="T45" fmla="*/ 2577457 h 69"/>
                  <a:gd name="T46" fmla="*/ 2817837 w 49"/>
                  <a:gd name="T47" fmla="*/ 2649860 h 69"/>
                  <a:gd name="T48" fmla="*/ 2817837 w 49"/>
                  <a:gd name="T49" fmla="*/ 2384405 h 69"/>
                  <a:gd name="T50" fmla="*/ 3010277 w 49"/>
                  <a:gd name="T51" fmla="*/ 2262184 h 69"/>
                  <a:gd name="T52" fmla="*/ 3010277 w 49"/>
                  <a:gd name="T53" fmla="*/ 1935524 h 69"/>
                  <a:gd name="T54" fmla="*/ 3010277 w 49"/>
                  <a:gd name="T55" fmla="*/ 1935524 h 69"/>
                  <a:gd name="T56" fmla="*/ 2949239 w 49"/>
                  <a:gd name="T57" fmla="*/ 1610579 h 69"/>
                  <a:gd name="T58" fmla="*/ 3080685 w 49"/>
                  <a:gd name="T59" fmla="*/ 1222669 h 69"/>
                  <a:gd name="T60" fmla="*/ 3010277 w 49"/>
                  <a:gd name="T61" fmla="*/ 1029610 h 69"/>
                  <a:gd name="T62" fmla="*/ 3141439 w 49"/>
                  <a:gd name="T63" fmla="*/ 580729 h 69"/>
                  <a:gd name="T64" fmla="*/ 3141439 w 49"/>
                  <a:gd name="T65" fmla="*/ 580729 h 69"/>
                  <a:gd name="T66" fmla="*/ 2564839 w 49"/>
                  <a:gd name="T67" fmla="*/ 773781 h 69"/>
                  <a:gd name="T68" fmla="*/ 2239478 w 49"/>
                  <a:gd name="T69" fmla="*/ 641940 h 69"/>
                  <a:gd name="T70" fmla="*/ 1986518 w 49"/>
                  <a:gd name="T71" fmla="*/ 712817 h 69"/>
                  <a:gd name="T72" fmla="*/ 1602118 w 49"/>
                  <a:gd name="T73" fmla="*/ 448881 h 69"/>
                  <a:gd name="T74" fmla="*/ 1347361 w 49"/>
                  <a:gd name="T75" fmla="*/ 448881 h 69"/>
                  <a:gd name="T76" fmla="*/ 1480326 w 49"/>
                  <a:gd name="T77" fmla="*/ 61212 h 69"/>
                  <a:gd name="T78" fmla="*/ 1023759 w 49"/>
                  <a:gd name="T79" fmla="*/ 387676 h 69"/>
                  <a:gd name="T80" fmla="*/ 1023759 w 49"/>
                  <a:gd name="T81" fmla="*/ 773781 h 69"/>
                  <a:gd name="T82" fmla="*/ 1023759 w 49"/>
                  <a:gd name="T83" fmla="*/ 1488162 h 69"/>
                  <a:gd name="T84" fmla="*/ 831319 w 49"/>
                  <a:gd name="T85" fmla="*/ 1488162 h 69"/>
                  <a:gd name="T86" fmla="*/ 770559 w 49"/>
                  <a:gd name="T87" fmla="*/ 1549374 h 69"/>
                  <a:gd name="T88" fmla="*/ 709761 w 49"/>
                  <a:gd name="T89" fmla="*/ 1610579 h 69"/>
                  <a:gd name="T90" fmla="*/ 709761 w 49"/>
                  <a:gd name="T91" fmla="*/ 1803676 h 69"/>
                  <a:gd name="T92" fmla="*/ 517320 w 49"/>
                  <a:gd name="T93" fmla="*/ 1803676 h 69"/>
                  <a:gd name="T94" fmla="*/ 384400 w 49"/>
                  <a:gd name="T95" fmla="*/ 1935524 h 69"/>
                  <a:gd name="T96" fmla="*/ 323602 w 49"/>
                  <a:gd name="T97" fmla="*/ 2191308 h 69"/>
                  <a:gd name="T98" fmla="*/ 253238 w 49"/>
                  <a:gd name="T99" fmla="*/ 2384405 h 6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49"/>
                  <a:gd name="T151" fmla="*/ 0 h 69"/>
                  <a:gd name="T152" fmla="*/ 49 w 49"/>
                  <a:gd name="T153" fmla="*/ 69 h 69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49" h="69">
                    <a:moveTo>
                      <a:pt x="4" y="37"/>
                    </a:moveTo>
                    <a:cubicBezTo>
                      <a:pt x="4" y="37"/>
                      <a:pt x="4" y="37"/>
                      <a:pt x="4" y="37"/>
                    </a:cubicBezTo>
                    <a:cubicBezTo>
                      <a:pt x="5" y="41"/>
                      <a:pt x="3" y="40"/>
                      <a:pt x="4" y="45"/>
                    </a:cubicBezTo>
                    <a:cubicBezTo>
                      <a:pt x="4" y="46"/>
                      <a:pt x="1" y="48"/>
                      <a:pt x="1" y="50"/>
                    </a:cubicBezTo>
                    <a:cubicBezTo>
                      <a:pt x="0" y="53"/>
                      <a:pt x="3" y="53"/>
                      <a:pt x="5" y="53"/>
                    </a:cubicBezTo>
                    <a:cubicBezTo>
                      <a:pt x="7" y="53"/>
                      <a:pt x="7" y="55"/>
                      <a:pt x="8" y="52"/>
                    </a:cubicBezTo>
                    <a:cubicBezTo>
                      <a:pt x="11" y="53"/>
                      <a:pt x="7" y="57"/>
                      <a:pt x="9" y="58"/>
                    </a:cubicBezTo>
                    <a:cubicBezTo>
                      <a:pt x="9" y="58"/>
                      <a:pt x="11" y="57"/>
                      <a:pt x="11" y="56"/>
                    </a:cubicBezTo>
                    <a:cubicBezTo>
                      <a:pt x="12" y="58"/>
                      <a:pt x="13" y="59"/>
                      <a:pt x="14" y="60"/>
                    </a:cubicBezTo>
                    <a:cubicBezTo>
                      <a:pt x="16" y="61"/>
                      <a:pt x="17" y="59"/>
                      <a:pt x="17" y="61"/>
                    </a:cubicBezTo>
                    <a:cubicBezTo>
                      <a:pt x="17" y="63"/>
                      <a:pt x="12" y="62"/>
                      <a:pt x="13" y="65"/>
                    </a:cubicBezTo>
                    <a:cubicBezTo>
                      <a:pt x="14" y="67"/>
                      <a:pt x="16" y="64"/>
                      <a:pt x="17" y="65"/>
                    </a:cubicBezTo>
                    <a:cubicBezTo>
                      <a:pt x="18" y="66"/>
                      <a:pt x="17" y="68"/>
                      <a:pt x="19" y="68"/>
                    </a:cubicBezTo>
                    <a:cubicBezTo>
                      <a:pt x="20" y="68"/>
                      <a:pt x="20" y="66"/>
                      <a:pt x="21" y="66"/>
                    </a:cubicBezTo>
                    <a:cubicBezTo>
                      <a:pt x="22" y="66"/>
                      <a:pt x="23" y="69"/>
                      <a:pt x="29" y="67"/>
                    </a:cubicBezTo>
                    <a:cubicBezTo>
                      <a:pt x="31" y="66"/>
                      <a:pt x="31" y="66"/>
                      <a:pt x="32" y="65"/>
                    </a:cubicBezTo>
                    <a:cubicBezTo>
                      <a:pt x="32" y="63"/>
                      <a:pt x="32" y="62"/>
                      <a:pt x="32" y="60"/>
                    </a:cubicBezTo>
                    <a:cubicBezTo>
                      <a:pt x="32" y="59"/>
                      <a:pt x="32" y="59"/>
                      <a:pt x="34" y="58"/>
                    </a:cubicBezTo>
                    <a:cubicBezTo>
                      <a:pt x="35" y="54"/>
                      <a:pt x="33" y="52"/>
                      <a:pt x="32" y="49"/>
                    </a:cubicBezTo>
                    <a:cubicBezTo>
                      <a:pt x="32" y="48"/>
                      <a:pt x="34" y="48"/>
                      <a:pt x="34" y="47"/>
                    </a:cubicBezTo>
                    <a:cubicBezTo>
                      <a:pt x="34" y="46"/>
                      <a:pt x="33" y="45"/>
                      <a:pt x="34" y="45"/>
                    </a:cubicBezTo>
                    <a:cubicBezTo>
                      <a:pt x="34" y="44"/>
                      <a:pt x="35" y="44"/>
                      <a:pt x="36" y="44"/>
                    </a:cubicBezTo>
                    <a:cubicBezTo>
                      <a:pt x="37" y="43"/>
                      <a:pt x="37" y="41"/>
                      <a:pt x="38" y="40"/>
                    </a:cubicBezTo>
                    <a:cubicBezTo>
                      <a:pt x="40" y="40"/>
                      <a:pt x="42" y="43"/>
                      <a:pt x="44" y="41"/>
                    </a:cubicBezTo>
                    <a:cubicBezTo>
                      <a:pt x="46" y="39"/>
                      <a:pt x="43" y="38"/>
                      <a:pt x="44" y="37"/>
                    </a:cubicBezTo>
                    <a:cubicBezTo>
                      <a:pt x="45" y="35"/>
                      <a:pt x="47" y="36"/>
                      <a:pt x="47" y="35"/>
                    </a:cubicBezTo>
                    <a:cubicBezTo>
                      <a:pt x="48" y="33"/>
                      <a:pt x="47" y="31"/>
                      <a:pt x="47" y="30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7" y="28"/>
                      <a:pt x="46" y="26"/>
                      <a:pt x="46" y="25"/>
                    </a:cubicBezTo>
                    <a:cubicBezTo>
                      <a:pt x="46" y="19"/>
                      <a:pt x="48" y="22"/>
                      <a:pt x="48" y="19"/>
                    </a:cubicBezTo>
                    <a:cubicBezTo>
                      <a:pt x="48" y="18"/>
                      <a:pt x="46" y="17"/>
                      <a:pt x="47" y="16"/>
                    </a:cubicBezTo>
                    <a:cubicBezTo>
                      <a:pt x="47" y="13"/>
                      <a:pt x="49" y="12"/>
                      <a:pt x="49" y="9"/>
                    </a:cubicBezTo>
                    <a:cubicBezTo>
                      <a:pt x="49" y="9"/>
                      <a:pt x="49" y="9"/>
                      <a:pt x="49" y="9"/>
                    </a:cubicBezTo>
                    <a:cubicBezTo>
                      <a:pt x="47" y="11"/>
                      <a:pt x="44" y="12"/>
                      <a:pt x="40" y="12"/>
                    </a:cubicBezTo>
                    <a:cubicBezTo>
                      <a:pt x="38" y="12"/>
                      <a:pt x="37" y="10"/>
                      <a:pt x="35" y="10"/>
                    </a:cubicBezTo>
                    <a:cubicBezTo>
                      <a:pt x="34" y="10"/>
                      <a:pt x="33" y="11"/>
                      <a:pt x="31" y="11"/>
                    </a:cubicBezTo>
                    <a:cubicBezTo>
                      <a:pt x="29" y="11"/>
                      <a:pt x="28" y="8"/>
                      <a:pt x="25" y="7"/>
                    </a:cubicBezTo>
                    <a:cubicBezTo>
                      <a:pt x="24" y="7"/>
                      <a:pt x="22" y="8"/>
                      <a:pt x="21" y="7"/>
                    </a:cubicBezTo>
                    <a:cubicBezTo>
                      <a:pt x="20" y="5"/>
                      <a:pt x="24" y="3"/>
                      <a:pt x="23" y="1"/>
                    </a:cubicBezTo>
                    <a:cubicBezTo>
                      <a:pt x="22" y="0"/>
                      <a:pt x="19" y="1"/>
                      <a:pt x="16" y="6"/>
                    </a:cubicBezTo>
                    <a:cubicBezTo>
                      <a:pt x="15" y="8"/>
                      <a:pt x="16" y="10"/>
                      <a:pt x="16" y="12"/>
                    </a:cubicBezTo>
                    <a:cubicBezTo>
                      <a:pt x="19" y="22"/>
                      <a:pt x="17" y="23"/>
                      <a:pt x="16" y="23"/>
                    </a:cubicBezTo>
                    <a:cubicBezTo>
                      <a:pt x="15" y="24"/>
                      <a:pt x="14" y="24"/>
                      <a:pt x="13" y="23"/>
                    </a:cubicBezTo>
                    <a:cubicBezTo>
                      <a:pt x="13" y="23"/>
                      <a:pt x="13" y="24"/>
                      <a:pt x="12" y="24"/>
                    </a:cubicBezTo>
                    <a:cubicBezTo>
                      <a:pt x="12" y="25"/>
                      <a:pt x="11" y="24"/>
                      <a:pt x="11" y="25"/>
                    </a:cubicBezTo>
                    <a:cubicBezTo>
                      <a:pt x="10" y="26"/>
                      <a:pt x="11" y="27"/>
                      <a:pt x="11" y="28"/>
                    </a:cubicBezTo>
                    <a:cubicBezTo>
                      <a:pt x="10" y="29"/>
                      <a:pt x="9" y="27"/>
                      <a:pt x="8" y="28"/>
                    </a:cubicBezTo>
                    <a:cubicBezTo>
                      <a:pt x="9" y="29"/>
                      <a:pt x="7" y="29"/>
                      <a:pt x="6" y="30"/>
                    </a:cubicBezTo>
                    <a:cubicBezTo>
                      <a:pt x="6" y="31"/>
                      <a:pt x="6" y="33"/>
                      <a:pt x="5" y="34"/>
                    </a:cubicBezTo>
                    <a:cubicBezTo>
                      <a:pt x="5" y="35"/>
                      <a:pt x="5" y="36"/>
                      <a:pt x="4" y="37"/>
                    </a:cubicBezTo>
                    <a:close/>
                  </a:path>
                </a:pathLst>
              </a:custGeom>
              <a:solidFill>
                <a:srgbClr val="D2B3FF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14" name="Freeform 22"/>
              <p:cNvSpPr>
                <a:spLocks/>
              </p:cNvSpPr>
              <p:nvPr/>
            </p:nvSpPr>
            <p:spPr bwMode="auto">
              <a:xfrm>
                <a:off x="2114" y="2660"/>
                <a:ext cx="564" cy="468"/>
              </a:xfrm>
              <a:custGeom>
                <a:avLst/>
                <a:gdLst>
                  <a:gd name="T0" fmla="*/ 3372239 w 89"/>
                  <a:gd name="T1" fmla="*/ 4604026 h 74"/>
                  <a:gd name="T2" fmla="*/ 3372239 w 89"/>
                  <a:gd name="T3" fmla="*/ 4604026 h 74"/>
                  <a:gd name="T4" fmla="*/ 4149424 w 89"/>
                  <a:gd name="T5" fmla="*/ 4410514 h 74"/>
                  <a:gd name="T6" fmla="*/ 4272110 w 89"/>
                  <a:gd name="T7" fmla="*/ 4290605 h 74"/>
                  <a:gd name="T8" fmla="*/ 4599363 w 89"/>
                  <a:gd name="T9" fmla="*/ 4349800 h 74"/>
                  <a:gd name="T10" fmla="*/ 4793043 w 89"/>
                  <a:gd name="T11" fmla="*/ 4349800 h 74"/>
                  <a:gd name="T12" fmla="*/ 4986451 w 89"/>
                  <a:gd name="T13" fmla="*/ 4482592 h 74"/>
                  <a:gd name="T14" fmla="*/ 5375021 w 89"/>
                  <a:gd name="T15" fmla="*/ 4349800 h 74"/>
                  <a:gd name="T16" fmla="*/ 5375021 w 89"/>
                  <a:gd name="T17" fmla="*/ 4290605 h 74"/>
                  <a:gd name="T18" fmla="*/ 5313982 w 89"/>
                  <a:gd name="T19" fmla="*/ 4097100 h 74"/>
                  <a:gd name="T20" fmla="*/ 5570235 w 89"/>
                  <a:gd name="T21" fmla="*/ 3905112 h 74"/>
                  <a:gd name="T22" fmla="*/ 5763877 w 89"/>
                  <a:gd name="T23" fmla="*/ 3642533 h 74"/>
                  <a:gd name="T24" fmla="*/ 5313982 w 89"/>
                  <a:gd name="T25" fmla="*/ 3268442 h 74"/>
                  <a:gd name="T26" fmla="*/ 5313982 w 89"/>
                  <a:gd name="T27" fmla="*/ 2882671 h 74"/>
                  <a:gd name="T28" fmla="*/ 5702559 w 89"/>
                  <a:gd name="T29" fmla="*/ 2620370 h 74"/>
                  <a:gd name="T30" fmla="*/ 5702559 w 89"/>
                  <a:gd name="T31" fmla="*/ 2367669 h 74"/>
                  <a:gd name="T32" fmla="*/ 5375021 w 89"/>
                  <a:gd name="T33" fmla="*/ 2367669 h 74"/>
                  <a:gd name="T34" fmla="*/ 5181620 w 89"/>
                  <a:gd name="T35" fmla="*/ 1850864 h 74"/>
                  <a:gd name="T36" fmla="*/ 4272110 w 89"/>
                  <a:gd name="T37" fmla="*/ 1658877 h 74"/>
                  <a:gd name="T38" fmla="*/ 4343111 w 89"/>
                  <a:gd name="T39" fmla="*/ 1274908 h 74"/>
                  <a:gd name="T40" fmla="*/ 4210748 w 89"/>
                  <a:gd name="T41" fmla="*/ 769506 h 74"/>
                  <a:gd name="T42" fmla="*/ 3883495 w 89"/>
                  <a:gd name="T43" fmla="*/ 636676 h 74"/>
                  <a:gd name="T44" fmla="*/ 3433556 w 89"/>
                  <a:gd name="T45" fmla="*/ 830181 h 74"/>
                  <a:gd name="T46" fmla="*/ 3301237 w 89"/>
                  <a:gd name="T47" fmla="*/ 708786 h 74"/>
                  <a:gd name="T48" fmla="*/ 3044700 w 89"/>
                  <a:gd name="T49" fmla="*/ 636676 h 74"/>
                  <a:gd name="T50" fmla="*/ 2912623 w 89"/>
                  <a:gd name="T51" fmla="*/ 516805 h 74"/>
                  <a:gd name="T52" fmla="*/ 2462684 w 89"/>
                  <a:gd name="T53" fmla="*/ 444689 h 74"/>
                  <a:gd name="T54" fmla="*/ 2268997 w 89"/>
                  <a:gd name="T55" fmla="*/ 252701 h 74"/>
                  <a:gd name="T56" fmla="*/ 1941744 w 89"/>
                  <a:gd name="T57" fmla="*/ 191987 h 74"/>
                  <a:gd name="T58" fmla="*/ 1686981 w 89"/>
                  <a:gd name="T59" fmla="*/ 0 h 74"/>
                  <a:gd name="T60" fmla="*/ 1553135 w 89"/>
                  <a:gd name="T61" fmla="*/ 131268 h 74"/>
                  <a:gd name="T62" fmla="*/ 1359487 w 89"/>
                  <a:gd name="T63" fmla="*/ 252701 h 74"/>
                  <a:gd name="T64" fmla="*/ 1298125 w 89"/>
                  <a:gd name="T65" fmla="*/ 444689 h 74"/>
                  <a:gd name="T66" fmla="*/ 1103197 w 89"/>
                  <a:gd name="T67" fmla="*/ 636676 h 74"/>
                  <a:gd name="T68" fmla="*/ 970872 w 89"/>
                  <a:gd name="T69" fmla="*/ 830181 h 74"/>
                  <a:gd name="T70" fmla="*/ 582257 w 89"/>
                  <a:gd name="T71" fmla="*/ 900774 h 74"/>
                  <a:gd name="T72" fmla="*/ 449939 w 89"/>
                  <a:gd name="T73" fmla="*/ 1274908 h 74"/>
                  <a:gd name="T74" fmla="*/ 193401 w 89"/>
                  <a:gd name="T75" fmla="*/ 1345462 h 74"/>
                  <a:gd name="T76" fmla="*/ 193401 w 89"/>
                  <a:gd name="T77" fmla="*/ 1345462 h 74"/>
                  <a:gd name="T78" fmla="*/ 61324 w 89"/>
                  <a:gd name="T79" fmla="*/ 1790151 h 74"/>
                  <a:gd name="T80" fmla="*/ 132325 w 89"/>
                  <a:gd name="T81" fmla="*/ 1983656 h 74"/>
                  <a:gd name="T82" fmla="*/ 0 w 89"/>
                  <a:gd name="T83" fmla="*/ 2367669 h 74"/>
                  <a:gd name="T84" fmla="*/ 61324 w 89"/>
                  <a:gd name="T85" fmla="*/ 2690924 h 74"/>
                  <a:gd name="T86" fmla="*/ 61324 w 89"/>
                  <a:gd name="T87" fmla="*/ 2690924 h 74"/>
                  <a:gd name="T88" fmla="*/ 1420811 w 89"/>
                  <a:gd name="T89" fmla="*/ 3329118 h 74"/>
                  <a:gd name="T90" fmla="*/ 1686981 w 89"/>
                  <a:gd name="T91" fmla="*/ 3773845 h 74"/>
                  <a:gd name="T92" fmla="*/ 2073828 w 89"/>
                  <a:gd name="T93" fmla="*/ 3713131 h 74"/>
                  <a:gd name="T94" fmla="*/ 2268997 w 89"/>
                  <a:gd name="T95" fmla="*/ 4157813 h 74"/>
                  <a:gd name="T96" fmla="*/ 2524008 w 89"/>
                  <a:gd name="T97" fmla="*/ 4097100 h 74"/>
                  <a:gd name="T98" fmla="*/ 2912623 w 89"/>
                  <a:gd name="T99" fmla="*/ 4026545 h 74"/>
                  <a:gd name="T100" fmla="*/ 2851299 w 89"/>
                  <a:gd name="T101" fmla="*/ 4349800 h 74"/>
                  <a:gd name="T102" fmla="*/ 2851299 w 89"/>
                  <a:gd name="T103" fmla="*/ 4735293 h 74"/>
                  <a:gd name="T104" fmla="*/ 3044700 w 89"/>
                  <a:gd name="T105" fmla="*/ 4674618 h 74"/>
                  <a:gd name="T106" fmla="*/ 3239876 w 89"/>
                  <a:gd name="T107" fmla="*/ 4543306 h 74"/>
                  <a:gd name="T108" fmla="*/ 3372239 w 89"/>
                  <a:gd name="T109" fmla="*/ 4604026 h 74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89"/>
                  <a:gd name="T166" fmla="*/ 0 h 74"/>
                  <a:gd name="T167" fmla="*/ 89 w 89"/>
                  <a:gd name="T168" fmla="*/ 74 h 74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89" h="74">
                    <a:moveTo>
                      <a:pt x="52" y="72"/>
                    </a:moveTo>
                    <a:cubicBezTo>
                      <a:pt x="52" y="72"/>
                      <a:pt x="52" y="72"/>
                      <a:pt x="52" y="72"/>
                    </a:cubicBezTo>
                    <a:cubicBezTo>
                      <a:pt x="56" y="70"/>
                      <a:pt x="59" y="71"/>
                      <a:pt x="64" y="69"/>
                    </a:cubicBezTo>
                    <a:cubicBezTo>
                      <a:pt x="66" y="68"/>
                      <a:pt x="65" y="67"/>
                      <a:pt x="66" y="67"/>
                    </a:cubicBezTo>
                    <a:cubicBezTo>
                      <a:pt x="68" y="67"/>
                      <a:pt x="69" y="68"/>
                      <a:pt x="71" y="68"/>
                    </a:cubicBezTo>
                    <a:cubicBezTo>
                      <a:pt x="72" y="68"/>
                      <a:pt x="73" y="67"/>
                      <a:pt x="74" y="68"/>
                    </a:cubicBezTo>
                    <a:cubicBezTo>
                      <a:pt x="75" y="68"/>
                      <a:pt x="75" y="69"/>
                      <a:pt x="77" y="70"/>
                    </a:cubicBezTo>
                    <a:cubicBezTo>
                      <a:pt x="79" y="69"/>
                      <a:pt x="81" y="69"/>
                      <a:pt x="83" y="68"/>
                    </a:cubicBezTo>
                    <a:cubicBezTo>
                      <a:pt x="83" y="67"/>
                      <a:pt x="83" y="67"/>
                      <a:pt x="83" y="67"/>
                    </a:cubicBezTo>
                    <a:cubicBezTo>
                      <a:pt x="84" y="66"/>
                      <a:pt x="82" y="65"/>
                      <a:pt x="82" y="64"/>
                    </a:cubicBezTo>
                    <a:cubicBezTo>
                      <a:pt x="83" y="63"/>
                      <a:pt x="86" y="63"/>
                      <a:pt x="86" y="61"/>
                    </a:cubicBezTo>
                    <a:cubicBezTo>
                      <a:pt x="87" y="59"/>
                      <a:pt x="89" y="59"/>
                      <a:pt x="89" y="57"/>
                    </a:cubicBezTo>
                    <a:cubicBezTo>
                      <a:pt x="89" y="54"/>
                      <a:pt x="86" y="56"/>
                      <a:pt x="82" y="51"/>
                    </a:cubicBezTo>
                    <a:cubicBezTo>
                      <a:pt x="81" y="50"/>
                      <a:pt x="82" y="47"/>
                      <a:pt x="82" y="45"/>
                    </a:cubicBezTo>
                    <a:cubicBezTo>
                      <a:pt x="85" y="40"/>
                      <a:pt x="87" y="41"/>
                      <a:pt x="88" y="41"/>
                    </a:cubicBezTo>
                    <a:cubicBezTo>
                      <a:pt x="89" y="41"/>
                      <a:pt x="89" y="37"/>
                      <a:pt x="88" y="37"/>
                    </a:cubicBezTo>
                    <a:cubicBezTo>
                      <a:pt x="86" y="37"/>
                      <a:pt x="84" y="38"/>
                      <a:pt x="83" y="37"/>
                    </a:cubicBezTo>
                    <a:cubicBezTo>
                      <a:pt x="81" y="34"/>
                      <a:pt x="84" y="31"/>
                      <a:pt x="80" y="29"/>
                    </a:cubicBezTo>
                    <a:cubicBezTo>
                      <a:pt x="77" y="26"/>
                      <a:pt x="69" y="28"/>
                      <a:pt x="66" y="26"/>
                    </a:cubicBezTo>
                    <a:cubicBezTo>
                      <a:pt x="64" y="23"/>
                      <a:pt x="68" y="22"/>
                      <a:pt x="67" y="20"/>
                    </a:cubicBezTo>
                    <a:cubicBezTo>
                      <a:pt x="67" y="18"/>
                      <a:pt x="67" y="15"/>
                      <a:pt x="65" y="12"/>
                    </a:cubicBezTo>
                    <a:cubicBezTo>
                      <a:pt x="63" y="12"/>
                      <a:pt x="62" y="10"/>
                      <a:pt x="60" y="10"/>
                    </a:cubicBezTo>
                    <a:cubicBezTo>
                      <a:pt x="58" y="10"/>
                      <a:pt x="54" y="12"/>
                      <a:pt x="53" y="13"/>
                    </a:cubicBezTo>
                    <a:cubicBezTo>
                      <a:pt x="52" y="13"/>
                      <a:pt x="52" y="11"/>
                      <a:pt x="51" y="11"/>
                    </a:cubicBezTo>
                    <a:cubicBezTo>
                      <a:pt x="50" y="10"/>
                      <a:pt x="48" y="11"/>
                      <a:pt x="47" y="10"/>
                    </a:cubicBezTo>
                    <a:cubicBezTo>
                      <a:pt x="45" y="10"/>
                      <a:pt x="46" y="8"/>
                      <a:pt x="45" y="8"/>
                    </a:cubicBezTo>
                    <a:cubicBezTo>
                      <a:pt x="44" y="7"/>
                      <a:pt x="42" y="9"/>
                      <a:pt x="38" y="7"/>
                    </a:cubicBezTo>
                    <a:cubicBezTo>
                      <a:pt x="36" y="6"/>
                      <a:pt x="36" y="5"/>
                      <a:pt x="35" y="4"/>
                    </a:cubicBezTo>
                    <a:cubicBezTo>
                      <a:pt x="34" y="4"/>
                      <a:pt x="33" y="5"/>
                      <a:pt x="30" y="3"/>
                    </a:cubicBezTo>
                    <a:cubicBezTo>
                      <a:pt x="29" y="3"/>
                      <a:pt x="28" y="1"/>
                      <a:pt x="26" y="0"/>
                    </a:cubicBezTo>
                    <a:cubicBezTo>
                      <a:pt x="25" y="0"/>
                      <a:pt x="25" y="1"/>
                      <a:pt x="24" y="2"/>
                    </a:cubicBezTo>
                    <a:cubicBezTo>
                      <a:pt x="23" y="3"/>
                      <a:pt x="21" y="3"/>
                      <a:pt x="21" y="4"/>
                    </a:cubicBezTo>
                    <a:cubicBezTo>
                      <a:pt x="20" y="5"/>
                      <a:pt x="20" y="6"/>
                      <a:pt x="20" y="7"/>
                    </a:cubicBezTo>
                    <a:cubicBezTo>
                      <a:pt x="19" y="8"/>
                      <a:pt x="18" y="8"/>
                      <a:pt x="17" y="10"/>
                    </a:cubicBezTo>
                    <a:cubicBezTo>
                      <a:pt x="16" y="11"/>
                      <a:pt x="16" y="12"/>
                      <a:pt x="15" y="13"/>
                    </a:cubicBezTo>
                    <a:cubicBezTo>
                      <a:pt x="14" y="15"/>
                      <a:pt x="11" y="13"/>
                      <a:pt x="9" y="14"/>
                    </a:cubicBezTo>
                    <a:cubicBezTo>
                      <a:pt x="8" y="15"/>
                      <a:pt x="8" y="18"/>
                      <a:pt x="7" y="20"/>
                    </a:cubicBezTo>
                    <a:cubicBezTo>
                      <a:pt x="6" y="21"/>
                      <a:pt x="5" y="21"/>
                      <a:pt x="3" y="21"/>
                    </a:cubicBezTo>
                    <a:cubicBezTo>
                      <a:pt x="3" y="24"/>
                      <a:pt x="1" y="25"/>
                      <a:pt x="1" y="28"/>
                    </a:cubicBezTo>
                    <a:cubicBezTo>
                      <a:pt x="0" y="29"/>
                      <a:pt x="2" y="30"/>
                      <a:pt x="2" y="31"/>
                    </a:cubicBezTo>
                    <a:cubicBezTo>
                      <a:pt x="2" y="34"/>
                      <a:pt x="0" y="31"/>
                      <a:pt x="0" y="37"/>
                    </a:cubicBezTo>
                    <a:cubicBezTo>
                      <a:pt x="0" y="38"/>
                      <a:pt x="1" y="40"/>
                      <a:pt x="1" y="42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9" y="43"/>
                      <a:pt x="16" y="47"/>
                      <a:pt x="22" y="52"/>
                    </a:cubicBezTo>
                    <a:cubicBezTo>
                      <a:pt x="24" y="54"/>
                      <a:pt x="24" y="57"/>
                      <a:pt x="26" y="59"/>
                    </a:cubicBezTo>
                    <a:cubicBezTo>
                      <a:pt x="27" y="60"/>
                      <a:pt x="28" y="58"/>
                      <a:pt x="32" y="58"/>
                    </a:cubicBezTo>
                    <a:cubicBezTo>
                      <a:pt x="34" y="60"/>
                      <a:pt x="33" y="64"/>
                      <a:pt x="35" y="65"/>
                    </a:cubicBezTo>
                    <a:cubicBezTo>
                      <a:pt x="36" y="65"/>
                      <a:pt x="37" y="64"/>
                      <a:pt x="39" y="64"/>
                    </a:cubicBezTo>
                    <a:cubicBezTo>
                      <a:pt x="42" y="66"/>
                      <a:pt x="45" y="62"/>
                      <a:pt x="45" y="63"/>
                    </a:cubicBezTo>
                    <a:cubicBezTo>
                      <a:pt x="47" y="65"/>
                      <a:pt x="44" y="67"/>
                      <a:pt x="44" y="68"/>
                    </a:cubicBezTo>
                    <a:cubicBezTo>
                      <a:pt x="46" y="72"/>
                      <a:pt x="42" y="72"/>
                      <a:pt x="44" y="74"/>
                    </a:cubicBezTo>
                    <a:cubicBezTo>
                      <a:pt x="46" y="74"/>
                      <a:pt x="46" y="73"/>
                      <a:pt x="47" y="73"/>
                    </a:cubicBezTo>
                    <a:cubicBezTo>
                      <a:pt x="49" y="73"/>
                      <a:pt x="49" y="71"/>
                      <a:pt x="50" y="71"/>
                    </a:cubicBezTo>
                    <a:cubicBezTo>
                      <a:pt x="51" y="71"/>
                      <a:pt x="51" y="72"/>
                      <a:pt x="52" y="72"/>
                    </a:cubicBezTo>
                    <a:close/>
                  </a:path>
                </a:pathLst>
              </a:custGeom>
              <a:solidFill>
                <a:srgbClr val="D2B3FF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25" name="Freeform 23"/>
            <p:cNvSpPr>
              <a:spLocks noEditPoints="1"/>
            </p:cNvSpPr>
            <p:nvPr/>
          </p:nvSpPr>
          <p:spPr bwMode="auto">
            <a:xfrm>
              <a:off x="4430" y="2800"/>
              <a:ext cx="80" cy="513"/>
            </a:xfrm>
            <a:custGeom>
              <a:avLst/>
              <a:gdLst>
                <a:gd name="T0" fmla="*/ 23989 w 21"/>
                <a:gd name="T1" fmla="*/ 11055 h 131"/>
                <a:gd name="T2" fmla="*/ 21669 w 21"/>
                <a:gd name="T3" fmla="*/ 21131 h 131"/>
                <a:gd name="T4" fmla="*/ 12000 w 21"/>
                <a:gd name="T5" fmla="*/ 18311 h 131"/>
                <a:gd name="T6" fmla="*/ 15150 w 21"/>
                <a:gd name="T7" fmla="*/ 28462 h 131"/>
                <a:gd name="T8" fmla="*/ 23989 w 21"/>
                <a:gd name="T9" fmla="*/ 50560 h 131"/>
                <a:gd name="T10" fmla="*/ 33726 w 21"/>
                <a:gd name="T11" fmla="*/ 58075 h 131"/>
                <a:gd name="T12" fmla="*/ 40027 w 21"/>
                <a:gd name="T13" fmla="*/ 35977 h 131"/>
                <a:gd name="T14" fmla="*/ 40027 w 21"/>
                <a:gd name="T15" fmla="*/ 7268 h 131"/>
                <a:gd name="T16" fmla="*/ 27371 w 21"/>
                <a:gd name="T17" fmla="*/ 0 h 131"/>
                <a:gd name="T18" fmla="*/ 36876 w 21"/>
                <a:gd name="T19" fmla="*/ 118789 h 131"/>
                <a:gd name="T20" fmla="*/ 40027 w 21"/>
                <a:gd name="T21" fmla="*/ 122513 h 131"/>
                <a:gd name="T22" fmla="*/ 52244 w 21"/>
                <a:gd name="T23" fmla="*/ 122513 h 131"/>
                <a:gd name="T24" fmla="*/ 45714 w 21"/>
                <a:gd name="T25" fmla="*/ 104910 h 131"/>
                <a:gd name="T26" fmla="*/ 42564 w 21"/>
                <a:gd name="T27" fmla="*/ 93805 h 131"/>
                <a:gd name="T28" fmla="*/ 45714 w 21"/>
                <a:gd name="T29" fmla="*/ 79268 h 131"/>
                <a:gd name="T30" fmla="*/ 33726 w 21"/>
                <a:gd name="T31" fmla="*/ 75481 h 131"/>
                <a:gd name="T32" fmla="*/ 36876 w 21"/>
                <a:gd name="T33" fmla="*/ 90323 h 131"/>
                <a:gd name="T34" fmla="*/ 40027 w 21"/>
                <a:gd name="T35" fmla="*/ 101366 h 131"/>
                <a:gd name="T36" fmla="*/ 42564 w 21"/>
                <a:gd name="T37" fmla="*/ 104910 h 131"/>
                <a:gd name="T38" fmla="*/ 48876 w 21"/>
                <a:gd name="T39" fmla="*/ 101366 h 131"/>
                <a:gd name="T40" fmla="*/ 45714 w 21"/>
                <a:gd name="T41" fmla="*/ 93805 h 131"/>
                <a:gd name="T42" fmla="*/ 52244 w 21"/>
                <a:gd name="T43" fmla="*/ 173073 h 131"/>
                <a:gd name="T44" fmla="*/ 57714 w 21"/>
                <a:gd name="T45" fmla="*/ 184132 h 131"/>
                <a:gd name="T46" fmla="*/ 61097 w 21"/>
                <a:gd name="T47" fmla="*/ 173073 h 131"/>
                <a:gd name="T48" fmla="*/ 48876 w 21"/>
                <a:gd name="T49" fmla="*/ 158474 h 131"/>
                <a:gd name="T50" fmla="*/ 45714 w 21"/>
                <a:gd name="T51" fmla="*/ 162018 h 131"/>
                <a:gd name="T52" fmla="*/ 52244 w 21"/>
                <a:gd name="T53" fmla="*/ 169533 h 131"/>
                <a:gd name="T54" fmla="*/ 55394 w 21"/>
                <a:gd name="T55" fmla="*/ 165805 h 131"/>
                <a:gd name="T56" fmla="*/ 55394 w 21"/>
                <a:gd name="T57" fmla="*/ 158474 h 131"/>
                <a:gd name="T58" fmla="*/ 55394 w 21"/>
                <a:gd name="T59" fmla="*/ 194266 h 131"/>
                <a:gd name="T60" fmla="*/ 55394 w 21"/>
                <a:gd name="T61" fmla="*/ 205325 h 131"/>
                <a:gd name="T62" fmla="*/ 55394 w 21"/>
                <a:gd name="T63" fmla="*/ 216365 h 131"/>
                <a:gd name="T64" fmla="*/ 61097 w 21"/>
                <a:gd name="T65" fmla="*/ 234938 h 131"/>
                <a:gd name="T66" fmla="*/ 64248 w 21"/>
                <a:gd name="T67" fmla="*/ 220093 h 131"/>
                <a:gd name="T68" fmla="*/ 61097 w 21"/>
                <a:gd name="T69" fmla="*/ 205325 h 131"/>
                <a:gd name="T70" fmla="*/ 42564 w 21"/>
                <a:gd name="T71" fmla="*/ 252341 h 131"/>
                <a:gd name="T72" fmla="*/ 36876 w 21"/>
                <a:gd name="T73" fmla="*/ 259609 h 131"/>
                <a:gd name="T74" fmla="*/ 45714 w 21"/>
                <a:gd name="T75" fmla="*/ 259609 h 131"/>
                <a:gd name="T76" fmla="*/ 52244 w 21"/>
                <a:gd name="T77" fmla="*/ 263400 h 131"/>
                <a:gd name="T78" fmla="*/ 48876 w 21"/>
                <a:gd name="T79" fmla="*/ 252341 h 131"/>
                <a:gd name="T80" fmla="*/ 33726 w 21"/>
                <a:gd name="T81" fmla="*/ 425418 h 131"/>
                <a:gd name="T82" fmla="*/ 36876 w 21"/>
                <a:gd name="T83" fmla="*/ 447516 h 131"/>
                <a:gd name="T84" fmla="*/ 18518 w 21"/>
                <a:gd name="T85" fmla="*/ 421874 h 131"/>
                <a:gd name="T86" fmla="*/ 0 w 21"/>
                <a:gd name="T87" fmla="*/ 432929 h 131"/>
                <a:gd name="T88" fmla="*/ 0 w 21"/>
                <a:gd name="T89" fmla="*/ 468721 h 131"/>
                <a:gd name="T90" fmla="*/ 12000 w 21"/>
                <a:gd name="T91" fmla="*/ 454122 h 131"/>
                <a:gd name="T92" fmla="*/ 23989 w 21"/>
                <a:gd name="T93" fmla="*/ 349936 h 131"/>
                <a:gd name="T94" fmla="*/ 15150 w 21"/>
                <a:gd name="T95" fmla="*/ 374854 h 131"/>
                <a:gd name="T96" fmla="*/ 15150 w 21"/>
                <a:gd name="T97" fmla="*/ 389441 h 131"/>
                <a:gd name="T98" fmla="*/ 27371 w 21"/>
                <a:gd name="T99" fmla="*/ 408011 h 131"/>
                <a:gd name="T100" fmla="*/ 33726 w 21"/>
                <a:gd name="T101" fmla="*/ 357205 h 131"/>
                <a:gd name="T102" fmla="*/ 40027 w 21"/>
                <a:gd name="T103" fmla="*/ 335091 h 131"/>
                <a:gd name="T104" fmla="*/ 30518 w 21"/>
                <a:gd name="T105" fmla="*/ 335091 h 131"/>
                <a:gd name="T106" fmla="*/ 45714 w 21"/>
                <a:gd name="T107" fmla="*/ 280803 h 131"/>
                <a:gd name="T108" fmla="*/ 42564 w 21"/>
                <a:gd name="T109" fmla="*/ 321475 h 131"/>
                <a:gd name="T110" fmla="*/ 55394 w 21"/>
                <a:gd name="T111" fmla="*/ 284531 h 13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1"/>
                <a:gd name="T169" fmla="*/ 0 h 131"/>
                <a:gd name="T170" fmla="*/ 21 w 21"/>
                <a:gd name="T171" fmla="*/ 131 h 131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1" h="131">
                  <a:moveTo>
                    <a:pt x="9" y="0"/>
                  </a:moveTo>
                  <a:lnTo>
                    <a:pt x="9" y="2"/>
                  </a:lnTo>
                  <a:lnTo>
                    <a:pt x="9" y="3"/>
                  </a:lnTo>
                  <a:lnTo>
                    <a:pt x="8" y="3"/>
                  </a:lnTo>
                  <a:lnTo>
                    <a:pt x="7" y="3"/>
                  </a:lnTo>
                  <a:lnTo>
                    <a:pt x="7" y="4"/>
                  </a:lnTo>
                  <a:lnTo>
                    <a:pt x="7" y="5"/>
                  </a:lnTo>
                  <a:lnTo>
                    <a:pt x="7" y="6"/>
                  </a:lnTo>
                  <a:lnTo>
                    <a:pt x="6" y="5"/>
                  </a:lnTo>
                  <a:lnTo>
                    <a:pt x="5" y="5"/>
                  </a:lnTo>
                  <a:lnTo>
                    <a:pt x="4" y="5"/>
                  </a:lnTo>
                  <a:lnTo>
                    <a:pt x="3" y="6"/>
                  </a:lnTo>
                  <a:lnTo>
                    <a:pt x="3" y="8"/>
                  </a:lnTo>
                  <a:lnTo>
                    <a:pt x="4" y="8"/>
                  </a:lnTo>
                  <a:lnTo>
                    <a:pt x="5" y="8"/>
                  </a:lnTo>
                  <a:cubicBezTo>
                    <a:pt x="6" y="8"/>
                    <a:pt x="6" y="7"/>
                    <a:pt x="7" y="7"/>
                  </a:cubicBezTo>
                  <a:cubicBezTo>
                    <a:pt x="8" y="8"/>
                    <a:pt x="8" y="9"/>
                    <a:pt x="9" y="10"/>
                  </a:cubicBezTo>
                  <a:cubicBezTo>
                    <a:pt x="9" y="10"/>
                    <a:pt x="9" y="11"/>
                    <a:pt x="9" y="11"/>
                  </a:cubicBezTo>
                  <a:cubicBezTo>
                    <a:pt x="8" y="11"/>
                    <a:pt x="8" y="12"/>
                    <a:pt x="8" y="13"/>
                  </a:cubicBezTo>
                  <a:lnTo>
                    <a:pt x="8" y="14"/>
                  </a:lnTo>
                  <a:lnTo>
                    <a:pt x="8" y="15"/>
                  </a:lnTo>
                  <a:lnTo>
                    <a:pt x="9" y="16"/>
                  </a:lnTo>
                  <a:lnTo>
                    <a:pt x="10" y="16"/>
                  </a:lnTo>
                  <a:lnTo>
                    <a:pt x="11" y="16"/>
                  </a:lnTo>
                  <a:lnTo>
                    <a:pt x="12" y="15"/>
                  </a:lnTo>
                  <a:cubicBezTo>
                    <a:pt x="12" y="14"/>
                    <a:pt x="12" y="14"/>
                    <a:pt x="12" y="13"/>
                  </a:cubicBezTo>
                  <a:cubicBezTo>
                    <a:pt x="13" y="12"/>
                    <a:pt x="13" y="11"/>
                    <a:pt x="13" y="10"/>
                  </a:cubicBezTo>
                  <a:lnTo>
                    <a:pt x="14" y="9"/>
                  </a:lnTo>
                  <a:lnTo>
                    <a:pt x="13" y="8"/>
                  </a:lnTo>
                  <a:cubicBezTo>
                    <a:pt x="13" y="7"/>
                    <a:pt x="12" y="6"/>
                    <a:pt x="12" y="5"/>
                  </a:cubicBezTo>
                  <a:lnTo>
                    <a:pt x="13" y="5"/>
                  </a:lnTo>
                  <a:lnTo>
                    <a:pt x="13" y="3"/>
                  </a:lnTo>
                  <a:lnTo>
                    <a:pt x="13" y="2"/>
                  </a:lnTo>
                  <a:lnTo>
                    <a:pt x="12" y="2"/>
                  </a:lnTo>
                  <a:lnTo>
                    <a:pt x="12" y="1"/>
                  </a:lnTo>
                  <a:lnTo>
                    <a:pt x="11" y="1"/>
                  </a:lnTo>
                  <a:lnTo>
                    <a:pt x="9" y="0"/>
                  </a:lnTo>
                  <a:close/>
                  <a:moveTo>
                    <a:pt x="13" y="31"/>
                  </a:moveTo>
                  <a:lnTo>
                    <a:pt x="13" y="31"/>
                  </a:lnTo>
                  <a:lnTo>
                    <a:pt x="12" y="31"/>
                  </a:lnTo>
                  <a:lnTo>
                    <a:pt x="12" y="32"/>
                  </a:lnTo>
                  <a:cubicBezTo>
                    <a:pt x="12" y="32"/>
                    <a:pt x="12" y="32"/>
                    <a:pt x="12" y="32"/>
                  </a:cubicBezTo>
                  <a:lnTo>
                    <a:pt x="12" y="33"/>
                  </a:lnTo>
                  <a:lnTo>
                    <a:pt x="12" y="34"/>
                  </a:lnTo>
                  <a:lnTo>
                    <a:pt x="13" y="34"/>
                  </a:lnTo>
                  <a:cubicBezTo>
                    <a:pt x="14" y="34"/>
                    <a:pt x="14" y="34"/>
                    <a:pt x="14" y="34"/>
                  </a:cubicBezTo>
                  <a:lnTo>
                    <a:pt x="15" y="35"/>
                  </a:lnTo>
                  <a:lnTo>
                    <a:pt x="16" y="36"/>
                  </a:lnTo>
                  <a:lnTo>
                    <a:pt x="17" y="34"/>
                  </a:lnTo>
                  <a:lnTo>
                    <a:pt x="17" y="33"/>
                  </a:lnTo>
                  <a:lnTo>
                    <a:pt x="17" y="32"/>
                  </a:lnTo>
                  <a:lnTo>
                    <a:pt x="17" y="31"/>
                  </a:lnTo>
                  <a:lnTo>
                    <a:pt x="15" y="29"/>
                  </a:lnTo>
                  <a:lnTo>
                    <a:pt x="14" y="31"/>
                  </a:lnTo>
                  <a:lnTo>
                    <a:pt x="13" y="31"/>
                  </a:lnTo>
                  <a:close/>
                  <a:moveTo>
                    <a:pt x="14" y="26"/>
                  </a:moveTo>
                  <a:lnTo>
                    <a:pt x="14" y="26"/>
                  </a:lnTo>
                  <a:lnTo>
                    <a:pt x="15" y="25"/>
                  </a:lnTo>
                  <a:lnTo>
                    <a:pt x="15" y="24"/>
                  </a:lnTo>
                  <a:lnTo>
                    <a:pt x="15" y="23"/>
                  </a:lnTo>
                  <a:lnTo>
                    <a:pt x="15" y="22"/>
                  </a:lnTo>
                  <a:lnTo>
                    <a:pt x="14" y="21"/>
                  </a:lnTo>
                  <a:cubicBezTo>
                    <a:pt x="13" y="21"/>
                    <a:pt x="13" y="21"/>
                    <a:pt x="12" y="20"/>
                  </a:cubicBezTo>
                  <a:lnTo>
                    <a:pt x="11" y="21"/>
                  </a:lnTo>
                  <a:lnTo>
                    <a:pt x="11" y="22"/>
                  </a:lnTo>
                  <a:cubicBezTo>
                    <a:pt x="11" y="22"/>
                    <a:pt x="11" y="23"/>
                    <a:pt x="11" y="23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2" y="25"/>
                    <a:pt x="12" y="25"/>
                    <a:pt x="12" y="25"/>
                  </a:cubicBezTo>
                  <a:lnTo>
                    <a:pt x="12" y="26"/>
                  </a:lnTo>
                  <a:lnTo>
                    <a:pt x="13" y="26"/>
                  </a:lnTo>
                  <a:lnTo>
                    <a:pt x="14" y="26"/>
                  </a:lnTo>
                  <a:cubicBezTo>
                    <a:pt x="13" y="27"/>
                    <a:pt x="13" y="27"/>
                    <a:pt x="13" y="27"/>
                  </a:cubicBezTo>
                  <a:lnTo>
                    <a:pt x="13" y="28"/>
                  </a:lnTo>
                  <a:lnTo>
                    <a:pt x="13" y="29"/>
                  </a:lnTo>
                  <a:lnTo>
                    <a:pt x="14" y="29"/>
                  </a:lnTo>
                  <a:lnTo>
                    <a:pt x="15" y="29"/>
                  </a:lnTo>
                  <a:lnTo>
                    <a:pt x="15" y="28"/>
                  </a:lnTo>
                  <a:lnTo>
                    <a:pt x="16" y="28"/>
                  </a:lnTo>
                  <a:lnTo>
                    <a:pt x="16" y="27"/>
                  </a:lnTo>
                  <a:lnTo>
                    <a:pt x="15" y="27"/>
                  </a:lnTo>
                  <a:lnTo>
                    <a:pt x="15" y="26"/>
                  </a:lnTo>
                  <a:lnTo>
                    <a:pt x="14" y="26"/>
                  </a:lnTo>
                  <a:close/>
                  <a:moveTo>
                    <a:pt x="18" y="47"/>
                  </a:moveTo>
                  <a:lnTo>
                    <a:pt x="18" y="48"/>
                  </a:lnTo>
                  <a:lnTo>
                    <a:pt x="17" y="48"/>
                  </a:lnTo>
                  <a:lnTo>
                    <a:pt x="17" y="49"/>
                  </a:lnTo>
                  <a:lnTo>
                    <a:pt x="17" y="50"/>
                  </a:lnTo>
                  <a:lnTo>
                    <a:pt x="18" y="51"/>
                  </a:lnTo>
                  <a:lnTo>
                    <a:pt x="19" y="51"/>
                  </a:lnTo>
                  <a:lnTo>
                    <a:pt x="20" y="50"/>
                  </a:lnTo>
                  <a:lnTo>
                    <a:pt x="20" y="49"/>
                  </a:lnTo>
                  <a:lnTo>
                    <a:pt x="20" y="48"/>
                  </a:lnTo>
                  <a:lnTo>
                    <a:pt x="19" y="48"/>
                  </a:lnTo>
                  <a:lnTo>
                    <a:pt x="18" y="47"/>
                  </a:lnTo>
                  <a:close/>
                  <a:moveTo>
                    <a:pt x="17" y="43"/>
                  </a:moveTo>
                  <a:lnTo>
                    <a:pt x="17" y="43"/>
                  </a:lnTo>
                  <a:lnTo>
                    <a:pt x="16" y="43"/>
                  </a:lnTo>
                  <a:lnTo>
                    <a:pt x="16" y="44"/>
                  </a:lnTo>
                  <a:lnTo>
                    <a:pt x="15" y="44"/>
                  </a:lnTo>
                  <a:lnTo>
                    <a:pt x="15" y="45"/>
                  </a:lnTo>
                  <a:lnTo>
                    <a:pt x="15" y="46"/>
                  </a:lnTo>
                  <a:lnTo>
                    <a:pt x="16" y="46"/>
                  </a:lnTo>
                  <a:lnTo>
                    <a:pt x="17" y="47"/>
                  </a:lnTo>
                  <a:lnTo>
                    <a:pt x="18" y="46"/>
                  </a:lnTo>
                  <a:lnTo>
                    <a:pt x="19" y="45"/>
                  </a:lnTo>
                  <a:lnTo>
                    <a:pt x="18" y="44"/>
                  </a:lnTo>
                  <a:lnTo>
                    <a:pt x="18" y="43"/>
                  </a:lnTo>
                  <a:lnTo>
                    <a:pt x="17" y="43"/>
                  </a:lnTo>
                  <a:close/>
                  <a:moveTo>
                    <a:pt x="19" y="54"/>
                  </a:moveTo>
                  <a:lnTo>
                    <a:pt x="18" y="54"/>
                  </a:lnTo>
                  <a:lnTo>
                    <a:pt x="18" y="55"/>
                  </a:lnTo>
                  <a:cubicBezTo>
                    <a:pt x="17" y="56"/>
                    <a:pt x="17" y="56"/>
                    <a:pt x="18" y="57"/>
                  </a:cubicBezTo>
                  <a:lnTo>
                    <a:pt x="18" y="58"/>
                  </a:lnTo>
                  <a:lnTo>
                    <a:pt x="19" y="58"/>
                  </a:lnTo>
                  <a:lnTo>
                    <a:pt x="18" y="58"/>
                  </a:lnTo>
                  <a:lnTo>
                    <a:pt x="18" y="59"/>
                  </a:lnTo>
                  <a:lnTo>
                    <a:pt x="18" y="60"/>
                  </a:lnTo>
                  <a:lnTo>
                    <a:pt x="18" y="61"/>
                  </a:lnTo>
                  <a:cubicBezTo>
                    <a:pt x="18" y="62"/>
                    <a:pt x="18" y="63"/>
                    <a:pt x="18" y="64"/>
                  </a:cubicBezTo>
                  <a:lnTo>
                    <a:pt x="17" y="66"/>
                  </a:lnTo>
                  <a:lnTo>
                    <a:pt x="19" y="66"/>
                  </a:lnTo>
                  <a:lnTo>
                    <a:pt x="20" y="66"/>
                  </a:lnTo>
                  <a:lnTo>
                    <a:pt x="20" y="65"/>
                  </a:lnTo>
                  <a:lnTo>
                    <a:pt x="21" y="65"/>
                  </a:lnTo>
                  <a:lnTo>
                    <a:pt x="21" y="64"/>
                  </a:lnTo>
                  <a:lnTo>
                    <a:pt x="21" y="63"/>
                  </a:lnTo>
                  <a:cubicBezTo>
                    <a:pt x="21" y="63"/>
                    <a:pt x="21" y="62"/>
                    <a:pt x="21" y="61"/>
                  </a:cubicBezTo>
                  <a:cubicBezTo>
                    <a:pt x="21" y="61"/>
                    <a:pt x="21" y="60"/>
                    <a:pt x="21" y="60"/>
                  </a:cubicBezTo>
                  <a:lnTo>
                    <a:pt x="21" y="58"/>
                  </a:lnTo>
                  <a:lnTo>
                    <a:pt x="20" y="58"/>
                  </a:lnTo>
                  <a:lnTo>
                    <a:pt x="19" y="58"/>
                  </a:lnTo>
                  <a:lnTo>
                    <a:pt x="20" y="57"/>
                  </a:lnTo>
                  <a:cubicBezTo>
                    <a:pt x="20" y="57"/>
                    <a:pt x="20" y="57"/>
                    <a:pt x="20" y="56"/>
                  </a:cubicBezTo>
                  <a:cubicBezTo>
                    <a:pt x="20" y="56"/>
                    <a:pt x="20" y="55"/>
                    <a:pt x="20" y="55"/>
                  </a:cubicBezTo>
                  <a:lnTo>
                    <a:pt x="19" y="54"/>
                  </a:lnTo>
                  <a:close/>
                  <a:moveTo>
                    <a:pt x="14" y="70"/>
                  </a:moveTo>
                  <a:lnTo>
                    <a:pt x="13" y="70"/>
                  </a:lnTo>
                  <a:lnTo>
                    <a:pt x="12" y="70"/>
                  </a:lnTo>
                  <a:lnTo>
                    <a:pt x="12" y="71"/>
                  </a:lnTo>
                  <a:lnTo>
                    <a:pt x="12" y="72"/>
                  </a:lnTo>
                  <a:cubicBezTo>
                    <a:pt x="12" y="72"/>
                    <a:pt x="12" y="72"/>
                    <a:pt x="13" y="72"/>
                  </a:cubicBezTo>
                  <a:lnTo>
                    <a:pt x="13" y="73"/>
                  </a:lnTo>
                  <a:lnTo>
                    <a:pt x="14" y="73"/>
                  </a:lnTo>
                  <a:cubicBezTo>
                    <a:pt x="14" y="73"/>
                    <a:pt x="14" y="72"/>
                    <a:pt x="15" y="72"/>
                  </a:cubicBezTo>
                  <a:cubicBezTo>
                    <a:pt x="15" y="73"/>
                    <a:pt x="15" y="73"/>
                    <a:pt x="15" y="73"/>
                  </a:cubicBezTo>
                  <a:lnTo>
                    <a:pt x="16" y="73"/>
                  </a:lnTo>
                  <a:lnTo>
                    <a:pt x="16" y="74"/>
                  </a:lnTo>
                  <a:lnTo>
                    <a:pt x="16" y="73"/>
                  </a:lnTo>
                  <a:lnTo>
                    <a:pt x="17" y="73"/>
                  </a:lnTo>
                  <a:cubicBezTo>
                    <a:pt x="17" y="73"/>
                    <a:pt x="17" y="73"/>
                    <a:pt x="17" y="72"/>
                  </a:cubicBezTo>
                  <a:cubicBezTo>
                    <a:pt x="17" y="71"/>
                    <a:pt x="17" y="71"/>
                    <a:pt x="17" y="71"/>
                  </a:cubicBezTo>
                  <a:lnTo>
                    <a:pt x="16" y="70"/>
                  </a:lnTo>
                  <a:lnTo>
                    <a:pt x="15" y="71"/>
                  </a:lnTo>
                  <a:cubicBezTo>
                    <a:pt x="15" y="70"/>
                    <a:pt x="15" y="70"/>
                    <a:pt x="14" y="70"/>
                  </a:cubicBezTo>
                  <a:close/>
                  <a:moveTo>
                    <a:pt x="11" y="118"/>
                  </a:moveTo>
                  <a:cubicBezTo>
                    <a:pt x="10" y="120"/>
                    <a:pt x="9" y="122"/>
                    <a:pt x="8" y="124"/>
                  </a:cubicBezTo>
                  <a:lnTo>
                    <a:pt x="10" y="124"/>
                  </a:lnTo>
                  <a:lnTo>
                    <a:pt x="11" y="124"/>
                  </a:lnTo>
                  <a:lnTo>
                    <a:pt x="12" y="124"/>
                  </a:lnTo>
                  <a:lnTo>
                    <a:pt x="12" y="123"/>
                  </a:lnTo>
                  <a:lnTo>
                    <a:pt x="12" y="122"/>
                  </a:lnTo>
                  <a:lnTo>
                    <a:pt x="12" y="121"/>
                  </a:lnTo>
                  <a:cubicBezTo>
                    <a:pt x="12" y="121"/>
                    <a:pt x="12" y="121"/>
                    <a:pt x="12" y="121"/>
                  </a:cubicBezTo>
                  <a:lnTo>
                    <a:pt x="11" y="118"/>
                  </a:lnTo>
                  <a:close/>
                  <a:moveTo>
                    <a:pt x="6" y="117"/>
                  </a:moveTo>
                  <a:cubicBezTo>
                    <a:pt x="6" y="117"/>
                    <a:pt x="5" y="117"/>
                    <a:pt x="4" y="117"/>
                  </a:cubicBezTo>
                  <a:cubicBezTo>
                    <a:pt x="3" y="117"/>
                    <a:pt x="3" y="117"/>
                    <a:pt x="2" y="117"/>
                  </a:cubicBezTo>
                  <a:cubicBezTo>
                    <a:pt x="1" y="118"/>
                    <a:pt x="1" y="118"/>
                    <a:pt x="0" y="118"/>
                  </a:cubicBezTo>
                  <a:lnTo>
                    <a:pt x="0" y="119"/>
                  </a:lnTo>
                  <a:lnTo>
                    <a:pt x="0" y="120"/>
                  </a:lnTo>
                  <a:cubicBezTo>
                    <a:pt x="0" y="121"/>
                    <a:pt x="0" y="121"/>
                    <a:pt x="0" y="122"/>
                  </a:cubicBezTo>
                  <a:cubicBezTo>
                    <a:pt x="1" y="122"/>
                    <a:pt x="1" y="123"/>
                    <a:pt x="1" y="123"/>
                  </a:cubicBezTo>
                  <a:lnTo>
                    <a:pt x="1" y="124"/>
                  </a:lnTo>
                  <a:cubicBezTo>
                    <a:pt x="0" y="126"/>
                    <a:pt x="0" y="127"/>
                    <a:pt x="0" y="129"/>
                  </a:cubicBezTo>
                  <a:lnTo>
                    <a:pt x="0" y="130"/>
                  </a:lnTo>
                  <a:lnTo>
                    <a:pt x="1" y="131"/>
                  </a:lnTo>
                  <a:lnTo>
                    <a:pt x="2" y="131"/>
                  </a:lnTo>
                  <a:lnTo>
                    <a:pt x="3" y="131"/>
                  </a:lnTo>
                  <a:lnTo>
                    <a:pt x="3" y="130"/>
                  </a:lnTo>
                  <a:cubicBezTo>
                    <a:pt x="4" y="129"/>
                    <a:pt x="4" y="128"/>
                    <a:pt x="4" y="126"/>
                  </a:cubicBezTo>
                  <a:cubicBezTo>
                    <a:pt x="4" y="125"/>
                    <a:pt x="4" y="124"/>
                    <a:pt x="5" y="123"/>
                  </a:cubicBezTo>
                  <a:cubicBezTo>
                    <a:pt x="5" y="123"/>
                    <a:pt x="5" y="122"/>
                    <a:pt x="5" y="122"/>
                  </a:cubicBezTo>
                  <a:cubicBezTo>
                    <a:pt x="5" y="121"/>
                    <a:pt x="5" y="121"/>
                    <a:pt x="6" y="120"/>
                  </a:cubicBezTo>
                  <a:cubicBezTo>
                    <a:pt x="6" y="120"/>
                    <a:pt x="6" y="119"/>
                    <a:pt x="6" y="119"/>
                  </a:cubicBezTo>
                  <a:lnTo>
                    <a:pt x="6" y="117"/>
                  </a:lnTo>
                  <a:close/>
                  <a:moveTo>
                    <a:pt x="8" y="97"/>
                  </a:moveTo>
                  <a:cubicBezTo>
                    <a:pt x="8" y="97"/>
                    <a:pt x="7" y="98"/>
                    <a:pt x="7" y="98"/>
                  </a:cubicBezTo>
                  <a:cubicBezTo>
                    <a:pt x="6" y="98"/>
                    <a:pt x="6" y="98"/>
                    <a:pt x="5" y="99"/>
                  </a:cubicBezTo>
                  <a:lnTo>
                    <a:pt x="4" y="100"/>
                  </a:lnTo>
                  <a:cubicBezTo>
                    <a:pt x="5" y="101"/>
                    <a:pt x="5" y="101"/>
                    <a:pt x="6" y="102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5" y="103"/>
                    <a:pt x="5" y="103"/>
                    <a:pt x="5" y="104"/>
                  </a:cubicBezTo>
                  <a:lnTo>
                    <a:pt x="4" y="105"/>
                  </a:lnTo>
                  <a:lnTo>
                    <a:pt x="4" y="106"/>
                  </a:lnTo>
                  <a:cubicBezTo>
                    <a:pt x="5" y="107"/>
                    <a:pt x="5" y="108"/>
                    <a:pt x="5" y="108"/>
                  </a:cubicBezTo>
                  <a:cubicBezTo>
                    <a:pt x="5" y="110"/>
                    <a:pt x="5" y="112"/>
                    <a:pt x="5" y="114"/>
                  </a:cubicBezTo>
                  <a:cubicBezTo>
                    <a:pt x="6" y="114"/>
                    <a:pt x="6" y="115"/>
                    <a:pt x="6" y="115"/>
                  </a:cubicBezTo>
                  <a:lnTo>
                    <a:pt x="7" y="117"/>
                  </a:lnTo>
                  <a:lnTo>
                    <a:pt x="8" y="115"/>
                  </a:lnTo>
                  <a:cubicBezTo>
                    <a:pt x="8" y="115"/>
                    <a:pt x="9" y="115"/>
                    <a:pt x="9" y="114"/>
                  </a:cubicBezTo>
                  <a:cubicBezTo>
                    <a:pt x="9" y="114"/>
                    <a:pt x="9" y="114"/>
                    <a:pt x="9" y="113"/>
                  </a:cubicBezTo>
                  <a:cubicBezTo>
                    <a:pt x="9" y="113"/>
                    <a:pt x="10" y="112"/>
                    <a:pt x="10" y="112"/>
                  </a:cubicBezTo>
                  <a:cubicBezTo>
                    <a:pt x="10" y="111"/>
                    <a:pt x="10" y="111"/>
                    <a:pt x="10" y="110"/>
                  </a:cubicBezTo>
                  <a:cubicBezTo>
                    <a:pt x="9" y="109"/>
                    <a:pt x="9" y="107"/>
                    <a:pt x="9" y="106"/>
                  </a:cubicBezTo>
                  <a:cubicBezTo>
                    <a:pt x="10" y="105"/>
                    <a:pt x="10" y="104"/>
                    <a:pt x="10" y="104"/>
                  </a:cubicBezTo>
                  <a:cubicBezTo>
                    <a:pt x="11" y="103"/>
                    <a:pt x="11" y="103"/>
                    <a:pt x="11" y="102"/>
                  </a:cubicBezTo>
                  <a:cubicBezTo>
                    <a:pt x="11" y="101"/>
                    <a:pt x="11" y="100"/>
                    <a:pt x="11" y="99"/>
                  </a:cubicBezTo>
                  <a:cubicBezTo>
                    <a:pt x="12" y="99"/>
                    <a:pt x="13" y="98"/>
                    <a:pt x="13" y="97"/>
                  </a:cubicBezTo>
                  <a:lnTo>
                    <a:pt x="13" y="96"/>
                  </a:lnTo>
                  <a:cubicBezTo>
                    <a:pt x="13" y="96"/>
                    <a:pt x="14" y="95"/>
                    <a:pt x="14" y="95"/>
                  </a:cubicBezTo>
                  <a:lnTo>
                    <a:pt x="13" y="94"/>
                  </a:lnTo>
                  <a:lnTo>
                    <a:pt x="13" y="93"/>
                  </a:lnTo>
                  <a:lnTo>
                    <a:pt x="12" y="93"/>
                  </a:lnTo>
                  <a:lnTo>
                    <a:pt x="12" y="92"/>
                  </a:lnTo>
                  <a:lnTo>
                    <a:pt x="11" y="92"/>
                  </a:lnTo>
                  <a:lnTo>
                    <a:pt x="10" y="93"/>
                  </a:lnTo>
                  <a:lnTo>
                    <a:pt x="9" y="94"/>
                  </a:lnTo>
                  <a:lnTo>
                    <a:pt x="8" y="97"/>
                  </a:lnTo>
                  <a:close/>
                  <a:moveTo>
                    <a:pt x="16" y="76"/>
                  </a:moveTo>
                  <a:lnTo>
                    <a:pt x="15" y="77"/>
                  </a:lnTo>
                  <a:cubicBezTo>
                    <a:pt x="15" y="77"/>
                    <a:pt x="15" y="77"/>
                    <a:pt x="15" y="78"/>
                  </a:cubicBezTo>
                  <a:cubicBezTo>
                    <a:pt x="14" y="78"/>
                    <a:pt x="14" y="79"/>
                    <a:pt x="14" y="80"/>
                  </a:cubicBezTo>
                  <a:cubicBezTo>
                    <a:pt x="14" y="82"/>
                    <a:pt x="13" y="84"/>
                    <a:pt x="13" y="85"/>
                  </a:cubicBezTo>
                  <a:cubicBezTo>
                    <a:pt x="13" y="86"/>
                    <a:pt x="13" y="87"/>
                    <a:pt x="13" y="88"/>
                  </a:cubicBezTo>
                  <a:cubicBezTo>
                    <a:pt x="13" y="89"/>
                    <a:pt x="13" y="89"/>
                    <a:pt x="13" y="89"/>
                  </a:cubicBezTo>
                  <a:lnTo>
                    <a:pt x="14" y="89"/>
                  </a:lnTo>
                  <a:lnTo>
                    <a:pt x="15" y="90"/>
                  </a:lnTo>
                  <a:lnTo>
                    <a:pt x="15" y="89"/>
                  </a:lnTo>
                  <a:cubicBezTo>
                    <a:pt x="16" y="89"/>
                    <a:pt x="16" y="88"/>
                    <a:pt x="16" y="88"/>
                  </a:cubicBezTo>
                  <a:cubicBezTo>
                    <a:pt x="17" y="86"/>
                    <a:pt x="18" y="84"/>
                    <a:pt x="18" y="82"/>
                  </a:cubicBezTo>
                  <a:cubicBezTo>
                    <a:pt x="18" y="81"/>
                    <a:pt x="18" y="80"/>
                    <a:pt x="18" y="79"/>
                  </a:cubicBezTo>
                  <a:cubicBezTo>
                    <a:pt x="18" y="78"/>
                    <a:pt x="17" y="78"/>
                    <a:pt x="17" y="78"/>
                  </a:cubicBezTo>
                  <a:lnTo>
                    <a:pt x="17" y="77"/>
                  </a:lnTo>
                  <a:lnTo>
                    <a:pt x="16" y="76"/>
                  </a:ln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" name="Freeform 24"/>
            <p:cNvSpPr>
              <a:spLocks/>
            </p:cNvSpPr>
            <p:nvPr/>
          </p:nvSpPr>
          <p:spPr bwMode="auto">
            <a:xfrm>
              <a:off x="4042" y="2936"/>
              <a:ext cx="314" cy="424"/>
            </a:xfrm>
            <a:custGeom>
              <a:avLst/>
              <a:gdLst>
                <a:gd name="T0" fmla="*/ 224039 w 82"/>
                <a:gd name="T1" fmla="*/ 347806 h 108"/>
                <a:gd name="T2" fmla="*/ 233072 w 82"/>
                <a:gd name="T3" fmla="*/ 395557 h 108"/>
                <a:gd name="T4" fmla="*/ 204889 w 82"/>
                <a:gd name="T5" fmla="*/ 372975 h 108"/>
                <a:gd name="T6" fmla="*/ 179508 w 82"/>
                <a:gd name="T7" fmla="*/ 315256 h 108"/>
                <a:gd name="T8" fmla="*/ 170521 w 82"/>
                <a:gd name="T9" fmla="*/ 289117 h 108"/>
                <a:gd name="T10" fmla="*/ 144919 w 82"/>
                <a:gd name="T11" fmla="*/ 263944 h 108"/>
                <a:gd name="T12" fmla="*/ 113538 w 82"/>
                <a:gd name="T13" fmla="*/ 208812 h 108"/>
                <a:gd name="T14" fmla="*/ 84726 w 82"/>
                <a:gd name="T15" fmla="*/ 150124 h 108"/>
                <a:gd name="T16" fmla="*/ 60192 w 82"/>
                <a:gd name="T17" fmla="*/ 142739 h 108"/>
                <a:gd name="T18" fmla="*/ 60192 w 82"/>
                <a:gd name="T19" fmla="*/ 135185 h 108"/>
                <a:gd name="T20" fmla="*/ 50309 w 82"/>
                <a:gd name="T21" fmla="*/ 131609 h 108"/>
                <a:gd name="T22" fmla="*/ 44531 w 82"/>
                <a:gd name="T23" fmla="*/ 113824 h 108"/>
                <a:gd name="T24" fmla="*/ 31392 w 82"/>
                <a:gd name="T25" fmla="*/ 80301 h 108"/>
                <a:gd name="T26" fmla="*/ 18917 w 82"/>
                <a:gd name="T27" fmla="*/ 51308 h 108"/>
                <a:gd name="T28" fmla="*/ 25602 w 82"/>
                <a:gd name="T29" fmla="*/ 55132 h 108"/>
                <a:gd name="T30" fmla="*/ 27961 w 82"/>
                <a:gd name="T31" fmla="*/ 43927 h 108"/>
                <a:gd name="T32" fmla="*/ 25602 w 82"/>
                <a:gd name="T33" fmla="*/ 40119 h 108"/>
                <a:gd name="T34" fmla="*/ 22126 w 82"/>
                <a:gd name="T35" fmla="*/ 25169 h 108"/>
                <a:gd name="T36" fmla="*/ 9049 w 82"/>
                <a:gd name="T37" fmla="*/ 18758 h 108"/>
                <a:gd name="T38" fmla="*/ 3197 w 82"/>
                <a:gd name="T39" fmla="*/ 14950 h 108"/>
                <a:gd name="T40" fmla="*/ 6686 w 82"/>
                <a:gd name="T41" fmla="*/ 7385 h 108"/>
                <a:gd name="T42" fmla="*/ 9049 w 82"/>
                <a:gd name="T43" fmla="*/ 0 h 108"/>
                <a:gd name="T44" fmla="*/ 25602 w 82"/>
                <a:gd name="T45" fmla="*/ 7385 h 108"/>
                <a:gd name="T46" fmla="*/ 25602 w 82"/>
                <a:gd name="T47" fmla="*/ 18758 h 108"/>
                <a:gd name="T48" fmla="*/ 56761 w 82"/>
                <a:gd name="T49" fmla="*/ 40119 h 108"/>
                <a:gd name="T50" fmla="*/ 46878 w 82"/>
                <a:gd name="T51" fmla="*/ 43927 h 108"/>
                <a:gd name="T52" fmla="*/ 72438 w 82"/>
                <a:gd name="T53" fmla="*/ 55132 h 108"/>
                <a:gd name="T54" fmla="*/ 79109 w 82"/>
                <a:gd name="T55" fmla="*/ 76477 h 108"/>
                <a:gd name="T56" fmla="*/ 72438 w 82"/>
                <a:gd name="T57" fmla="*/ 76477 h 108"/>
                <a:gd name="T58" fmla="*/ 82379 w 82"/>
                <a:gd name="T59" fmla="*/ 87686 h 108"/>
                <a:gd name="T60" fmla="*/ 82379 w 82"/>
                <a:gd name="T61" fmla="*/ 102620 h 108"/>
                <a:gd name="T62" fmla="*/ 113538 w 82"/>
                <a:gd name="T63" fmla="*/ 123981 h 108"/>
                <a:gd name="T64" fmla="*/ 120208 w 82"/>
                <a:gd name="T65" fmla="*/ 121146 h 108"/>
                <a:gd name="T66" fmla="*/ 170521 w 82"/>
                <a:gd name="T67" fmla="*/ 175293 h 108"/>
                <a:gd name="T68" fmla="*/ 176093 w 82"/>
                <a:gd name="T69" fmla="*/ 182673 h 108"/>
                <a:gd name="T70" fmla="*/ 198436 w 82"/>
                <a:gd name="T71" fmla="*/ 197623 h 108"/>
                <a:gd name="T72" fmla="*/ 214156 w 82"/>
                <a:gd name="T73" fmla="*/ 212636 h 108"/>
                <a:gd name="T74" fmla="*/ 167044 w 82"/>
                <a:gd name="T75" fmla="*/ 216444 h 108"/>
                <a:gd name="T76" fmla="*/ 173730 w 82"/>
                <a:gd name="T77" fmla="*/ 241613 h 108"/>
                <a:gd name="T78" fmla="*/ 176093 w 82"/>
                <a:gd name="T79" fmla="*/ 267752 h 108"/>
                <a:gd name="T80" fmla="*/ 192647 w 82"/>
                <a:gd name="T81" fmla="*/ 304067 h 108"/>
                <a:gd name="T82" fmla="*/ 220608 w 82"/>
                <a:gd name="T83" fmla="*/ 315256 h 108"/>
                <a:gd name="T84" fmla="*/ 236285 w 82"/>
                <a:gd name="T85" fmla="*/ 333040 h 108"/>
                <a:gd name="T86" fmla="*/ 239540 w 82"/>
                <a:gd name="T87" fmla="*/ 319064 h 108"/>
                <a:gd name="T88" fmla="*/ 258456 w 82"/>
                <a:gd name="T89" fmla="*/ 355375 h 108"/>
                <a:gd name="T90" fmla="*/ 242956 w 82"/>
                <a:gd name="T91" fmla="*/ 340425 h 108"/>
                <a:gd name="T92" fmla="*/ 224039 w 82"/>
                <a:gd name="T93" fmla="*/ 347806 h 108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82"/>
                <a:gd name="T142" fmla="*/ 0 h 108"/>
                <a:gd name="T143" fmla="*/ 82 w 82"/>
                <a:gd name="T144" fmla="*/ 108 h 108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82" h="108">
                  <a:moveTo>
                    <a:pt x="71" y="95"/>
                  </a:moveTo>
                  <a:cubicBezTo>
                    <a:pt x="69" y="96"/>
                    <a:pt x="72" y="101"/>
                    <a:pt x="74" y="108"/>
                  </a:cubicBezTo>
                  <a:cubicBezTo>
                    <a:pt x="71" y="108"/>
                    <a:pt x="68" y="104"/>
                    <a:pt x="65" y="102"/>
                  </a:cubicBezTo>
                  <a:cubicBezTo>
                    <a:pt x="63" y="91"/>
                    <a:pt x="63" y="93"/>
                    <a:pt x="57" y="86"/>
                  </a:cubicBezTo>
                  <a:cubicBezTo>
                    <a:pt x="56" y="84"/>
                    <a:pt x="56" y="82"/>
                    <a:pt x="54" y="79"/>
                  </a:cubicBezTo>
                  <a:cubicBezTo>
                    <a:pt x="52" y="77"/>
                    <a:pt x="48" y="76"/>
                    <a:pt x="46" y="72"/>
                  </a:cubicBezTo>
                  <a:cubicBezTo>
                    <a:pt x="42" y="67"/>
                    <a:pt x="43" y="64"/>
                    <a:pt x="36" y="57"/>
                  </a:cubicBezTo>
                  <a:cubicBezTo>
                    <a:pt x="30" y="50"/>
                    <a:pt x="31" y="46"/>
                    <a:pt x="27" y="41"/>
                  </a:cubicBezTo>
                  <a:cubicBezTo>
                    <a:pt x="25" y="39"/>
                    <a:pt x="21" y="41"/>
                    <a:pt x="19" y="39"/>
                  </a:cubicBezTo>
                  <a:cubicBezTo>
                    <a:pt x="19" y="38"/>
                    <a:pt x="20" y="37"/>
                    <a:pt x="19" y="37"/>
                  </a:cubicBezTo>
                  <a:cubicBezTo>
                    <a:pt x="18" y="36"/>
                    <a:pt x="17" y="37"/>
                    <a:pt x="16" y="36"/>
                  </a:cubicBezTo>
                  <a:cubicBezTo>
                    <a:pt x="15" y="35"/>
                    <a:pt x="15" y="33"/>
                    <a:pt x="14" y="31"/>
                  </a:cubicBezTo>
                  <a:cubicBezTo>
                    <a:pt x="10" y="27"/>
                    <a:pt x="11" y="24"/>
                    <a:pt x="10" y="22"/>
                  </a:cubicBezTo>
                  <a:cubicBezTo>
                    <a:pt x="7" y="19"/>
                    <a:pt x="3" y="16"/>
                    <a:pt x="6" y="14"/>
                  </a:cubicBezTo>
                  <a:cubicBezTo>
                    <a:pt x="7" y="14"/>
                    <a:pt x="7" y="15"/>
                    <a:pt x="8" y="15"/>
                  </a:cubicBezTo>
                  <a:cubicBezTo>
                    <a:pt x="8" y="14"/>
                    <a:pt x="9" y="13"/>
                    <a:pt x="9" y="12"/>
                  </a:cubicBezTo>
                  <a:cubicBezTo>
                    <a:pt x="9" y="12"/>
                    <a:pt x="8" y="11"/>
                    <a:pt x="8" y="11"/>
                  </a:cubicBezTo>
                  <a:cubicBezTo>
                    <a:pt x="8" y="9"/>
                    <a:pt x="7" y="8"/>
                    <a:pt x="7" y="7"/>
                  </a:cubicBezTo>
                  <a:cubicBezTo>
                    <a:pt x="6" y="6"/>
                    <a:pt x="5" y="6"/>
                    <a:pt x="3" y="5"/>
                  </a:cubicBezTo>
                  <a:cubicBezTo>
                    <a:pt x="3" y="5"/>
                    <a:pt x="1" y="4"/>
                    <a:pt x="1" y="4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5" y="0"/>
                    <a:pt x="6" y="0"/>
                    <a:pt x="8" y="2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11" y="8"/>
                    <a:pt x="17" y="10"/>
                    <a:pt x="18" y="11"/>
                  </a:cubicBezTo>
                  <a:cubicBezTo>
                    <a:pt x="17" y="12"/>
                    <a:pt x="16" y="12"/>
                    <a:pt x="15" y="12"/>
                  </a:cubicBezTo>
                  <a:cubicBezTo>
                    <a:pt x="15" y="14"/>
                    <a:pt x="20" y="15"/>
                    <a:pt x="23" y="15"/>
                  </a:cubicBezTo>
                  <a:cubicBezTo>
                    <a:pt x="24" y="17"/>
                    <a:pt x="24" y="19"/>
                    <a:pt x="25" y="21"/>
                  </a:cubicBezTo>
                  <a:cubicBezTo>
                    <a:pt x="24" y="21"/>
                    <a:pt x="23" y="20"/>
                    <a:pt x="23" y="21"/>
                  </a:cubicBezTo>
                  <a:cubicBezTo>
                    <a:pt x="22" y="23"/>
                    <a:pt x="25" y="24"/>
                    <a:pt x="26" y="24"/>
                  </a:cubicBezTo>
                  <a:cubicBezTo>
                    <a:pt x="27" y="25"/>
                    <a:pt x="25" y="26"/>
                    <a:pt x="26" y="28"/>
                  </a:cubicBezTo>
                  <a:cubicBezTo>
                    <a:pt x="31" y="29"/>
                    <a:pt x="36" y="31"/>
                    <a:pt x="36" y="34"/>
                  </a:cubicBezTo>
                  <a:cubicBezTo>
                    <a:pt x="36" y="35"/>
                    <a:pt x="37" y="34"/>
                    <a:pt x="38" y="33"/>
                  </a:cubicBezTo>
                  <a:cubicBezTo>
                    <a:pt x="43" y="39"/>
                    <a:pt x="50" y="44"/>
                    <a:pt x="54" y="48"/>
                  </a:cubicBezTo>
                  <a:cubicBezTo>
                    <a:pt x="55" y="49"/>
                    <a:pt x="56" y="50"/>
                    <a:pt x="56" y="50"/>
                  </a:cubicBezTo>
                  <a:cubicBezTo>
                    <a:pt x="58" y="51"/>
                    <a:pt x="60" y="53"/>
                    <a:pt x="63" y="54"/>
                  </a:cubicBezTo>
                  <a:cubicBezTo>
                    <a:pt x="67" y="54"/>
                    <a:pt x="69" y="56"/>
                    <a:pt x="68" y="58"/>
                  </a:cubicBezTo>
                  <a:cubicBezTo>
                    <a:pt x="62" y="57"/>
                    <a:pt x="57" y="55"/>
                    <a:pt x="53" y="59"/>
                  </a:cubicBezTo>
                  <a:cubicBezTo>
                    <a:pt x="52" y="60"/>
                    <a:pt x="52" y="62"/>
                    <a:pt x="55" y="66"/>
                  </a:cubicBezTo>
                  <a:cubicBezTo>
                    <a:pt x="55" y="69"/>
                    <a:pt x="55" y="70"/>
                    <a:pt x="56" y="73"/>
                  </a:cubicBezTo>
                  <a:cubicBezTo>
                    <a:pt x="59" y="76"/>
                    <a:pt x="60" y="81"/>
                    <a:pt x="61" y="83"/>
                  </a:cubicBezTo>
                  <a:cubicBezTo>
                    <a:pt x="64" y="85"/>
                    <a:pt x="68" y="85"/>
                    <a:pt x="70" y="86"/>
                  </a:cubicBezTo>
                  <a:cubicBezTo>
                    <a:pt x="73" y="88"/>
                    <a:pt x="74" y="90"/>
                    <a:pt x="75" y="91"/>
                  </a:cubicBezTo>
                  <a:cubicBezTo>
                    <a:pt x="76" y="90"/>
                    <a:pt x="75" y="87"/>
                    <a:pt x="76" y="87"/>
                  </a:cubicBezTo>
                  <a:cubicBezTo>
                    <a:pt x="80" y="89"/>
                    <a:pt x="82" y="92"/>
                    <a:pt x="82" y="97"/>
                  </a:cubicBezTo>
                  <a:cubicBezTo>
                    <a:pt x="81" y="98"/>
                    <a:pt x="80" y="93"/>
                    <a:pt x="77" y="93"/>
                  </a:cubicBezTo>
                  <a:cubicBezTo>
                    <a:pt x="73" y="95"/>
                    <a:pt x="75" y="95"/>
                    <a:pt x="71" y="95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7" name="Freeform 25"/>
            <p:cNvSpPr>
              <a:spLocks/>
            </p:cNvSpPr>
            <p:nvPr/>
          </p:nvSpPr>
          <p:spPr bwMode="auto">
            <a:xfrm>
              <a:off x="3893" y="1996"/>
              <a:ext cx="30" cy="23"/>
            </a:xfrm>
            <a:custGeom>
              <a:avLst/>
              <a:gdLst>
                <a:gd name="T0" fmla="*/ 16185 w 8"/>
                <a:gd name="T1" fmla="*/ 3205 h 6"/>
                <a:gd name="T2" fmla="*/ 22147 w 8"/>
                <a:gd name="T3" fmla="*/ 12286 h 6"/>
                <a:gd name="T4" fmla="*/ 2951 w 8"/>
                <a:gd name="T5" fmla="*/ 15767 h 6"/>
                <a:gd name="T6" fmla="*/ 8115 w 8"/>
                <a:gd name="T7" fmla="*/ 9921 h 6"/>
                <a:gd name="T8" fmla="*/ 16185 w 8"/>
                <a:gd name="T9" fmla="*/ 3205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6"/>
                <a:gd name="T17" fmla="*/ 8 w 8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6">
                  <a:moveTo>
                    <a:pt x="6" y="1"/>
                  </a:moveTo>
                  <a:cubicBezTo>
                    <a:pt x="7" y="2"/>
                    <a:pt x="8" y="3"/>
                    <a:pt x="8" y="4"/>
                  </a:cubicBezTo>
                  <a:cubicBezTo>
                    <a:pt x="5" y="5"/>
                    <a:pt x="3" y="6"/>
                    <a:pt x="1" y="5"/>
                  </a:cubicBezTo>
                  <a:cubicBezTo>
                    <a:pt x="0" y="4"/>
                    <a:pt x="2" y="3"/>
                    <a:pt x="3" y="3"/>
                  </a:cubicBezTo>
                  <a:cubicBezTo>
                    <a:pt x="3" y="2"/>
                    <a:pt x="6" y="0"/>
                    <a:pt x="6" y="1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8" name="Freeform 26"/>
            <p:cNvSpPr>
              <a:spLocks/>
            </p:cNvSpPr>
            <p:nvPr/>
          </p:nvSpPr>
          <p:spPr bwMode="auto">
            <a:xfrm>
              <a:off x="3854" y="1702"/>
              <a:ext cx="475" cy="568"/>
            </a:xfrm>
            <a:custGeom>
              <a:avLst/>
              <a:gdLst>
                <a:gd name="T0" fmla="*/ 366260 w 124"/>
                <a:gd name="T1" fmla="*/ 331986 h 145"/>
                <a:gd name="T2" fmla="*/ 363678 w 124"/>
                <a:gd name="T3" fmla="*/ 303488 h 145"/>
                <a:gd name="T4" fmla="*/ 382620 w 124"/>
                <a:gd name="T5" fmla="*/ 274763 h 145"/>
                <a:gd name="T6" fmla="*/ 379422 w 124"/>
                <a:gd name="T7" fmla="*/ 252635 h 145"/>
                <a:gd name="T8" fmla="*/ 350527 w 124"/>
                <a:gd name="T9" fmla="*/ 256426 h 145"/>
                <a:gd name="T10" fmla="*/ 328386 w 124"/>
                <a:gd name="T11" fmla="*/ 249093 h 145"/>
                <a:gd name="T12" fmla="*/ 306846 w 124"/>
                <a:gd name="T13" fmla="*/ 249093 h 145"/>
                <a:gd name="T14" fmla="*/ 293696 w 124"/>
                <a:gd name="T15" fmla="*/ 263701 h 145"/>
                <a:gd name="T16" fmla="*/ 271332 w 124"/>
                <a:gd name="T17" fmla="*/ 278539 h 145"/>
                <a:gd name="T18" fmla="*/ 287915 w 124"/>
                <a:gd name="T19" fmla="*/ 252635 h 145"/>
                <a:gd name="T20" fmla="*/ 277967 w 124"/>
                <a:gd name="T21" fmla="*/ 180808 h 145"/>
                <a:gd name="T22" fmla="*/ 249969 w 124"/>
                <a:gd name="T23" fmla="*/ 173287 h 145"/>
                <a:gd name="T24" fmla="*/ 268911 w 124"/>
                <a:gd name="T25" fmla="*/ 169746 h 145"/>
                <a:gd name="T26" fmla="*/ 290263 w 124"/>
                <a:gd name="T27" fmla="*/ 144809 h 145"/>
                <a:gd name="T28" fmla="*/ 312642 w 124"/>
                <a:gd name="T29" fmla="*/ 126472 h 145"/>
                <a:gd name="T30" fmla="*/ 353787 w 124"/>
                <a:gd name="T31" fmla="*/ 105248 h 145"/>
                <a:gd name="T32" fmla="*/ 357219 w 124"/>
                <a:gd name="T33" fmla="*/ 83140 h 145"/>
                <a:gd name="T34" fmla="*/ 347328 w 124"/>
                <a:gd name="T35" fmla="*/ 79348 h 145"/>
                <a:gd name="T36" fmla="*/ 338277 w 124"/>
                <a:gd name="T37" fmla="*/ 68285 h 145"/>
                <a:gd name="T38" fmla="*/ 325789 w 124"/>
                <a:gd name="T39" fmla="*/ 61669 h 145"/>
                <a:gd name="T40" fmla="*/ 319112 w 124"/>
                <a:gd name="T41" fmla="*/ 47062 h 145"/>
                <a:gd name="T42" fmla="*/ 315898 w 124"/>
                <a:gd name="T43" fmla="*/ 28494 h 145"/>
                <a:gd name="T44" fmla="*/ 296894 w 124"/>
                <a:gd name="T45" fmla="*/ 18399 h 145"/>
                <a:gd name="T46" fmla="*/ 259024 w 124"/>
                <a:gd name="T47" fmla="*/ 43333 h 145"/>
                <a:gd name="T48" fmla="*/ 259024 w 124"/>
                <a:gd name="T49" fmla="*/ 50607 h 145"/>
                <a:gd name="T50" fmla="*/ 249969 w 124"/>
                <a:gd name="T51" fmla="*/ 68285 h 145"/>
                <a:gd name="T52" fmla="*/ 265479 w 124"/>
                <a:gd name="T53" fmla="*/ 79348 h 145"/>
                <a:gd name="T54" fmla="*/ 271332 w 124"/>
                <a:gd name="T55" fmla="*/ 79348 h 145"/>
                <a:gd name="T56" fmla="*/ 262280 w 124"/>
                <a:gd name="T57" fmla="*/ 90410 h 145"/>
                <a:gd name="T58" fmla="*/ 233386 w 124"/>
                <a:gd name="T59" fmla="*/ 86681 h 145"/>
                <a:gd name="T60" fmla="*/ 217699 w 124"/>
                <a:gd name="T61" fmla="*/ 97731 h 145"/>
                <a:gd name="T62" fmla="*/ 198757 w 124"/>
                <a:gd name="T63" fmla="*/ 101460 h 145"/>
                <a:gd name="T64" fmla="*/ 148556 w 124"/>
                <a:gd name="T65" fmla="*/ 137534 h 145"/>
                <a:gd name="T66" fmla="*/ 117141 w 124"/>
                <a:gd name="T67" fmla="*/ 162240 h 145"/>
                <a:gd name="T68" fmla="*/ 82466 w 124"/>
                <a:gd name="T69" fmla="*/ 209302 h 145"/>
                <a:gd name="T70" fmla="*/ 65887 w 124"/>
                <a:gd name="T71" fmla="*/ 231478 h 145"/>
                <a:gd name="T72" fmla="*/ 60310 w 124"/>
                <a:gd name="T73" fmla="*/ 256426 h 145"/>
                <a:gd name="T74" fmla="*/ 85048 w 124"/>
                <a:gd name="T75" fmla="*/ 267489 h 145"/>
                <a:gd name="T76" fmla="*/ 85048 w 124"/>
                <a:gd name="T77" fmla="*/ 295971 h 145"/>
                <a:gd name="T78" fmla="*/ 60310 w 124"/>
                <a:gd name="T79" fmla="*/ 303488 h 145"/>
                <a:gd name="T80" fmla="*/ 44581 w 124"/>
                <a:gd name="T81" fmla="*/ 295971 h 145"/>
                <a:gd name="T82" fmla="*/ 15744 w 124"/>
                <a:gd name="T83" fmla="*/ 339550 h 145"/>
                <a:gd name="T84" fmla="*/ 31415 w 124"/>
                <a:gd name="T85" fmla="*/ 393961 h 145"/>
                <a:gd name="T86" fmla="*/ 9056 w 124"/>
                <a:gd name="T87" fmla="*/ 469520 h 145"/>
                <a:gd name="T88" fmla="*/ 50361 w 124"/>
                <a:gd name="T89" fmla="*/ 491629 h 145"/>
                <a:gd name="T90" fmla="*/ 85048 w 124"/>
                <a:gd name="T91" fmla="*/ 523915 h 145"/>
                <a:gd name="T92" fmla="*/ 164082 w 124"/>
                <a:gd name="T93" fmla="*/ 495421 h 145"/>
                <a:gd name="T94" fmla="*/ 183028 w 124"/>
                <a:gd name="T95" fmla="*/ 465729 h 145"/>
                <a:gd name="T96" fmla="*/ 208648 w 124"/>
                <a:gd name="T97" fmla="*/ 429713 h 145"/>
                <a:gd name="T98" fmla="*/ 243338 w 124"/>
                <a:gd name="T99" fmla="*/ 415106 h 145"/>
                <a:gd name="T100" fmla="*/ 268911 w 124"/>
                <a:gd name="T101" fmla="*/ 444568 h 145"/>
                <a:gd name="T102" fmla="*/ 319112 w 124"/>
                <a:gd name="T103" fmla="*/ 433505 h 145"/>
                <a:gd name="T104" fmla="*/ 334844 w 124"/>
                <a:gd name="T105" fmla="*/ 382836 h 145"/>
                <a:gd name="T106" fmla="*/ 347328 w 124"/>
                <a:gd name="T107" fmla="*/ 361675 h 14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24"/>
                <a:gd name="T163" fmla="*/ 0 h 145"/>
                <a:gd name="T164" fmla="*/ 124 w 124"/>
                <a:gd name="T165" fmla="*/ 145 h 14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24" h="145">
                  <a:moveTo>
                    <a:pt x="116" y="101"/>
                  </a:moveTo>
                  <a:cubicBezTo>
                    <a:pt x="117" y="100"/>
                    <a:pt x="118" y="99"/>
                    <a:pt x="116" y="96"/>
                  </a:cubicBezTo>
                  <a:cubicBezTo>
                    <a:pt x="117" y="94"/>
                    <a:pt x="116" y="95"/>
                    <a:pt x="116" y="92"/>
                  </a:cubicBezTo>
                  <a:cubicBezTo>
                    <a:pt x="115" y="91"/>
                    <a:pt x="116" y="90"/>
                    <a:pt x="116" y="89"/>
                  </a:cubicBezTo>
                  <a:cubicBezTo>
                    <a:pt x="116" y="88"/>
                    <a:pt x="115" y="88"/>
                    <a:pt x="115" y="87"/>
                  </a:cubicBezTo>
                  <a:cubicBezTo>
                    <a:pt x="114" y="86"/>
                    <a:pt x="116" y="85"/>
                    <a:pt x="115" y="84"/>
                  </a:cubicBezTo>
                  <a:cubicBezTo>
                    <a:pt x="114" y="83"/>
                    <a:pt x="113" y="84"/>
                    <a:pt x="112" y="83"/>
                  </a:cubicBezTo>
                  <a:cubicBezTo>
                    <a:pt x="111" y="83"/>
                    <a:pt x="113" y="80"/>
                    <a:pt x="114" y="82"/>
                  </a:cubicBezTo>
                  <a:cubicBezTo>
                    <a:pt x="116" y="84"/>
                    <a:pt x="119" y="77"/>
                    <a:pt x="121" y="76"/>
                  </a:cubicBezTo>
                  <a:cubicBezTo>
                    <a:pt x="122" y="75"/>
                    <a:pt x="124" y="75"/>
                    <a:pt x="123" y="74"/>
                  </a:cubicBezTo>
                  <a:cubicBezTo>
                    <a:pt x="123" y="74"/>
                    <a:pt x="122" y="74"/>
                    <a:pt x="121" y="74"/>
                  </a:cubicBezTo>
                  <a:cubicBezTo>
                    <a:pt x="121" y="72"/>
                    <a:pt x="121" y="71"/>
                    <a:pt x="120" y="70"/>
                  </a:cubicBezTo>
                  <a:cubicBezTo>
                    <a:pt x="118" y="69"/>
                    <a:pt x="116" y="72"/>
                    <a:pt x="114" y="72"/>
                  </a:cubicBezTo>
                  <a:cubicBezTo>
                    <a:pt x="114" y="71"/>
                    <a:pt x="115" y="70"/>
                    <a:pt x="114" y="69"/>
                  </a:cubicBezTo>
                  <a:cubicBezTo>
                    <a:pt x="113" y="68"/>
                    <a:pt x="112" y="71"/>
                    <a:pt x="111" y="71"/>
                  </a:cubicBezTo>
                  <a:cubicBezTo>
                    <a:pt x="110" y="72"/>
                    <a:pt x="110" y="70"/>
                    <a:pt x="109" y="70"/>
                  </a:cubicBezTo>
                  <a:cubicBezTo>
                    <a:pt x="108" y="71"/>
                    <a:pt x="107" y="73"/>
                    <a:pt x="106" y="73"/>
                  </a:cubicBezTo>
                  <a:cubicBezTo>
                    <a:pt x="105" y="73"/>
                    <a:pt x="107" y="70"/>
                    <a:pt x="104" y="69"/>
                  </a:cubicBezTo>
                  <a:cubicBezTo>
                    <a:pt x="103" y="69"/>
                    <a:pt x="102" y="70"/>
                    <a:pt x="101" y="70"/>
                  </a:cubicBezTo>
                  <a:cubicBezTo>
                    <a:pt x="100" y="69"/>
                    <a:pt x="101" y="68"/>
                    <a:pt x="100" y="69"/>
                  </a:cubicBezTo>
                  <a:cubicBezTo>
                    <a:pt x="99" y="69"/>
                    <a:pt x="98" y="69"/>
                    <a:pt x="97" y="69"/>
                  </a:cubicBezTo>
                  <a:cubicBezTo>
                    <a:pt x="96" y="70"/>
                    <a:pt x="97" y="71"/>
                    <a:pt x="98" y="71"/>
                  </a:cubicBezTo>
                  <a:cubicBezTo>
                    <a:pt x="97" y="72"/>
                    <a:pt x="96" y="72"/>
                    <a:pt x="95" y="72"/>
                  </a:cubicBezTo>
                  <a:cubicBezTo>
                    <a:pt x="94" y="72"/>
                    <a:pt x="94" y="73"/>
                    <a:pt x="93" y="73"/>
                  </a:cubicBezTo>
                  <a:cubicBezTo>
                    <a:pt x="93" y="72"/>
                    <a:pt x="91" y="71"/>
                    <a:pt x="91" y="72"/>
                  </a:cubicBezTo>
                  <a:cubicBezTo>
                    <a:pt x="91" y="72"/>
                    <a:pt x="90" y="74"/>
                    <a:pt x="89" y="76"/>
                  </a:cubicBezTo>
                  <a:cubicBezTo>
                    <a:pt x="88" y="76"/>
                    <a:pt x="87" y="77"/>
                    <a:pt x="86" y="77"/>
                  </a:cubicBezTo>
                  <a:cubicBezTo>
                    <a:pt x="86" y="75"/>
                    <a:pt x="89" y="74"/>
                    <a:pt x="89" y="73"/>
                  </a:cubicBezTo>
                  <a:cubicBezTo>
                    <a:pt x="89" y="71"/>
                    <a:pt x="85" y="75"/>
                    <a:pt x="85" y="73"/>
                  </a:cubicBezTo>
                  <a:cubicBezTo>
                    <a:pt x="85" y="72"/>
                    <a:pt x="88" y="71"/>
                    <a:pt x="91" y="70"/>
                  </a:cubicBezTo>
                  <a:cubicBezTo>
                    <a:pt x="94" y="69"/>
                    <a:pt x="95" y="64"/>
                    <a:pt x="95" y="62"/>
                  </a:cubicBezTo>
                  <a:cubicBezTo>
                    <a:pt x="93" y="60"/>
                    <a:pt x="93" y="57"/>
                    <a:pt x="92" y="55"/>
                  </a:cubicBezTo>
                  <a:cubicBezTo>
                    <a:pt x="90" y="53"/>
                    <a:pt x="90" y="51"/>
                    <a:pt x="88" y="50"/>
                  </a:cubicBezTo>
                  <a:cubicBezTo>
                    <a:pt x="86" y="49"/>
                    <a:pt x="86" y="51"/>
                    <a:pt x="85" y="52"/>
                  </a:cubicBezTo>
                  <a:cubicBezTo>
                    <a:pt x="82" y="52"/>
                    <a:pt x="82" y="50"/>
                    <a:pt x="82" y="49"/>
                  </a:cubicBezTo>
                  <a:cubicBezTo>
                    <a:pt x="79" y="49"/>
                    <a:pt x="78" y="49"/>
                    <a:pt x="79" y="48"/>
                  </a:cubicBezTo>
                  <a:cubicBezTo>
                    <a:pt x="79" y="46"/>
                    <a:pt x="80" y="47"/>
                    <a:pt x="81" y="47"/>
                  </a:cubicBezTo>
                  <a:cubicBezTo>
                    <a:pt x="82" y="47"/>
                    <a:pt x="79" y="44"/>
                    <a:pt x="80" y="43"/>
                  </a:cubicBezTo>
                  <a:cubicBezTo>
                    <a:pt x="82" y="42"/>
                    <a:pt x="84" y="47"/>
                    <a:pt x="85" y="47"/>
                  </a:cubicBezTo>
                  <a:cubicBezTo>
                    <a:pt x="86" y="47"/>
                    <a:pt x="87" y="46"/>
                    <a:pt x="88" y="46"/>
                  </a:cubicBezTo>
                  <a:cubicBezTo>
                    <a:pt x="88" y="46"/>
                    <a:pt x="89" y="47"/>
                    <a:pt x="90" y="47"/>
                  </a:cubicBezTo>
                  <a:cubicBezTo>
                    <a:pt x="93" y="46"/>
                    <a:pt x="92" y="43"/>
                    <a:pt x="92" y="40"/>
                  </a:cubicBezTo>
                  <a:cubicBezTo>
                    <a:pt x="93" y="38"/>
                    <a:pt x="95" y="40"/>
                    <a:pt x="95" y="35"/>
                  </a:cubicBezTo>
                  <a:cubicBezTo>
                    <a:pt x="96" y="34"/>
                    <a:pt x="96" y="35"/>
                    <a:pt x="97" y="35"/>
                  </a:cubicBezTo>
                  <a:cubicBezTo>
                    <a:pt x="97" y="35"/>
                    <a:pt x="98" y="35"/>
                    <a:pt x="99" y="35"/>
                  </a:cubicBezTo>
                  <a:cubicBezTo>
                    <a:pt x="100" y="35"/>
                    <a:pt x="100" y="38"/>
                    <a:pt x="102" y="38"/>
                  </a:cubicBezTo>
                  <a:cubicBezTo>
                    <a:pt x="102" y="37"/>
                    <a:pt x="103" y="35"/>
                    <a:pt x="105" y="36"/>
                  </a:cubicBezTo>
                  <a:cubicBezTo>
                    <a:pt x="105" y="32"/>
                    <a:pt x="109" y="30"/>
                    <a:pt x="112" y="29"/>
                  </a:cubicBezTo>
                  <a:cubicBezTo>
                    <a:pt x="113" y="28"/>
                    <a:pt x="110" y="27"/>
                    <a:pt x="111" y="26"/>
                  </a:cubicBezTo>
                  <a:cubicBezTo>
                    <a:pt x="111" y="25"/>
                    <a:pt x="113" y="27"/>
                    <a:pt x="114" y="26"/>
                  </a:cubicBezTo>
                  <a:cubicBezTo>
                    <a:pt x="115" y="24"/>
                    <a:pt x="112" y="24"/>
                    <a:pt x="113" y="23"/>
                  </a:cubicBezTo>
                  <a:cubicBezTo>
                    <a:pt x="114" y="22"/>
                    <a:pt x="115" y="23"/>
                    <a:pt x="115" y="22"/>
                  </a:cubicBezTo>
                  <a:cubicBezTo>
                    <a:pt x="115" y="21"/>
                    <a:pt x="114" y="21"/>
                    <a:pt x="113" y="20"/>
                  </a:cubicBezTo>
                  <a:cubicBezTo>
                    <a:pt x="112" y="20"/>
                    <a:pt x="111" y="21"/>
                    <a:pt x="110" y="22"/>
                  </a:cubicBezTo>
                  <a:cubicBezTo>
                    <a:pt x="108" y="22"/>
                    <a:pt x="108" y="22"/>
                    <a:pt x="108" y="21"/>
                  </a:cubicBezTo>
                  <a:cubicBezTo>
                    <a:pt x="108" y="21"/>
                    <a:pt x="110" y="21"/>
                    <a:pt x="110" y="20"/>
                  </a:cubicBezTo>
                  <a:cubicBezTo>
                    <a:pt x="110" y="19"/>
                    <a:pt x="108" y="19"/>
                    <a:pt x="107" y="19"/>
                  </a:cubicBezTo>
                  <a:cubicBezTo>
                    <a:pt x="106" y="19"/>
                    <a:pt x="106" y="17"/>
                    <a:pt x="105" y="17"/>
                  </a:cubicBezTo>
                  <a:cubicBezTo>
                    <a:pt x="104" y="17"/>
                    <a:pt x="104" y="18"/>
                    <a:pt x="103" y="18"/>
                  </a:cubicBezTo>
                  <a:cubicBezTo>
                    <a:pt x="103" y="18"/>
                    <a:pt x="103" y="17"/>
                    <a:pt x="103" y="17"/>
                  </a:cubicBezTo>
                  <a:cubicBezTo>
                    <a:pt x="101" y="17"/>
                    <a:pt x="100" y="18"/>
                    <a:pt x="98" y="17"/>
                  </a:cubicBezTo>
                  <a:cubicBezTo>
                    <a:pt x="97" y="16"/>
                    <a:pt x="99" y="15"/>
                    <a:pt x="101" y="15"/>
                  </a:cubicBezTo>
                  <a:cubicBezTo>
                    <a:pt x="101" y="14"/>
                    <a:pt x="101" y="14"/>
                    <a:pt x="101" y="13"/>
                  </a:cubicBezTo>
                  <a:cubicBezTo>
                    <a:pt x="101" y="12"/>
                    <a:pt x="102" y="12"/>
                    <a:pt x="102" y="11"/>
                  </a:cubicBezTo>
                  <a:cubicBezTo>
                    <a:pt x="101" y="10"/>
                    <a:pt x="99" y="11"/>
                    <a:pt x="98" y="11"/>
                  </a:cubicBezTo>
                  <a:cubicBezTo>
                    <a:pt x="98" y="10"/>
                    <a:pt x="101" y="9"/>
                    <a:pt x="100" y="8"/>
                  </a:cubicBezTo>
                  <a:cubicBezTo>
                    <a:pt x="100" y="7"/>
                    <a:pt x="98" y="7"/>
                    <a:pt x="98" y="6"/>
                  </a:cubicBezTo>
                  <a:cubicBezTo>
                    <a:pt x="98" y="4"/>
                    <a:pt x="99" y="2"/>
                    <a:pt x="97" y="1"/>
                  </a:cubicBezTo>
                  <a:cubicBezTo>
                    <a:pt x="97" y="0"/>
                    <a:pt x="96" y="4"/>
                    <a:pt x="94" y="5"/>
                  </a:cubicBezTo>
                  <a:cubicBezTo>
                    <a:pt x="93" y="5"/>
                    <a:pt x="92" y="5"/>
                    <a:pt x="91" y="6"/>
                  </a:cubicBezTo>
                  <a:cubicBezTo>
                    <a:pt x="89" y="7"/>
                    <a:pt x="87" y="9"/>
                    <a:pt x="84" y="9"/>
                  </a:cubicBezTo>
                  <a:cubicBezTo>
                    <a:pt x="83" y="9"/>
                    <a:pt x="83" y="10"/>
                    <a:pt x="82" y="12"/>
                  </a:cubicBezTo>
                  <a:cubicBezTo>
                    <a:pt x="82" y="12"/>
                    <a:pt x="81" y="13"/>
                    <a:pt x="81" y="13"/>
                  </a:cubicBezTo>
                  <a:cubicBezTo>
                    <a:pt x="82" y="13"/>
                    <a:pt x="83" y="12"/>
                    <a:pt x="83" y="13"/>
                  </a:cubicBezTo>
                  <a:cubicBezTo>
                    <a:pt x="84" y="13"/>
                    <a:pt x="82" y="14"/>
                    <a:pt x="82" y="14"/>
                  </a:cubicBezTo>
                  <a:cubicBezTo>
                    <a:pt x="82" y="15"/>
                    <a:pt x="83" y="16"/>
                    <a:pt x="82" y="17"/>
                  </a:cubicBezTo>
                  <a:cubicBezTo>
                    <a:pt x="81" y="17"/>
                    <a:pt x="81" y="16"/>
                    <a:pt x="80" y="16"/>
                  </a:cubicBezTo>
                  <a:cubicBezTo>
                    <a:pt x="79" y="16"/>
                    <a:pt x="79" y="18"/>
                    <a:pt x="79" y="19"/>
                  </a:cubicBezTo>
                  <a:cubicBezTo>
                    <a:pt x="78" y="21"/>
                    <a:pt x="78" y="21"/>
                    <a:pt x="79" y="22"/>
                  </a:cubicBezTo>
                  <a:cubicBezTo>
                    <a:pt x="80" y="22"/>
                    <a:pt x="80" y="21"/>
                    <a:pt x="82" y="20"/>
                  </a:cubicBezTo>
                  <a:cubicBezTo>
                    <a:pt x="83" y="21"/>
                    <a:pt x="83" y="22"/>
                    <a:pt x="84" y="22"/>
                  </a:cubicBezTo>
                  <a:cubicBezTo>
                    <a:pt x="85" y="21"/>
                    <a:pt x="86" y="21"/>
                    <a:pt x="86" y="20"/>
                  </a:cubicBezTo>
                  <a:cubicBezTo>
                    <a:pt x="87" y="20"/>
                    <a:pt x="88" y="21"/>
                    <a:pt x="88" y="21"/>
                  </a:cubicBezTo>
                  <a:cubicBezTo>
                    <a:pt x="88" y="22"/>
                    <a:pt x="88" y="21"/>
                    <a:pt x="86" y="22"/>
                  </a:cubicBezTo>
                  <a:cubicBezTo>
                    <a:pt x="86" y="22"/>
                    <a:pt x="87" y="24"/>
                    <a:pt x="86" y="25"/>
                  </a:cubicBezTo>
                  <a:cubicBezTo>
                    <a:pt x="85" y="25"/>
                    <a:pt x="85" y="24"/>
                    <a:pt x="84" y="25"/>
                  </a:cubicBezTo>
                  <a:cubicBezTo>
                    <a:pt x="84" y="25"/>
                    <a:pt x="83" y="25"/>
                    <a:pt x="83" y="25"/>
                  </a:cubicBezTo>
                  <a:cubicBezTo>
                    <a:pt x="82" y="25"/>
                    <a:pt x="82" y="23"/>
                    <a:pt x="80" y="24"/>
                  </a:cubicBezTo>
                  <a:cubicBezTo>
                    <a:pt x="77" y="24"/>
                    <a:pt x="77" y="24"/>
                    <a:pt x="74" y="22"/>
                  </a:cubicBezTo>
                  <a:cubicBezTo>
                    <a:pt x="73" y="22"/>
                    <a:pt x="74" y="23"/>
                    <a:pt x="74" y="24"/>
                  </a:cubicBezTo>
                  <a:cubicBezTo>
                    <a:pt x="73" y="24"/>
                    <a:pt x="72" y="23"/>
                    <a:pt x="69" y="23"/>
                  </a:cubicBezTo>
                  <a:cubicBezTo>
                    <a:pt x="68" y="24"/>
                    <a:pt x="68" y="26"/>
                    <a:pt x="70" y="25"/>
                  </a:cubicBezTo>
                  <a:cubicBezTo>
                    <a:pt x="70" y="26"/>
                    <a:pt x="70" y="27"/>
                    <a:pt x="69" y="27"/>
                  </a:cubicBezTo>
                  <a:cubicBezTo>
                    <a:pt x="68" y="27"/>
                    <a:pt x="67" y="26"/>
                    <a:pt x="66" y="26"/>
                  </a:cubicBezTo>
                  <a:cubicBezTo>
                    <a:pt x="65" y="26"/>
                    <a:pt x="65" y="30"/>
                    <a:pt x="64" y="30"/>
                  </a:cubicBezTo>
                  <a:cubicBezTo>
                    <a:pt x="63" y="30"/>
                    <a:pt x="64" y="28"/>
                    <a:pt x="63" y="28"/>
                  </a:cubicBezTo>
                  <a:cubicBezTo>
                    <a:pt x="62" y="28"/>
                    <a:pt x="62" y="30"/>
                    <a:pt x="59" y="31"/>
                  </a:cubicBezTo>
                  <a:cubicBezTo>
                    <a:pt x="58" y="31"/>
                    <a:pt x="56" y="34"/>
                    <a:pt x="55" y="34"/>
                  </a:cubicBezTo>
                  <a:cubicBezTo>
                    <a:pt x="54" y="35"/>
                    <a:pt x="52" y="33"/>
                    <a:pt x="47" y="38"/>
                  </a:cubicBezTo>
                  <a:cubicBezTo>
                    <a:pt x="43" y="40"/>
                    <a:pt x="42" y="41"/>
                    <a:pt x="41" y="41"/>
                  </a:cubicBezTo>
                  <a:cubicBezTo>
                    <a:pt x="41" y="40"/>
                    <a:pt x="42" y="40"/>
                    <a:pt x="41" y="40"/>
                  </a:cubicBezTo>
                  <a:cubicBezTo>
                    <a:pt x="38" y="41"/>
                    <a:pt x="38" y="43"/>
                    <a:pt x="37" y="45"/>
                  </a:cubicBezTo>
                  <a:cubicBezTo>
                    <a:pt x="35" y="45"/>
                    <a:pt x="33" y="47"/>
                    <a:pt x="33" y="48"/>
                  </a:cubicBezTo>
                  <a:cubicBezTo>
                    <a:pt x="28" y="50"/>
                    <a:pt x="28" y="51"/>
                    <a:pt x="28" y="54"/>
                  </a:cubicBezTo>
                  <a:cubicBezTo>
                    <a:pt x="24" y="55"/>
                    <a:pt x="27" y="57"/>
                    <a:pt x="26" y="58"/>
                  </a:cubicBezTo>
                  <a:cubicBezTo>
                    <a:pt x="25" y="58"/>
                    <a:pt x="24" y="58"/>
                    <a:pt x="24" y="59"/>
                  </a:cubicBezTo>
                  <a:cubicBezTo>
                    <a:pt x="24" y="60"/>
                    <a:pt x="26" y="60"/>
                    <a:pt x="26" y="61"/>
                  </a:cubicBezTo>
                  <a:cubicBezTo>
                    <a:pt x="25" y="62"/>
                    <a:pt x="22" y="62"/>
                    <a:pt x="21" y="64"/>
                  </a:cubicBezTo>
                  <a:cubicBezTo>
                    <a:pt x="20" y="64"/>
                    <a:pt x="20" y="66"/>
                    <a:pt x="19" y="67"/>
                  </a:cubicBezTo>
                  <a:cubicBezTo>
                    <a:pt x="17" y="69"/>
                    <a:pt x="15" y="68"/>
                    <a:pt x="15" y="69"/>
                  </a:cubicBezTo>
                  <a:cubicBezTo>
                    <a:pt x="15" y="71"/>
                    <a:pt x="17" y="71"/>
                    <a:pt x="19" y="71"/>
                  </a:cubicBezTo>
                  <a:cubicBezTo>
                    <a:pt x="19" y="72"/>
                    <a:pt x="19" y="74"/>
                    <a:pt x="19" y="74"/>
                  </a:cubicBezTo>
                  <a:cubicBezTo>
                    <a:pt x="21" y="75"/>
                    <a:pt x="23" y="74"/>
                    <a:pt x="24" y="73"/>
                  </a:cubicBezTo>
                  <a:cubicBezTo>
                    <a:pt x="25" y="74"/>
                    <a:pt x="25" y="74"/>
                    <a:pt x="27" y="74"/>
                  </a:cubicBezTo>
                  <a:cubicBezTo>
                    <a:pt x="28" y="74"/>
                    <a:pt x="29" y="77"/>
                    <a:pt x="31" y="77"/>
                  </a:cubicBezTo>
                  <a:cubicBezTo>
                    <a:pt x="32" y="78"/>
                    <a:pt x="30" y="78"/>
                    <a:pt x="29" y="79"/>
                  </a:cubicBezTo>
                  <a:cubicBezTo>
                    <a:pt x="28" y="80"/>
                    <a:pt x="28" y="82"/>
                    <a:pt x="27" y="82"/>
                  </a:cubicBezTo>
                  <a:cubicBezTo>
                    <a:pt x="26" y="82"/>
                    <a:pt x="26" y="80"/>
                    <a:pt x="25" y="80"/>
                  </a:cubicBezTo>
                  <a:cubicBezTo>
                    <a:pt x="24" y="82"/>
                    <a:pt x="22" y="82"/>
                    <a:pt x="21" y="82"/>
                  </a:cubicBezTo>
                  <a:cubicBezTo>
                    <a:pt x="20" y="83"/>
                    <a:pt x="21" y="84"/>
                    <a:pt x="19" y="84"/>
                  </a:cubicBezTo>
                  <a:cubicBezTo>
                    <a:pt x="18" y="84"/>
                    <a:pt x="19" y="82"/>
                    <a:pt x="18" y="82"/>
                  </a:cubicBezTo>
                  <a:cubicBezTo>
                    <a:pt x="17" y="82"/>
                    <a:pt x="16" y="82"/>
                    <a:pt x="15" y="83"/>
                  </a:cubicBezTo>
                  <a:cubicBezTo>
                    <a:pt x="15" y="83"/>
                    <a:pt x="14" y="82"/>
                    <a:pt x="14" y="82"/>
                  </a:cubicBezTo>
                  <a:cubicBezTo>
                    <a:pt x="13" y="83"/>
                    <a:pt x="14" y="85"/>
                    <a:pt x="13" y="86"/>
                  </a:cubicBezTo>
                  <a:cubicBezTo>
                    <a:pt x="12" y="89"/>
                    <a:pt x="11" y="91"/>
                    <a:pt x="9" y="93"/>
                  </a:cubicBezTo>
                  <a:cubicBezTo>
                    <a:pt x="7" y="94"/>
                    <a:pt x="6" y="94"/>
                    <a:pt x="5" y="94"/>
                  </a:cubicBezTo>
                  <a:cubicBezTo>
                    <a:pt x="3" y="95"/>
                    <a:pt x="4" y="97"/>
                    <a:pt x="3" y="98"/>
                  </a:cubicBezTo>
                  <a:cubicBezTo>
                    <a:pt x="1" y="101"/>
                    <a:pt x="0" y="102"/>
                    <a:pt x="0" y="103"/>
                  </a:cubicBezTo>
                  <a:cubicBezTo>
                    <a:pt x="4" y="105"/>
                    <a:pt x="7" y="107"/>
                    <a:pt x="10" y="109"/>
                  </a:cubicBezTo>
                  <a:cubicBezTo>
                    <a:pt x="13" y="110"/>
                    <a:pt x="12" y="111"/>
                    <a:pt x="11" y="113"/>
                  </a:cubicBezTo>
                  <a:cubicBezTo>
                    <a:pt x="9" y="122"/>
                    <a:pt x="7" y="121"/>
                    <a:pt x="5" y="125"/>
                  </a:cubicBezTo>
                  <a:cubicBezTo>
                    <a:pt x="4" y="127"/>
                    <a:pt x="3" y="129"/>
                    <a:pt x="3" y="130"/>
                  </a:cubicBezTo>
                  <a:cubicBezTo>
                    <a:pt x="4" y="131"/>
                    <a:pt x="5" y="130"/>
                    <a:pt x="6" y="130"/>
                  </a:cubicBezTo>
                  <a:cubicBezTo>
                    <a:pt x="6" y="131"/>
                    <a:pt x="5" y="133"/>
                    <a:pt x="5" y="133"/>
                  </a:cubicBezTo>
                  <a:cubicBezTo>
                    <a:pt x="10" y="137"/>
                    <a:pt x="13" y="135"/>
                    <a:pt x="16" y="136"/>
                  </a:cubicBezTo>
                  <a:cubicBezTo>
                    <a:pt x="18" y="136"/>
                    <a:pt x="18" y="141"/>
                    <a:pt x="21" y="141"/>
                  </a:cubicBezTo>
                  <a:cubicBezTo>
                    <a:pt x="23" y="140"/>
                    <a:pt x="25" y="140"/>
                    <a:pt x="26" y="141"/>
                  </a:cubicBezTo>
                  <a:cubicBezTo>
                    <a:pt x="26" y="143"/>
                    <a:pt x="26" y="145"/>
                    <a:pt x="27" y="145"/>
                  </a:cubicBezTo>
                  <a:cubicBezTo>
                    <a:pt x="31" y="145"/>
                    <a:pt x="34" y="143"/>
                    <a:pt x="39" y="144"/>
                  </a:cubicBezTo>
                  <a:cubicBezTo>
                    <a:pt x="40" y="141"/>
                    <a:pt x="42" y="140"/>
                    <a:pt x="44" y="140"/>
                  </a:cubicBezTo>
                  <a:cubicBezTo>
                    <a:pt x="48" y="140"/>
                    <a:pt x="50" y="138"/>
                    <a:pt x="52" y="137"/>
                  </a:cubicBezTo>
                  <a:cubicBezTo>
                    <a:pt x="53" y="135"/>
                    <a:pt x="51" y="134"/>
                    <a:pt x="53" y="133"/>
                  </a:cubicBezTo>
                  <a:cubicBezTo>
                    <a:pt x="54" y="131"/>
                    <a:pt x="54" y="129"/>
                    <a:pt x="56" y="129"/>
                  </a:cubicBezTo>
                  <a:cubicBezTo>
                    <a:pt x="56" y="128"/>
                    <a:pt x="57" y="129"/>
                    <a:pt x="58" y="129"/>
                  </a:cubicBezTo>
                  <a:cubicBezTo>
                    <a:pt x="58" y="128"/>
                    <a:pt x="58" y="127"/>
                    <a:pt x="59" y="126"/>
                  </a:cubicBezTo>
                  <a:cubicBezTo>
                    <a:pt x="60" y="125"/>
                    <a:pt x="62" y="127"/>
                    <a:pt x="63" y="123"/>
                  </a:cubicBezTo>
                  <a:cubicBezTo>
                    <a:pt x="65" y="122"/>
                    <a:pt x="65" y="121"/>
                    <a:pt x="66" y="119"/>
                  </a:cubicBezTo>
                  <a:cubicBezTo>
                    <a:pt x="66" y="118"/>
                    <a:pt x="67" y="118"/>
                    <a:pt x="69" y="117"/>
                  </a:cubicBezTo>
                  <a:cubicBezTo>
                    <a:pt x="70" y="117"/>
                    <a:pt x="70" y="114"/>
                    <a:pt x="72" y="114"/>
                  </a:cubicBezTo>
                  <a:cubicBezTo>
                    <a:pt x="73" y="114"/>
                    <a:pt x="75" y="115"/>
                    <a:pt x="77" y="115"/>
                  </a:cubicBezTo>
                  <a:cubicBezTo>
                    <a:pt x="79" y="114"/>
                    <a:pt x="81" y="112"/>
                    <a:pt x="83" y="113"/>
                  </a:cubicBezTo>
                  <a:cubicBezTo>
                    <a:pt x="84" y="114"/>
                    <a:pt x="83" y="115"/>
                    <a:pt x="83" y="117"/>
                  </a:cubicBezTo>
                  <a:cubicBezTo>
                    <a:pt x="83" y="119"/>
                    <a:pt x="83" y="121"/>
                    <a:pt x="85" y="123"/>
                  </a:cubicBezTo>
                  <a:cubicBezTo>
                    <a:pt x="86" y="125"/>
                    <a:pt x="87" y="122"/>
                    <a:pt x="88" y="121"/>
                  </a:cubicBezTo>
                  <a:cubicBezTo>
                    <a:pt x="90" y="120"/>
                    <a:pt x="92" y="119"/>
                    <a:pt x="95" y="119"/>
                  </a:cubicBezTo>
                  <a:cubicBezTo>
                    <a:pt x="97" y="118"/>
                    <a:pt x="99" y="120"/>
                    <a:pt x="101" y="120"/>
                  </a:cubicBezTo>
                  <a:cubicBezTo>
                    <a:pt x="103" y="118"/>
                    <a:pt x="102" y="116"/>
                    <a:pt x="103" y="115"/>
                  </a:cubicBezTo>
                  <a:cubicBezTo>
                    <a:pt x="102" y="113"/>
                    <a:pt x="103" y="112"/>
                    <a:pt x="104" y="111"/>
                  </a:cubicBezTo>
                  <a:cubicBezTo>
                    <a:pt x="105" y="109"/>
                    <a:pt x="104" y="108"/>
                    <a:pt x="106" y="106"/>
                  </a:cubicBezTo>
                  <a:cubicBezTo>
                    <a:pt x="106" y="104"/>
                    <a:pt x="105" y="102"/>
                    <a:pt x="106" y="101"/>
                  </a:cubicBezTo>
                  <a:cubicBezTo>
                    <a:pt x="107" y="100"/>
                    <a:pt x="108" y="100"/>
                    <a:pt x="108" y="99"/>
                  </a:cubicBezTo>
                  <a:cubicBezTo>
                    <a:pt x="109" y="98"/>
                    <a:pt x="109" y="100"/>
                    <a:pt x="110" y="100"/>
                  </a:cubicBezTo>
                  <a:cubicBezTo>
                    <a:pt x="110" y="101"/>
                    <a:pt x="112" y="100"/>
                    <a:pt x="114" y="100"/>
                  </a:cubicBezTo>
                  <a:cubicBezTo>
                    <a:pt x="114" y="101"/>
                    <a:pt x="115" y="101"/>
                    <a:pt x="116" y="101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9" name="Freeform 27"/>
            <p:cNvSpPr>
              <a:spLocks/>
            </p:cNvSpPr>
            <p:nvPr/>
          </p:nvSpPr>
          <p:spPr bwMode="auto">
            <a:xfrm>
              <a:off x="3831" y="2223"/>
              <a:ext cx="349" cy="463"/>
            </a:xfrm>
            <a:custGeom>
              <a:avLst/>
              <a:gdLst>
                <a:gd name="T0" fmla="*/ 140171 w 91"/>
                <a:gd name="T1" fmla="*/ 423104 h 118"/>
                <a:gd name="T2" fmla="*/ 152762 w 91"/>
                <a:gd name="T3" fmla="*/ 415727 h 118"/>
                <a:gd name="T4" fmla="*/ 162692 w 91"/>
                <a:gd name="T5" fmla="*/ 411925 h 118"/>
                <a:gd name="T6" fmla="*/ 162692 w 91"/>
                <a:gd name="T7" fmla="*/ 397976 h 118"/>
                <a:gd name="T8" fmla="*/ 165058 w 91"/>
                <a:gd name="T9" fmla="*/ 379487 h 118"/>
                <a:gd name="T10" fmla="*/ 181752 w 91"/>
                <a:gd name="T11" fmla="*/ 364569 h 118"/>
                <a:gd name="T12" fmla="*/ 194048 w 91"/>
                <a:gd name="T13" fmla="*/ 358166 h 118"/>
                <a:gd name="T14" fmla="*/ 216553 w 91"/>
                <a:gd name="T15" fmla="*/ 350542 h 118"/>
                <a:gd name="T16" fmla="*/ 206623 w 91"/>
                <a:gd name="T17" fmla="*/ 368309 h 118"/>
                <a:gd name="T18" fmla="*/ 229086 w 91"/>
                <a:gd name="T19" fmla="*/ 354360 h 118"/>
                <a:gd name="T20" fmla="*/ 241439 w 91"/>
                <a:gd name="T21" fmla="*/ 332069 h 118"/>
                <a:gd name="T22" fmla="*/ 251353 w 91"/>
                <a:gd name="T23" fmla="*/ 317151 h 118"/>
                <a:gd name="T24" fmla="*/ 254632 w 91"/>
                <a:gd name="T25" fmla="*/ 306926 h 118"/>
                <a:gd name="T26" fmla="*/ 235571 w 91"/>
                <a:gd name="T27" fmla="*/ 317151 h 118"/>
                <a:gd name="T28" fmla="*/ 225642 w 91"/>
                <a:gd name="T29" fmla="*/ 248392 h 118"/>
                <a:gd name="T30" fmla="*/ 219832 w 91"/>
                <a:gd name="T31" fmla="*/ 218556 h 118"/>
                <a:gd name="T32" fmla="*/ 216553 w 91"/>
                <a:gd name="T33" fmla="*/ 193432 h 118"/>
                <a:gd name="T34" fmla="*/ 232350 w 91"/>
                <a:gd name="T35" fmla="*/ 157130 h 118"/>
                <a:gd name="T36" fmla="*/ 244707 w 91"/>
                <a:gd name="T37" fmla="*/ 138637 h 118"/>
                <a:gd name="T38" fmla="*/ 260504 w 91"/>
                <a:gd name="T39" fmla="*/ 164734 h 118"/>
                <a:gd name="T40" fmla="*/ 277137 w 91"/>
                <a:gd name="T41" fmla="*/ 164734 h 118"/>
                <a:gd name="T42" fmla="*/ 282947 w 91"/>
                <a:gd name="T43" fmla="*/ 174939 h 118"/>
                <a:gd name="T44" fmla="*/ 279507 w 91"/>
                <a:gd name="T45" fmla="*/ 146014 h 118"/>
                <a:gd name="T46" fmla="*/ 277137 w 91"/>
                <a:gd name="T47" fmla="*/ 105952 h 118"/>
                <a:gd name="T48" fmla="*/ 258076 w 91"/>
                <a:gd name="T49" fmla="*/ 87480 h 118"/>
                <a:gd name="T50" fmla="*/ 232350 w 91"/>
                <a:gd name="T51" fmla="*/ 69713 h 118"/>
                <a:gd name="T52" fmla="*/ 225642 w 91"/>
                <a:gd name="T53" fmla="*/ 51220 h 118"/>
                <a:gd name="T54" fmla="*/ 213289 w 91"/>
                <a:gd name="T55" fmla="*/ 40046 h 118"/>
                <a:gd name="T56" fmla="*/ 197549 w 91"/>
                <a:gd name="T57" fmla="*/ 14918 h 118"/>
                <a:gd name="T58" fmla="*/ 184122 w 91"/>
                <a:gd name="T59" fmla="*/ 14918 h 118"/>
                <a:gd name="T60" fmla="*/ 143451 w 91"/>
                <a:gd name="T61" fmla="*/ 40046 h 118"/>
                <a:gd name="T62" fmla="*/ 102107 w 91"/>
                <a:gd name="T63" fmla="*/ 28930 h 118"/>
                <a:gd name="T64" fmla="*/ 88677 w 91"/>
                <a:gd name="T65" fmla="*/ 40046 h 118"/>
                <a:gd name="T66" fmla="*/ 72880 w 91"/>
                <a:gd name="T67" fmla="*/ 62336 h 118"/>
                <a:gd name="T68" fmla="*/ 53876 w 91"/>
                <a:gd name="T69" fmla="*/ 83662 h 118"/>
                <a:gd name="T70" fmla="*/ 57320 w 91"/>
                <a:gd name="T71" fmla="*/ 109755 h 118"/>
                <a:gd name="T72" fmla="*/ 60584 w 91"/>
                <a:gd name="T73" fmla="*/ 127521 h 118"/>
                <a:gd name="T74" fmla="*/ 69658 w 91"/>
                <a:gd name="T75" fmla="*/ 178514 h 118"/>
                <a:gd name="T76" fmla="*/ 53876 w 91"/>
                <a:gd name="T77" fmla="*/ 212152 h 118"/>
                <a:gd name="T78" fmla="*/ 34800 w 91"/>
                <a:gd name="T79" fmla="*/ 225869 h 118"/>
                <a:gd name="T80" fmla="*/ 28990 w 91"/>
                <a:gd name="T81" fmla="*/ 251966 h 118"/>
                <a:gd name="T82" fmla="*/ 12518 w 91"/>
                <a:gd name="T83" fmla="*/ 259508 h 118"/>
                <a:gd name="T84" fmla="*/ 6708 w 91"/>
                <a:gd name="T85" fmla="*/ 288206 h 118"/>
                <a:gd name="T86" fmla="*/ 9929 w 91"/>
                <a:gd name="T87" fmla="*/ 310748 h 118"/>
                <a:gd name="T88" fmla="*/ 31594 w 91"/>
                <a:gd name="T89" fmla="*/ 364569 h 118"/>
                <a:gd name="T90" fmla="*/ 88677 w 91"/>
                <a:gd name="T91" fmla="*/ 375685 h 118"/>
                <a:gd name="T92" fmla="*/ 117889 w 91"/>
                <a:gd name="T93" fmla="*/ 408417 h 118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91"/>
                <a:gd name="T142" fmla="*/ 0 h 118"/>
                <a:gd name="T143" fmla="*/ 91 w 91"/>
                <a:gd name="T144" fmla="*/ 118 h 118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91" h="118">
                  <a:moveTo>
                    <a:pt x="43" y="117"/>
                  </a:moveTo>
                  <a:cubicBezTo>
                    <a:pt x="43" y="117"/>
                    <a:pt x="44" y="117"/>
                    <a:pt x="44" y="116"/>
                  </a:cubicBezTo>
                  <a:cubicBezTo>
                    <a:pt x="45" y="116"/>
                    <a:pt x="46" y="118"/>
                    <a:pt x="46" y="115"/>
                  </a:cubicBezTo>
                  <a:cubicBezTo>
                    <a:pt x="46" y="115"/>
                    <a:pt x="47" y="114"/>
                    <a:pt x="48" y="114"/>
                  </a:cubicBezTo>
                  <a:cubicBezTo>
                    <a:pt x="48" y="113"/>
                    <a:pt x="48" y="112"/>
                    <a:pt x="49" y="112"/>
                  </a:cubicBezTo>
                  <a:cubicBezTo>
                    <a:pt x="50" y="112"/>
                    <a:pt x="50" y="113"/>
                    <a:pt x="51" y="113"/>
                  </a:cubicBezTo>
                  <a:cubicBezTo>
                    <a:pt x="52" y="113"/>
                    <a:pt x="53" y="112"/>
                    <a:pt x="54" y="111"/>
                  </a:cubicBezTo>
                  <a:cubicBezTo>
                    <a:pt x="53" y="110"/>
                    <a:pt x="50" y="110"/>
                    <a:pt x="51" y="109"/>
                  </a:cubicBezTo>
                  <a:cubicBezTo>
                    <a:pt x="53" y="108"/>
                    <a:pt x="53" y="107"/>
                    <a:pt x="51" y="107"/>
                  </a:cubicBezTo>
                  <a:cubicBezTo>
                    <a:pt x="50" y="106"/>
                    <a:pt x="52" y="105"/>
                    <a:pt x="52" y="104"/>
                  </a:cubicBezTo>
                  <a:cubicBezTo>
                    <a:pt x="52" y="103"/>
                    <a:pt x="53" y="102"/>
                    <a:pt x="55" y="103"/>
                  </a:cubicBezTo>
                  <a:cubicBezTo>
                    <a:pt x="56" y="102"/>
                    <a:pt x="56" y="101"/>
                    <a:pt x="57" y="100"/>
                  </a:cubicBezTo>
                  <a:cubicBezTo>
                    <a:pt x="58" y="100"/>
                    <a:pt x="59" y="102"/>
                    <a:pt x="60" y="101"/>
                  </a:cubicBezTo>
                  <a:cubicBezTo>
                    <a:pt x="60" y="100"/>
                    <a:pt x="59" y="100"/>
                    <a:pt x="61" y="98"/>
                  </a:cubicBezTo>
                  <a:cubicBezTo>
                    <a:pt x="63" y="96"/>
                    <a:pt x="64" y="99"/>
                    <a:pt x="65" y="99"/>
                  </a:cubicBezTo>
                  <a:cubicBezTo>
                    <a:pt x="67" y="99"/>
                    <a:pt x="66" y="97"/>
                    <a:pt x="68" y="96"/>
                  </a:cubicBezTo>
                  <a:cubicBezTo>
                    <a:pt x="68" y="96"/>
                    <a:pt x="70" y="96"/>
                    <a:pt x="70" y="97"/>
                  </a:cubicBezTo>
                  <a:cubicBezTo>
                    <a:pt x="68" y="99"/>
                    <a:pt x="67" y="101"/>
                    <a:pt x="65" y="101"/>
                  </a:cubicBezTo>
                  <a:cubicBezTo>
                    <a:pt x="67" y="104"/>
                    <a:pt x="70" y="103"/>
                    <a:pt x="71" y="102"/>
                  </a:cubicBezTo>
                  <a:cubicBezTo>
                    <a:pt x="72" y="101"/>
                    <a:pt x="71" y="98"/>
                    <a:pt x="72" y="97"/>
                  </a:cubicBezTo>
                  <a:cubicBezTo>
                    <a:pt x="73" y="97"/>
                    <a:pt x="73" y="98"/>
                    <a:pt x="74" y="98"/>
                  </a:cubicBezTo>
                  <a:cubicBezTo>
                    <a:pt x="76" y="96"/>
                    <a:pt x="73" y="93"/>
                    <a:pt x="76" y="91"/>
                  </a:cubicBezTo>
                  <a:cubicBezTo>
                    <a:pt x="77" y="90"/>
                    <a:pt x="78" y="91"/>
                    <a:pt x="79" y="90"/>
                  </a:cubicBezTo>
                  <a:cubicBezTo>
                    <a:pt x="79" y="89"/>
                    <a:pt x="79" y="88"/>
                    <a:pt x="79" y="87"/>
                  </a:cubicBezTo>
                  <a:cubicBezTo>
                    <a:pt x="80" y="86"/>
                    <a:pt x="82" y="87"/>
                    <a:pt x="83" y="85"/>
                  </a:cubicBezTo>
                  <a:cubicBezTo>
                    <a:pt x="83" y="84"/>
                    <a:pt x="81" y="84"/>
                    <a:pt x="80" y="84"/>
                  </a:cubicBezTo>
                  <a:cubicBezTo>
                    <a:pt x="78" y="83"/>
                    <a:pt x="77" y="84"/>
                    <a:pt x="77" y="85"/>
                  </a:cubicBezTo>
                  <a:cubicBezTo>
                    <a:pt x="76" y="86"/>
                    <a:pt x="75" y="87"/>
                    <a:pt x="74" y="87"/>
                  </a:cubicBezTo>
                  <a:cubicBezTo>
                    <a:pt x="73" y="86"/>
                    <a:pt x="74" y="82"/>
                    <a:pt x="72" y="80"/>
                  </a:cubicBezTo>
                  <a:cubicBezTo>
                    <a:pt x="69" y="75"/>
                    <a:pt x="71" y="72"/>
                    <a:pt x="71" y="68"/>
                  </a:cubicBezTo>
                  <a:cubicBezTo>
                    <a:pt x="71" y="66"/>
                    <a:pt x="69" y="66"/>
                    <a:pt x="69" y="64"/>
                  </a:cubicBezTo>
                  <a:cubicBezTo>
                    <a:pt x="69" y="63"/>
                    <a:pt x="69" y="62"/>
                    <a:pt x="69" y="60"/>
                  </a:cubicBezTo>
                  <a:cubicBezTo>
                    <a:pt x="68" y="59"/>
                    <a:pt x="66" y="58"/>
                    <a:pt x="66" y="56"/>
                  </a:cubicBezTo>
                  <a:cubicBezTo>
                    <a:pt x="66" y="55"/>
                    <a:pt x="67" y="54"/>
                    <a:pt x="68" y="53"/>
                  </a:cubicBezTo>
                  <a:cubicBezTo>
                    <a:pt x="68" y="49"/>
                    <a:pt x="69" y="49"/>
                    <a:pt x="71" y="48"/>
                  </a:cubicBezTo>
                  <a:cubicBezTo>
                    <a:pt x="72" y="46"/>
                    <a:pt x="71" y="44"/>
                    <a:pt x="73" y="43"/>
                  </a:cubicBezTo>
                  <a:cubicBezTo>
                    <a:pt x="74" y="42"/>
                    <a:pt x="76" y="43"/>
                    <a:pt x="77" y="43"/>
                  </a:cubicBezTo>
                  <a:cubicBezTo>
                    <a:pt x="77" y="42"/>
                    <a:pt x="76" y="38"/>
                    <a:pt x="77" y="38"/>
                  </a:cubicBezTo>
                  <a:cubicBezTo>
                    <a:pt x="78" y="38"/>
                    <a:pt x="78" y="40"/>
                    <a:pt x="81" y="41"/>
                  </a:cubicBezTo>
                  <a:cubicBezTo>
                    <a:pt x="81" y="42"/>
                    <a:pt x="81" y="44"/>
                    <a:pt x="82" y="45"/>
                  </a:cubicBezTo>
                  <a:cubicBezTo>
                    <a:pt x="84" y="45"/>
                    <a:pt x="84" y="45"/>
                    <a:pt x="84" y="47"/>
                  </a:cubicBezTo>
                  <a:cubicBezTo>
                    <a:pt x="86" y="48"/>
                    <a:pt x="85" y="44"/>
                    <a:pt x="87" y="45"/>
                  </a:cubicBezTo>
                  <a:cubicBezTo>
                    <a:pt x="88" y="45"/>
                    <a:pt x="87" y="47"/>
                    <a:pt x="88" y="48"/>
                  </a:cubicBezTo>
                  <a:cubicBezTo>
                    <a:pt x="88" y="49"/>
                    <a:pt x="89" y="48"/>
                    <a:pt x="89" y="48"/>
                  </a:cubicBezTo>
                  <a:cubicBezTo>
                    <a:pt x="89" y="45"/>
                    <a:pt x="90" y="46"/>
                    <a:pt x="90" y="44"/>
                  </a:cubicBezTo>
                  <a:cubicBezTo>
                    <a:pt x="91" y="43"/>
                    <a:pt x="89" y="43"/>
                    <a:pt x="88" y="40"/>
                  </a:cubicBezTo>
                  <a:cubicBezTo>
                    <a:pt x="87" y="37"/>
                    <a:pt x="87" y="33"/>
                    <a:pt x="88" y="30"/>
                  </a:cubicBezTo>
                  <a:cubicBezTo>
                    <a:pt x="88" y="30"/>
                    <a:pt x="87" y="30"/>
                    <a:pt x="87" y="29"/>
                  </a:cubicBezTo>
                  <a:cubicBezTo>
                    <a:pt x="84" y="28"/>
                    <a:pt x="85" y="27"/>
                    <a:pt x="84" y="26"/>
                  </a:cubicBezTo>
                  <a:cubicBezTo>
                    <a:pt x="84" y="25"/>
                    <a:pt x="83" y="26"/>
                    <a:pt x="81" y="24"/>
                  </a:cubicBezTo>
                  <a:cubicBezTo>
                    <a:pt x="81" y="23"/>
                    <a:pt x="80" y="21"/>
                    <a:pt x="79" y="20"/>
                  </a:cubicBezTo>
                  <a:cubicBezTo>
                    <a:pt x="77" y="19"/>
                    <a:pt x="74" y="21"/>
                    <a:pt x="73" y="19"/>
                  </a:cubicBezTo>
                  <a:cubicBezTo>
                    <a:pt x="72" y="18"/>
                    <a:pt x="74" y="17"/>
                    <a:pt x="74" y="16"/>
                  </a:cubicBezTo>
                  <a:cubicBezTo>
                    <a:pt x="73" y="15"/>
                    <a:pt x="72" y="15"/>
                    <a:pt x="71" y="14"/>
                  </a:cubicBezTo>
                  <a:cubicBezTo>
                    <a:pt x="69" y="13"/>
                    <a:pt x="71" y="12"/>
                    <a:pt x="70" y="11"/>
                  </a:cubicBezTo>
                  <a:cubicBezTo>
                    <a:pt x="69" y="11"/>
                    <a:pt x="68" y="11"/>
                    <a:pt x="67" y="11"/>
                  </a:cubicBezTo>
                  <a:cubicBezTo>
                    <a:pt x="65" y="10"/>
                    <a:pt x="64" y="10"/>
                    <a:pt x="63" y="9"/>
                  </a:cubicBezTo>
                  <a:cubicBezTo>
                    <a:pt x="62" y="8"/>
                    <a:pt x="65" y="6"/>
                    <a:pt x="62" y="4"/>
                  </a:cubicBezTo>
                  <a:cubicBezTo>
                    <a:pt x="59" y="4"/>
                    <a:pt x="59" y="2"/>
                    <a:pt x="59" y="0"/>
                  </a:cubicBezTo>
                  <a:cubicBezTo>
                    <a:pt x="57" y="1"/>
                    <a:pt x="58" y="3"/>
                    <a:pt x="58" y="4"/>
                  </a:cubicBezTo>
                  <a:cubicBezTo>
                    <a:pt x="56" y="5"/>
                    <a:pt x="54" y="7"/>
                    <a:pt x="50" y="7"/>
                  </a:cubicBezTo>
                  <a:cubicBezTo>
                    <a:pt x="48" y="7"/>
                    <a:pt x="46" y="8"/>
                    <a:pt x="45" y="11"/>
                  </a:cubicBezTo>
                  <a:cubicBezTo>
                    <a:pt x="40" y="10"/>
                    <a:pt x="37" y="12"/>
                    <a:pt x="33" y="12"/>
                  </a:cubicBezTo>
                  <a:cubicBezTo>
                    <a:pt x="32" y="12"/>
                    <a:pt x="32" y="10"/>
                    <a:pt x="32" y="8"/>
                  </a:cubicBezTo>
                  <a:cubicBezTo>
                    <a:pt x="31" y="7"/>
                    <a:pt x="29" y="7"/>
                    <a:pt x="27" y="8"/>
                  </a:cubicBezTo>
                  <a:cubicBezTo>
                    <a:pt x="28" y="9"/>
                    <a:pt x="28" y="10"/>
                    <a:pt x="28" y="11"/>
                  </a:cubicBezTo>
                  <a:cubicBezTo>
                    <a:pt x="25" y="13"/>
                    <a:pt x="27" y="15"/>
                    <a:pt x="26" y="17"/>
                  </a:cubicBezTo>
                  <a:cubicBezTo>
                    <a:pt x="25" y="18"/>
                    <a:pt x="24" y="16"/>
                    <a:pt x="23" y="17"/>
                  </a:cubicBezTo>
                  <a:cubicBezTo>
                    <a:pt x="22" y="17"/>
                    <a:pt x="23" y="19"/>
                    <a:pt x="22" y="20"/>
                  </a:cubicBezTo>
                  <a:cubicBezTo>
                    <a:pt x="21" y="21"/>
                    <a:pt x="18" y="21"/>
                    <a:pt x="17" y="23"/>
                  </a:cubicBezTo>
                  <a:cubicBezTo>
                    <a:pt x="17" y="25"/>
                    <a:pt x="15" y="26"/>
                    <a:pt x="15" y="27"/>
                  </a:cubicBezTo>
                  <a:cubicBezTo>
                    <a:pt x="15" y="29"/>
                    <a:pt x="18" y="29"/>
                    <a:pt x="18" y="30"/>
                  </a:cubicBezTo>
                  <a:cubicBezTo>
                    <a:pt x="17" y="32"/>
                    <a:pt x="14" y="30"/>
                    <a:pt x="14" y="32"/>
                  </a:cubicBezTo>
                  <a:cubicBezTo>
                    <a:pt x="14" y="36"/>
                    <a:pt x="18" y="32"/>
                    <a:pt x="19" y="35"/>
                  </a:cubicBezTo>
                  <a:cubicBezTo>
                    <a:pt x="19" y="38"/>
                    <a:pt x="15" y="39"/>
                    <a:pt x="17" y="42"/>
                  </a:cubicBezTo>
                  <a:cubicBezTo>
                    <a:pt x="19" y="45"/>
                    <a:pt x="22" y="46"/>
                    <a:pt x="22" y="49"/>
                  </a:cubicBezTo>
                  <a:cubicBezTo>
                    <a:pt x="22" y="51"/>
                    <a:pt x="21" y="50"/>
                    <a:pt x="20" y="54"/>
                  </a:cubicBezTo>
                  <a:cubicBezTo>
                    <a:pt x="19" y="56"/>
                    <a:pt x="17" y="55"/>
                    <a:pt x="17" y="58"/>
                  </a:cubicBezTo>
                  <a:cubicBezTo>
                    <a:pt x="15" y="59"/>
                    <a:pt x="14" y="57"/>
                    <a:pt x="12" y="58"/>
                  </a:cubicBezTo>
                  <a:cubicBezTo>
                    <a:pt x="11" y="59"/>
                    <a:pt x="11" y="61"/>
                    <a:pt x="11" y="62"/>
                  </a:cubicBezTo>
                  <a:cubicBezTo>
                    <a:pt x="9" y="62"/>
                    <a:pt x="7" y="61"/>
                    <a:pt x="6" y="63"/>
                  </a:cubicBezTo>
                  <a:cubicBezTo>
                    <a:pt x="5" y="67"/>
                    <a:pt x="9" y="64"/>
                    <a:pt x="9" y="69"/>
                  </a:cubicBezTo>
                  <a:cubicBezTo>
                    <a:pt x="7" y="71"/>
                    <a:pt x="6" y="68"/>
                    <a:pt x="5" y="69"/>
                  </a:cubicBezTo>
                  <a:cubicBezTo>
                    <a:pt x="5" y="70"/>
                    <a:pt x="5" y="70"/>
                    <a:pt x="4" y="71"/>
                  </a:cubicBezTo>
                  <a:cubicBezTo>
                    <a:pt x="3" y="72"/>
                    <a:pt x="1" y="70"/>
                    <a:pt x="0" y="73"/>
                  </a:cubicBezTo>
                  <a:cubicBezTo>
                    <a:pt x="2" y="76"/>
                    <a:pt x="0" y="78"/>
                    <a:pt x="2" y="79"/>
                  </a:cubicBezTo>
                  <a:cubicBezTo>
                    <a:pt x="2" y="80"/>
                    <a:pt x="3" y="80"/>
                    <a:pt x="4" y="81"/>
                  </a:cubicBezTo>
                  <a:cubicBezTo>
                    <a:pt x="4" y="83"/>
                    <a:pt x="3" y="84"/>
                    <a:pt x="3" y="85"/>
                  </a:cubicBezTo>
                  <a:cubicBezTo>
                    <a:pt x="4" y="87"/>
                    <a:pt x="9" y="93"/>
                    <a:pt x="10" y="94"/>
                  </a:cubicBezTo>
                  <a:cubicBezTo>
                    <a:pt x="11" y="96"/>
                    <a:pt x="8" y="99"/>
                    <a:pt x="10" y="100"/>
                  </a:cubicBezTo>
                  <a:cubicBezTo>
                    <a:pt x="11" y="100"/>
                    <a:pt x="13" y="97"/>
                    <a:pt x="15" y="95"/>
                  </a:cubicBezTo>
                  <a:cubicBezTo>
                    <a:pt x="18" y="94"/>
                    <a:pt x="28" y="98"/>
                    <a:pt x="28" y="103"/>
                  </a:cubicBezTo>
                  <a:cubicBezTo>
                    <a:pt x="28" y="108"/>
                    <a:pt x="25" y="111"/>
                    <a:pt x="28" y="113"/>
                  </a:cubicBezTo>
                  <a:cubicBezTo>
                    <a:pt x="30" y="114"/>
                    <a:pt x="30" y="111"/>
                    <a:pt x="37" y="112"/>
                  </a:cubicBezTo>
                  <a:cubicBezTo>
                    <a:pt x="39" y="112"/>
                    <a:pt x="41" y="112"/>
                    <a:pt x="43" y="117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0" name="Freeform 28"/>
            <p:cNvSpPr>
              <a:spLocks noEditPoints="1"/>
            </p:cNvSpPr>
            <p:nvPr/>
          </p:nvSpPr>
          <p:spPr bwMode="auto">
            <a:xfrm>
              <a:off x="4058" y="2086"/>
              <a:ext cx="467" cy="710"/>
            </a:xfrm>
            <a:custGeom>
              <a:avLst/>
              <a:gdLst>
                <a:gd name="T0" fmla="*/ 100283 w 122"/>
                <a:gd name="T1" fmla="*/ 229424 h 181"/>
                <a:gd name="T2" fmla="*/ 69162 w 122"/>
                <a:gd name="T3" fmla="*/ 193202 h 181"/>
                <a:gd name="T4" fmla="*/ 94449 w 122"/>
                <a:gd name="T5" fmla="*/ 167136 h 181"/>
                <a:gd name="T6" fmla="*/ 103475 w 122"/>
                <a:gd name="T7" fmla="*/ 208112 h 181"/>
                <a:gd name="T8" fmla="*/ 129060 w 122"/>
                <a:gd name="T9" fmla="*/ 236795 h 181"/>
                <a:gd name="T10" fmla="*/ 129060 w 122"/>
                <a:gd name="T11" fmla="*/ 302821 h 181"/>
                <a:gd name="T12" fmla="*/ 151155 w 122"/>
                <a:gd name="T13" fmla="*/ 415024 h 181"/>
                <a:gd name="T14" fmla="*/ 138029 w 122"/>
                <a:gd name="T15" fmla="*/ 441106 h 181"/>
                <a:gd name="T16" fmla="*/ 156927 w 122"/>
                <a:gd name="T17" fmla="*/ 484926 h 181"/>
                <a:gd name="T18" fmla="*/ 179041 w 122"/>
                <a:gd name="T19" fmla="*/ 532245 h 181"/>
                <a:gd name="T20" fmla="*/ 261313 w 122"/>
                <a:gd name="T21" fmla="*/ 600931 h 181"/>
                <a:gd name="T22" fmla="*/ 330414 w 122"/>
                <a:gd name="T23" fmla="*/ 655616 h 181"/>
                <a:gd name="T24" fmla="*/ 333668 w 122"/>
                <a:gd name="T25" fmla="*/ 626950 h 181"/>
                <a:gd name="T26" fmla="*/ 314766 w 122"/>
                <a:gd name="T27" fmla="*/ 568463 h 181"/>
                <a:gd name="T28" fmla="*/ 301640 w 122"/>
                <a:gd name="T29" fmla="*/ 557354 h 181"/>
                <a:gd name="T30" fmla="*/ 323734 w 122"/>
                <a:gd name="T31" fmla="*/ 524702 h 181"/>
                <a:gd name="T32" fmla="*/ 292614 w 122"/>
                <a:gd name="T33" fmla="*/ 481113 h 181"/>
                <a:gd name="T34" fmla="*/ 267086 w 122"/>
                <a:gd name="T35" fmla="*/ 411529 h 181"/>
                <a:gd name="T36" fmla="*/ 264743 w 122"/>
                <a:gd name="T37" fmla="*/ 360339 h 181"/>
                <a:gd name="T38" fmla="*/ 229282 w 122"/>
                <a:gd name="T39" fmla="*/ 346398 h 181"/>
                <a:gd name="T40" fmla="*/ 210384 w 122"/>
                <a:gd name="T41" fmla="*/ 335226 h 181"/>
                <a:gd name="T42" fmla="*/ 182513 w 122"/>
                <a:gd name="T43" fmla="*/ 309223 h 181"/>
                <a:gd name="T44" fmla="*/ 166803 w 122"/>
                <a:gd name="T45" fmla="*/ 284110 h 181"/>
                <a:gd name="T46" fmla="*/ 175829 w 122"/>
                <a:gd name="T47" fmla="*/ 240533 h 181"/>
                <a:gd name="T48" fmla="*/ 170057 w 122"/>
                <a:gd name="T49" fmla="*/ 204311 h 181"/>
                <a:gd name="T50" fmla="*/ 182513 w 122"/>
                <a:gd name="T51" fmla="*/ 193202 h 181"/>
                <a:gd name="T52" fmla="*/ 198161 w 122"/>
                <a:gd name="T53" fmla="*/ 138285 h 181"/>
                <a:gd name="T54" fmla="*/ 213633 w 122"/>
                <a:gd name="T55" fmla="*/ 94709 h 181"/>
                <a:gd name="T56" fmla="*/ 207804 w 122"/>
                <a:gd name="T57" fmla="*/ 54686 h 181"/>
                <a:gd name="T58" fmla="*/ 198161 w 122"/>
                <a:gd name="T59" fmla="*/ 14910 h 181"/>
                <a:gd name="T60" fmla="*/ 179041 w 122"/>
                <a:gd name="T61" fmla="*/ 7371 h 181"/>
                <a:gd name="T62" fmla="*/ 166803 w 122"/>
                <a:gd name="T63" fmla="*/ 28914 h 181"/>
                <a:gd name="T64" fmla="*/ 151155 w 122"/>
                <a:gd name="T65" fmla="*/ 79799 h 181"/>
                <a:gd name="T66" fmla="*/ 100283 w 122"/>
                <a:gd name="T67" fmla="*/ 90907 h 181"/>
                <a:gd name="T68" fmla="*/ 75547 w 122"/>
                <a:gd name="T69" fmla="*/ 62288 h 181"/>
                <a:gd name="T70" fmla="*/ 40996 w 122"/>
                <a:gd name="T71" fmla="*/ 76229 h 181"/>
                <a:gd name="T72" fmla="*/ 15648 w 122"/>
                <a:gd name="T73" fmla="*/ 113420 h 181"/>
                <a:gd name="T74" fmla="*/ 0 w 122"/>
                <a:gd name="T75" fmla="*/ 127114 h 181"/>
                <a:gd name="T76" fmla="*/ 25582 w 122"/>
                <a:gd name="T77" fmla="*/ 167136 h 181"/>
                <a:gd name="T78" fmla="*/ 46773 w 122"/>
                <a:gd name="T79" fmla="*/ 185847 h 181"/>
                <a:gd name="T80" fmla="*/ 69162 w 122"/>
                <a:gd name="T81" fmla="*/ 214514 h 181"/>
                <a:gd name="T82" fmla="*/ 371414 w 122"/>
                <a:gd name="T83" fmla="*/ 320332 h 181"/>
                <a:gd name="T84" fmla="*/ 371414 w 122"/>
                <a:gd name="T85" fmla="*/ 320332 h 181"/>
                <a:gd name="T86" fmla="*/ 358342 w 122"/>
                <a:gd name="T87" fmla="*/ 339043 h 181"/>
                <a:gd name="T88" fmla="*/ 201415 w 122"/>
                <a:gd name="T89" fmla="*/ 269447 h 181"/>
                <a:gd name="T90" fmla="*/ 194731 w 122"/>
                <a:gd name="T91" fmla="*/ 280540 h 18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22"/>
                <a:gd name="T139" fmla="*/ 0 h 181"/>
                <a:gd name="T140" fmla="*/ 122 w 122"/>
                <a:gd name="T141" fmla="*/ 181 h 181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22" h="181">
                  <a:moveTo>
                    <a:pt x="28" y="64"/>
                  </a:moveTo>
                  <a:cubicBezTo>
                    <a:pt x="28" y="63"/>
                    <a:pt x="29" y="62"/>
                    <a:pt x="30" y="62"/>
                  </a:cubicBezTo>
                  <a:cubicBezTo>
                    <a:pt x="30" y="62"/>
                    <a:pt x="31" y="62"/>
                    <a:pt x="32" y="63"/>
                  </a:cubicBezTo>
                  <a:cubicBezTo>
                    <a:pt x="34" y="61"/>
                    <a:pt x="29" y="61"/>
                    <a:pt x="28" y="61"/>
                  </a:cubicBezTo>
                  <a:cubicBezTo>
                    <a:pt x="25" y="58"/>
                    <a:pt x="26" y="57"/>
                    <a:pt x="25" y="56"/>
                  </a:cubicBezTo>
                  <a:cubicBezTo>
                    <a:pt x="24" y="55"/>
                    <a:pt x="23" y="56"/>
                    <a:pt x="22" y="53"/>
                  </a:cubicBezTo>
                  <a:cubicBezTo>
                    <a:pt x="22" y="52"/>
                    <a:pt x="24" y="52"/>
                    <a:pt x="26" y="46"/>
                  </a:cubicBezTo>
                  <a:cubicBezTo>
                    <a:pt x="26" y="46"/>
                    <a:pt x="27" y="47"/>
                    <a:pt x="27" y="47"/>
                  </a:cubicBezTo>
                  <a:cubicBezTo>
                    <a:pt x="28" y="46"/>
                    <a:pt x="29" y="46"/>
                    <a:pt x="30" y="46"/>
                  </a:cubicBezTo>
                  <a:cubicBezTo>
                    <a:pt x="29" y="47"/>
                    <a:pt x="29" y="48"/>
                    <a:pt x="28" y="48"/>
                  </a:cubicBezTo>
                  <a:cubicBezTo>
                    <a:pt x="28" y="50"/>
                    <a:pt x="28" y="53"/>
                    <a:pt x="29" y="54"/>
                  </a:cubicBezTo>
                  <a:cubicBezTo>
                    <a:pt x="30" y="56"/>
                    <a:pt x="31" y="56"/>
                    <a:pt x="33" y="57"/>
                  </a:cubicBezTo>
                  <a:cubicBezTo>
                    <a:pt x="34" y="59"/>
                    <a:pt x="35" y="61"/>
                    <a:pt x="38" y="61"/>
                  </a:cubicBezTo>
                  <a:cubicBezTo>
                    <a:pt x="39" y="62"/>
                    <a:pt x="38" y="64"/>
                    <a:pt x="38" y="65"/>
                  </a:cubicBezTo>
                  <a:cubicBezTo>
                    <a:pt x="39" y="65"/>
                    <a:pt x="40" y="63"/>
                    <a:pt x="41" y="65"/>
                  </a:cubicBezTo>
                  <a:cubicBezTo>
                    <a:pt x="41" y="67"/>
                    <a:pt x="40" y="68"/>
                    <a:pt x="39" y="70"/>
                  </a:cubicBezTo>
                  <a:cubicBezTo>
                    <a:pt x="39" y="72"/>
                    <a:pt x="38" y="75"/>
                    <a:pt x="39" y="77"/>
                  </a:cubicBezTo>
                  <a:cubicBezTo>
                    <a:pt x="40" y="79"/>
                    <a:pt x="41" y="81"/>
                    <a:pt x="41" y="83"/>
                  </a:cubicBezTo>
                  <a:cubicBezTo>
                    <a:pt x="42" y="87"/>
                    <a:pt x="42" y="92"/>
                    <a:pt x="43" y="97"/>
                  </a:cubicBezTo>
                  <a:cubicBezTo>
                    <a:pt x="43" y="99"/>
                    <a:pt x="46" y="100"/>
                    <a:pt x="46" y="103"/>
                  </a:cubicBezTo>
                  <a:cubicBezTo>
                    <a:pt x="47" y="111"/>
                    <a:pt x="48" y="111"/>
                    <a:pt x="48" y="114"/>
                  </a:cubicBezTo>
                  <a:cubicBezTo>
                    <a:pt x="48" y="115"/>
                    <a:pt x="46" y="116"/>
                    <a:pt x="47" y="118"/>
                  </a:cubicBezTo>
                  <a:cubicBezTo>
                    <a:pt x="47" y="118"/>
                    <a:pt x="47" y="120"/>
                    <a:pt x="46" y="121"/>
                  </a:cubicBezTo>
                  <a:cubicBezTo>
                    <a:pt x="46" y="121"/>
                    <a:pt x="45" y="121"/>
                    <a:pt x="44" y="121"/>
                  </a:cubicBezTo>
                  <a:cubicBezTo>
                    <a:pt x="43" y="123"/>
                    <a:pt x="45" y="124"/>
                    <a:pt x="48" y="125"/>
                  </a:cubicBezTo>
                  <a:cubicBezTo>
                    <a:pt x="49" y="126"/>
                    <a:pt x="48" y="128"/>
                    <a:pt x="49" y="129"/>
                  </a:cubicBezTo>
                  <a:cubicBezTo>
                    <a:pt x="49" y="130"/>
                    <a:pt x="49" y="132"/>
                    <a:pt x="50" y="133"/>
                  </a:cubicBezTo>
                  <a:cubicBezTo>
                    <a:pt x="50" y="134"/>
                    <a:pt x="50" y="136"/>
                    <a:pt x="51" y="137"/>
                  </a:cubicBezTo>
                  <a:cubicBezTo>
                    <a:pt x="53" y="139"/>
                    <a:pt x="54" y="141"/>
                    <a:pt x="56" y="144"/>
                  </a:cubicBezTo>
                  <a:cubicBezTo>
                    <a:pt x="56" y="145"/>
                    <a:pt x="57" y="145"/>
                    <a:pt x="57" y="146"/>
                  </a:cubicBezTo>
                  <a:cubicBezTo>
                    <a:pt x="59" y="147"/>
                    <a:pt x="61" y="148"/>
                    <a:pt x="65" y="153"/>
                  </a:cubicBezTo>
                  <a:cubicBezTo>
                    <a:pt x="67" y="155"/>
                    <a:pt x="70" y="155"/>
                    <a:pt x="72" y="157"/>
                  </a:cubicBezTo>
                  <a:cubicBezTo>
                    <a:pt x="77" y="162"/>
                    <a:pt x="79" y="163"/>
                    <a:pt x="83" y="165"/>
                  </a:cubicBezTo>
                  <a:cubicBezTo>
                    <a:pt x="87" y="169"/>
                    <a:pt x="90" y="169"/>
                    <a:pt x="90" y="169"/>
                  </a:cubicBezTo>
                  <a:cubicBezTo>
                    <a:pt x="92" y="173"/>
                    <a:pt x="94" y="172"/>
                    <a:pt x="96" y="173"/>
                  </a:cubicBezTo>
                  <a:cubicBezTo>
                    <a:pt x="99" y="176"/>
                    <a:pt x="98" y="179"/>
                    <a:pt x="105" y="180"/>
                  </a:cubicBezTo>
                  <a:cubicBezTo>
                    <a:pt x="106" y="180"/>
                    <a:pt x="107" y="181"/>
                    <a:pt x="108" y="181"/>
                  </a:cubicBezTo>
                  <a:cubicBezTo>
                    <a:pt x="109" y="180"/>
                    <a:pt x="107" y="177"/>
                    <a:pt x="107" y="177"/>
                  </a:cubicBezTo>
                  <a:cubicBezTo>
                    <a:pt x="107" y="174"/>
                    <a:pt x="108" y="175"/>
                    <a:pt x="106" y="172"/>
                  </a:cubicBezTo>
                  <a:cubicBezTo>
                    <a:pt x="107" y="169"/>
                    <a:pt x="107" y="170"/>
                    <a:pt x="105" y="166"/>
                  </a:cubicBezTo>
                  <a:cubicBezTo>
                    <a:pt x="106" y="164"/>
                    <a:pt x="106" y="164"/>
                    <a:pt x="104" y="162"/>
                  </a:cubicBezTo>
                  <a:cubicBezTo>
                    <a:pt x="104" y="158"/>
                    <a:pt x="100" y="158"/>
                    <a:pt x="100" y="156"/>
                  </a:cubicBezTo>
                  <a:cubicBezTo>
                    <a:pt x="101" y="155"/>
                    <a:pt x="100" y="154"/>
                    <a:pt x="100" y="154"/>
                  </a:cubicBezTo>
                  <a:cubicBezTo>
                    <a:pt x="98" y="153"/>
                    <a:pt x="97" y="155"/>
                    <a:pt x="96" y="154"/>
                  </a:cubicBezTo>
                  <a:cubicBezTo>
                    <a:pt x="96" y="154"/>
                    <a:pt x="96" y="153"/>
                    <a:pt x="96" y="153"/>
                  </a:cubicBezTo>
                  <a:cubicBezTo>
                    <a:pt x="97" y="153"/>
                    <a:pt x="98" y="152"/>
                    <a:pt x="99" y="152"/>
                  </a:cubicBezTo>
                  <a:cubicBezTo>
                    <a:pt x="100" y="149"/>
                    <a:pt x="99" y="147"/>
                    <a:pt x="100" y="145"/>
                  </a:cubicBezTo>
                  <a:cubicBezTo>
                    <a:pt x="101" y="145"/>
                    <a:pt x="102" y="144"/>
                    <a:pt x="103" y="144"/>
                  </a:cubicBezTo>
                  <a:cubicBezTo>
                    <a:pt x="102" y="143"/>
                    <a:pt x="100" y="143"/>
                    <a:pt x="99" y="142"/>
                  </a:cubicBezTo>
                  <a:cubicBezTo>
                    <a:pt x="98" y="139"/>
                    <a:pt x="96" y="140"/>
                    <a:pt x="95" y="139"/>
                  </a:cubicBezTo>
                  <a:cubicBezTo>
                    <a:pt x="93" y="137"/>
                    <a:pt x="94" y="134"/>
                    <a:pt x="93" y="132"/>
                  </a:cubicBezTo>
                  <a:cubicBezTo>
                    <a:pt x="91" y="125"/>
                    <a:pt x="95" y="127"/>
                    <a:pt x="97" y="124"/>
                  </a:cubicBezTo>
                  <a:cubicBezTo>
                    <a:pt x="97" y="123"/>
                    <a:pt x="97" y="120"/>
                    <a:pt x="96" y="119"/>
                  </a:cubicBezTo>
                  <a:cubicBezTo>
                    <a:pt x="93" y="117"/>
                    <a:pt x="89" y="119"/>
                    <a:pt x="85" y="113"/>
                  </a:cubicBezTo>
                  <a:cubicBezTo>
                    <a:pt x="83" y="110"/>
                    <a:pt x="83" y="107"/>
                    <a:pt x="83" y="105"/>
                  </a:cubicBezTo>
                  <a:cubicBezTo>
                    <a:pt x="86" y="105"/>
                    <a:pt x="87" y="105"/>
                    <a:pt x="88" y="103"/>
                  </a:cubicBezTo>
                  <a:cubicBezTo>
                    <a:pt x="88" y="101"/>
                    <a:pt x="86" y="100"/>
                    <a:pt x="84" y="99"/>
                  </a:cubicBezTo>
                  <a:cubicBezTo>
                    <a:pt x="80" y="96"/>
                    <a:pt x="81" y="99"/>
                    <a:pt x="79" y="100"/>
                  </a:cubicBezTo>
                  <a:cubicBezTo>
                    <a:pt x="78" y="99"/>
                    <a:pt x="78" y="98"/>
                    <a:pt x="77" y="98"/>
                  </a:cubicBezTo>
                  <a:cubicBezTo>
                    <a:pt x="76" y="97"/>
                    <a:pt x="73" y="98"/>
                    <a:pt x="73" y="95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1"/>
                    <a:pt x="72" y="90"/>
                    <a:pt x="71" y="90"/>
                  </a:cubicBezTo>
                  <a:cubicBezTo>
                    <a:pt x="70" y="90"/>
                    <a:pt x="68" y="91"/>
                    <a:pt x="67" y="92"/>
                  </a:cubicBezTo>
                  <a:cubicBezTo>
                    <a:pt x="67" y="92"/>
                    <a:pt x="66" y="92"/>
                    <a:pt x="67" y="93"/>
                  </a:cubicBezTo>
                  <a:cubicBezTo>
                    <a:pt x="67" y="94"/>
                    <a:pt x="67" y="94"/>
                    <a:pt x="67" y="95"/>
                  </a:cubicBezTo>
                  <a:cubicBezTo>
                    <a:pt x="62" y="97"/>
                    <a:pt x="60" y="89"/>
                    <a:pt x="58" y="85"/>
                  </a:cubicBezTo>
                  <a:cubicBezTo>
                    <a:pt x="58" y="83"/>
                    <a:pt x="58" y="83"/>
                    <a:pt x="57" y="82"/>
                  </a:cubicBezTo>
                  <a:cubicBezTo>
                    <a:pt x="56" y="81"/>
                    <a:pt x="58" y="80"/>
                    <a:pt x="55" y="79"/>
                  </a:cubicBezTo>
                  <a:cubicBezTo>
                    <a:pt x="54" y="79"/>
                    <a:pt x="56" y="77"/>
                    <a:pt x="53" y="78"/>
                  </a:cubicBezTo>
                  <a:cubicBezTo>
                    <a:pt x="52" y="76"/>
                    <a:pt x="49" y="73"/>
                    <a:pt x="50" y="71"/>
                  </a:cubicBezTo>
                  <a:cubicBezTo>
                    <a:pt x="54" y="70"/>
                    <a:pt x="51" y="67"/>
                    <a:pt x="52" y="66"/>
                  </a:cubicBezTo>
                  <a:cubicBezTo>
                    <a:pt x="54" y="67"/>
                    <a:pt x="55" y="68"/>
                    <a:pt x="56" y="66"/>
                  </a:cubicBezTo>
                  <a:cubicBezTo>
                    <a:pt x="58" y="64"/>
                    <a:pt x="53" y="63"/>
                    <a:pt x="54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5" y="60"/>
                    <a:pt x="54" y="58"/>
                    <a:pt x="54" y="56"/>
                  </a:cubicBezTo>
                  <a:cubicBezTo>
                    <a:pt x="55" y="55"/>
                    <a:pt x="56" y="56"/>
                    <a:pt x="56" y="57"/>
                  </a:cubicBezTo>
                  <a:cubicBezTo>
                    <a:pt x="58" y="57"/>
                    <a:pt x="58" y="60"/>
                    <a:pt x="61" y="60"/>
                  </a:cubicBezTo>
                  <a:cubicBezTo>
                    <a:pt x="61" y="59"/>
                    <a:pt x="58" y="57"/>
                    <a:pt x="58" y="53"/>
                  </a:cubicBezTo>
                  <a:cubicBezTo>
                    <a:pt x="58" y="52"/>
                    <a:pt x="59" y="51"/>
                    <a:pt x="59" y="50"/>
                  </a:cubicBezTo>
                  <a:cubicBezTo>
                    <a:pt x="59" y="46"/>
                    <a:pt x="57" y="47"/>
                    <a:pt x="61" y="41"/>
                  </a:cubicBezTo>
                  <a:cubicBezTo>
                    <a:pt x="62" y="40"/>
                    <a:pt x="62" y="39"/>
                    <a:pt x="63" y="38"/>
                  </a:cubicBezTo>
                  <a:cubicBezTo>
                    <a:pt x="66" y="37"/>
                    <a:pt x="69" y="37"/>
                    <a:pt x="72" y="37"/>
                  </a:cubicBezTo>
                  <a:cubicBezTo>
                    <a:pt x="74" y="36"/>
                    <a:pt x="71" y="35"/>
                    <a:pt x="70" y="33"/>
                  </a:cubicBezTo>
                  <a:cubicBezTo>
                    <a:pt x="69" y="31"/>
                    <a:pt x="69" y="29"/>
                    <a:pt x="68" y="26"/>
                  </a:cubicBezTo>
                  <a:cubicBezTo>
                    <a:pt x="68" y="25"/>
                    <a:pt x="67" y="24"/>
                    <a:pt x="67" y="23"/>
                  </a:cubicBezTo>
                  <a:cubicBezTo>
                    <a:pt x="69" y="21"/>
                    <a:pt x="68" y="20"/>
                    <a:pt x="65" y="19"/>
                  </a:cubicBezTo>
                  <a:cubicBezTo>
                    <a:pt x="65" y="18"/>
                    <a:pt x="66" y="17"/>
                    <a:pt x="66" y="15"/>
                  </a:cubicBezTo>
                  <a:cubicBezTo>
                    <a:pt x="66" y="15"/>
                    <a:pt x="64" y="16"/>
                    <a:pt x="64" y="15"/>
                  </a:cubicBezTo>
                  <a:cubicBezTo>
                    <a:pt x="66" y="12"/>
                    <a:pt x="66" y="13"/>
                    <a:pt x="63" y="10"/>
                  </a:cubicBezTo>
                  <a:cubicBezTo>
                    <a:pt x="63" y="8"/>
                    <a:pt x="65" y="8"/>
                    <a:pt x="63" y="4"/>
                  </a:cubicBezTo>
                  <a:cubicBezTo>
                    <a:pt x="63" y="4"/>
                    <a:pt x="63" y="4"/>
                    <a:pt x="63" y="3"/>
                  </a:cubicBezTo>
                  <a:cubicBezTo>
                    <a:pt x="62" y="3"/>
                    <a:pt x="61" y="3"/>
                    <a:pt x="61" y="2"/>
                  </a:cubicBezTo>
                  <a:cubicBezTo>
                    <a:pt x="59" y="2"/>
                    <a:pt x="57" y="3"/>
                    <a:pt x="57" y="2"/>
                  </a:cubicBezTo>
                  <a:cubicBezTo>
                    <a:pt x="56" y="2"/>
                    <a:pt x="56" y="0"/>
                    <a:pt x="55" y="1"/>
                  </a:cubicBezTo>
                  <a:cubicBezTo>
                    <a:pt x="55" y="2"/>
                    <a:pt x="54" y="2"/>
                    <a:pt x="53" y="3"/>
                  </a:cubicBezTo>
                  <a:cubicBezTo>
                    <a:pt x="52" y="4"/>
                    <a:pt x="53" y="6"/>
                    <a:pt x="53" y="8"/>
                  </a:cubicBezTo>
                  <a:cubicBezTo>
                    <a:pt x="51" y="10"/>
                    <a:pt x="52" y="11"/>
                    <a:pt x="51" y="13"/>
                  </a:cubicBezTo>
                  <a:cubicBezTo>
                    <a:pt x="50" y="14"/>
                    <a:pt x="49" y="15"/>
                    <a:pt x="50" y="17"/>
                  </a:cubicBezTo>
                  <a:cubicBezTo>
                    <a:pt x="49" y="18"/>
                    <a:pt x="50" y="20"/>
                    <a:pt x="48" y="22"/>
                  </a:cubicBezTo>
                  <a:cubicBezTo>
                    <a:pt x="46" y="22"/>
                    <a:pt x="44" y="20"/>
                    <a:pt x="42" y="21"/>
                  </a:cubicBezTo>
                  <a:cubicBezTo>
                    <a:pt x="39" y="21"/>
                    <a:pt x="37" y="22"/>
                    <a:pt x="35" y="23"/>
                  </a:cubicBezTo>
                  <a:cubicBezTo>
                    <a:pt x="34" y="24"/>
                    <a:pt x="33" y="27"/>
                    <a:pt x="32" y="25"/>
                  </a:cubicBezTo>
                  <a:cubicBezTo>
                    <a:pt x="30" y="23"/>
                    <a:pt x="30" y="21"/>
                    <a:pt x="30" y="19"/>
                  </a:cubicBezTo>
                  <a:cubicBezTo>
                    <a:pt x="30" y="17"/>
                    <a:pt x="31" y="16"/>
                    <a:pt x="30" y="15"/>
                  </a:cubicBezTo>
                  <a:cubicBezTo>
                    <a:pt x="28" y="14"/>
                    <a:pt x="26" y="16"/>
                    <a:pt x="24" y="17"/>
                  </a:cubicBezTo>
                  <a:cubicBezTo>
                    <a:pt x="22" y="17"/>
                    <a:pt x="20" y="16"/>
                    <a:pt x="19" y="16"/>
                  </a:cubicBezTo>
                  <a:cubicBezTo>
                    <a:pt x="17" y="16"/>
                    <a:pt x="17" y="19"/>
                    <a:pt x="16" y="19"/>
                  </a:cubicBezTo>
                  <a:cubicBezTo>
                    <a:pt x="14" y="20"/>
                    <a:pt x="13" y="20"/>
                    <a:pt x="13" y="21"/>
                  </a:cubicBezTo>
                  <a:cubicBezTo>
                    <a:pt x="12" y="23"/>
                    <a:pt x="12" y="24"/>
                    <a:pt x="10" y="25"/>
                  </a:cubicBezTo>
                  <a:cubicBezTo>
                    <a:pt x="9" y="29"/>
                    <a:pt x="7" y="27"/>
                    <a:pt x="6" y="28"/>
                  </a:cubicBezTo>
                  <a:cubicBezTo>
                    <a:pt x="5" y="29"/>
                    <a:pt x="5" y="30"/>
                    <a:pt x="5" y="31"/>
                  </a:cubicBezTo>
                  <a:cubicBezTo>
                    <a:pt x="4" y="31"/>
                    <a:pt x="3" y="30"/>
                    <a:pt x="3" y="31"/>
                  </a:cubicBezTo>
                  <a:cubicBezTo>
                    <a:pt x="1" y="31"/>
                    <a:pt x="1" y="33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7"/>
                    <a:pt x="0" y="39"/>
                    <a:pt x="3" y="39"/>
                  </a:cubicBezTo>
                  <a:cubicBezTo>
                    <a:pt x="6" y="41"/>
                    <a:pt x="3" y="43"/>
                    <a:pt x="4" y="44"/>
                  </a:cubicBezTo>
                  <a:cubicBezTo>
                    <a:pt x="5" y="45"/>
                    <a:pt x="6" y="45"/>
                    <a:pt x="8" y="46"/>
                  </a:cubicBezTo>
                  <a:cubicBezTo>
                    <a:pt x="9" y="46"/>
                    <a:pt x="10" y="46"/>
                    <a:pt x="11" y="46"/>
                  </a:cubicBezTo>
                  <a:cubicBezTo>
                    <a:pt x="12" y="47"/>
                    <a:pt x="10" y="48"/>
                    <a:pt x="12" y="49"/>
                  </a:cubicBezTo>
                  <a:cubicBezTo>
                    <a:pt x="13" y="50"/>
                    <a:pt x="14" y="50"/>
                    <a:pt x="15" y="51"/>
                  </a:cubicBezTo>
                  <a:cubicBezTo>
                    <a:pt x="15" y="52"/>
                    <a:pt x="13" y="53"/>
                    <a:pt x="14" y="54"/>
                  </a:cubicBezTo>
                  <a:cubicBezTo>
                    <a:pt x="15" y="56"/>
                    <a:pt x="18" y="54"/>
                    <a:pt x="20" y="55"/>
                  </a:cubicBezTo>
                  <a:cubicBezTo>
                    <a:pt x="21" y="56"/>
                    <a:pt x="22" y="58"/>
                    <a:pt x="22" y="59"/>
                  </a:cubicBezTo>
                  <a:cubicBezTo>
                    <a:pt x="24" y="61"/>
                    <a:pt x="25" y="60"/>
                    <a:pt x="25" y="61"/>
                  </a:cubicBezTo>
                  <a:cubicBezTo>
                    <a:pt x="26" y="62"/>
                    <a:pt x="25" y="63"/>
                    <a:pt x="28" y="64"/>
                  </a:cubicBezTo>
                  <a:close/>
                  <a:moveTo>
                    <a:pt x="118" y="88"/>
                  </a:moveTo>
                  <a:cubicBezTo>
                    <a:pt x="118" y="87"/>
                    <a:pt x="118" y="87"/>
                    <a:pt x="119" y="86"/>
                  </a:cubicBezTo>
                  <a:cubicBezTo>
                    <a:pt x="121" y="86"/>
                    <a:pt x="121" y="86"/>
                    <a:pt x="122" y="86"/>
                  </a:cubicBezTo>
                  <a:cubicBezTo>
                    <a:pt x="121" y="87"/>
                    <a:pt x="119" y="88"/>
                    <a:pt x="118" y="88"/>
                  </a:cubicBezTo>
                  <a:close/>
                  <a:moveTo>
                    <a:pt x="108" y="91"/>
                  </a:moveTo>
                  <a:cubicBezTo>
                    <a:pt x="108" y="94"/>
                    <a:pt x="112" y="91"/>
                    <a:pt x="115" y="92"/>
                  </a:cubicBezTo>
                  <a:cubicBezTo>
                    <a:pt x="115" y="93"/>
                    <a:pt x="115" y="93"/>
                    <a:pt x="114" y="93"/>
                  </a:cubicBezTo>
                  <a:cubicBezTo>
                    <a:pt x="112" y="93"/>
                    <a:pt x="107" y="94"/>
                    <a:pt x="106" y="92"/>
                  </a:cubicBezTo>
                  <a:cubicBezTo>
                    <a:pt x="107" y="92"/>
                    <a:pt x="107" y="91"/>
                    <a:pt x="108" y="91"/>
                  </a:cubicBezTo>
                  <a:close/>
                  <a:moveTo>
                    <a:pt x="64" y="74"/>
                  </a:moveTo>
                  <a:cubicBezTo>
                    <a:pt x="64" y="78"/>
                    <a:pt x="63" y="81"/>
                    <a:pt x="64" y="84"/>
                  </a:cubicBezTo>
                  <a:cubicBezTo>
                    <a:pt x="63" y="85"/>
                    <a:pt x="63" y="84"/>
                    <a:pt x="62" y="81"/>
                  </a:cubicBezTo>
                  <a:cubicBezTo>
                    <a:pt x="60" y="79"/>
                    <a:pt x="61" y="78"/>
                    <a:pt x="62" y="77"/>
                  </a:cubicBezTo>
                  <a:cubicBezTo>
                    <a:pt x="61" y="75"/>
                    <a:pt x="61" y="74"/>
                    <a:pt x="61" y="73"/>
                  </a:cubicBezTo>
                  <a:cubicBezTo>
                    <a:pt x="62" y="73"/>
                    <a:pt x="63" y="74"/>
                    <a:pt x="64" y="74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1" name="Freeform 29"/>
            <p:cNvSpPr>
              <a:spLocks/>
            </p:cNvSpPr>
            <p:nvPr/>
          </p:nvSpPr>
          <p:spPr bwMode="auto">
            <a:xfrm>
              <a:off x="1122" y="3042"/>
              <a:ext cx="81" cy="59"/>
            </a:xfrm>
            <a:custGeom>
              <a:avLst/>
              <a:gdLst>
                <a:gd name="T0" fmla="*/ 0 w 21"/>
                <a:gd name="T1" fmla="*/ 11261 h 15"/>
                <a:gd name="T2" fmla="*/ 23016 w 21"/>
                <a:gd name="T3" fmla="*/ 48132 h 15"/>
                <a:gd name="T4" fmla="*/ 26572 w 21"/>
                <a:gd name="T5" fmla="*/ 51719 h 15"/>
                <a:gd name="T6" fmla="*/ 33222 w 21"/>
                <a:gd name="T7" fmla="*/ 51719 h 15"/>
                <a:gd name="T8" fmla="*/ 42699 w 21"/>
                <a:gd name="T9" fmla="*/ 22510 h 15"/>
                <a:gd name="T10" fmla="*/ 56461 w 21"/>
                <a:gd name="T11" fmla="*/ 33048 h 15"/>
                <a:gd name="T12" fmla="*/ 69031 w 21"/>
                <a:gd name="T13" fmla="*/ 22510 h 15"/>
                <a:gd name="T14" fmla="*/ 58872 w 21"/>
                <a:gd name="T15" fmla="*/ 18919 h 15"/>
                <a:gd name="T16" fmla="*/ 49587 w 21"/>
                <a:gd name="T17" fmla="*/ 0 h 15"/>
                <a:gd name="T18" fmla="*/ 46016 w 21"/>
                <a:gd name="T19" fmla="*/ 11261 h 15"/>
                <a:gd name="T20" fmla="*/ 33222 w 21"/>
                <a:gd name="T21" fmla="*/ 15084 h 15"/>
                <a:gd name="T22" fmla="*/ 19683 w 21"/>
                <a:gd name="T23" fmla="*/ 11261 h 15"/>
                <a:gd name="T24" fmla="*/ 0 w 21"/>
                <a:gd name="T25" fmla="*/ 11261 h 1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"/>
                <a:gd name="T40" fmla="*/ 0 h 15"/>
                <a:gd name="T41" fmla="*/ 21 w 21"/>
                <a:gd name="T42" fmla="*/ 15 h 1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" h="15">
                  <a:moveTo>
                    <a:pt x="0" y="3"/>
                  </a:moveTo>
                  <a:cubicBezTo>
                    <a:pt x="0" y="8"/>
                    <a:pt x="0" y="11"/>
                    <a:pt x="7" y="13"/>
                  </a:cubicBezTo>
                  <a:cubicBezTo>
                    <a:pt x="7" y="13"/>
                    <a:pt x="8" y="14"/>
                    <a:pt x="8" y="14"/>
                  </a:cubicBezTo>
                  <a:cubicBezTo>
                    <a:pt x="9" y="14"/>
                    <a:pt x="10" y="15"/>
                    <a:pt x="10" y="14"/>
                  </a:cubicBezTo>
                  <a:cubicBezTo>
                    <a:pt x="13" y="12"/>
                    <a:pt x="10" y="7"/>
                    <a:pt x="13" y="6"/>
                  </a:cubicBezTo>
                  <a:cubicBezTo>
                    <a:pt x="15" y="6"/>
                    <a:pt x="16" y="9"/>
                    <a:pt x="17" y="9"/>
                  </a:cubicBezTo>
                  <a:cubicBezTo>
                    <a:pt x="19" y="9"/>
                    <a:pt x="19" y="6"/>
                    <a:pt x="21" y="6"/>
                  </a:cubicBezTo>
                  <a:cubicBezTo>
                    <a:pt x="20" y="5"/>
                    <a:pt x="19" y="6"/>
                    <a:pt x="18" y="5"/>
                  </a:cubicBezTo>
                  <a:cubicBezTo>
                    <a:pt x="17" y="4"/>
                    <a:pt x="16" y="1"/>
                    <a:pt x="15" y="0"/>
                  </a:cubicBezTo>
                  <a:cubicBezTo>
                    <a:pt x="14" y="0"/>
                    <a:pt x="14" y="3"/>
                    <a:pt x="14" y="3"/>
                  </a:cubicBezTo>
                  <a:cubicBezTo>
                    <a:pt x="13" y="3"/>
                    <a:pt x="11" y="4"/>
                    <a:pt x="10" y="4"/>
                  </a:cubicBezTo>
                  <a:cubicBezTo>
                    <a:pt x="8" y="4"/>
                    <a:pt x="7" y="2"/>
                    <a:pt x="6" y="3"/>
                  </a:cubicBezTo>
                  <a:cubicBezTo>
                    <a:pt x="4" y="3"/>
                    <a:pt x="3" y="5"/>
                    <a:pt x="0" y="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5" name="Group 30"/>
            <p:cNvGrpSpPr>
              <a:grpSpLocks/>
            </p:cNvGrpSpPr>
            <p:nvPr/>
          </p:nvGrpSpPr>
          <p:grpSpPr bwMode="auto">
            <a:xfrm>
              <a:off x="1602" y="2285"/>
              <a:ext cx="1060" cy="879"/>
              <a:chOff x="912" y="1660"/>
              <a:chExt cx="1747" cy="1418"/>
            </a:xfrm>
          </p:grpSpPr>
          <p:sp>
            <p:nvSpPr>
              <p:cNvPr id="1192" name="Freeform 31"/>
              <p:cNvSpPr>
                <a:spLocks/>
              </p:cNvSpPr>
              <p:nvPr/>
            </p:nvSpPr>
            <p:spPr bwMode="auto">
              <a:xfrm>
                <a:off x="1374" y="2280"/>
                <a:ext cx="411" cy="468"/>
              </a:xfrm>
              <a:custGeom>
                <a:avLst/>
                <a:gdLst>
                  <a:gd name="T0" fmla="*/ 3254594 w 65"/>
                  <a:gd name="T1" fmla="*/ 60714 h 74"/>
                  <a:gd name="T2" fmla="*/ 3002076 w 65"/>
                  <a:gd name="T3" fmla="*/ 444689 h 74"/>
                  <a:gd name="T4" fmla="*/ 2880452 w 65"/>
                  <a:gd name="T5" fmla="*/ 769506 h 74"/>
                  <a:gd name="T6" fmla="*/ 2305084 w 65"/>
                  <a:gd name="T7" fmla="*/ 1214188 h 74"/>
                  <a:gd name="T8" fmla="*/ 1919781 w 65"/>
                  <a:gd name="T9" fmla="*/ 1406175 h 74"/>
                  <a:gd name="T10" fmla="*/ 1980476 w 65"/>
                  <a:gd name="T11" fmla="*/ 1790151 h 74"/>
                  <a:gd name="T12" fmla="*/ 1849532 w 65"/>
                  <a:gd name="T13" fmla="*/ 1922980 h 74"/>
                  <a:gd name="T14" fmla="*/ 1849532 w 65"/>
                  <a:gd name="T15" fmla="*/ 2236357 h 74"/>
                  <a:gd name="T16" fmla="*/ 1405101 w 65"/>
                  <a:gd name="T17" fmla="*/ 2306949 h 74"/>
                  <a:gd name="T18" fmla="*/ 1273885 w 65"/>
                  <a:gd name="T19" fmla="*/ 2620370 h 74"/>
                  <a:gd name="T20" fmla="*/ 899976 w 65"/>
                  <a:gd name="T21" fmla="*/ 2428382 h 74"/>
                  <a:gd name="T22" fmla="*/ 575368 w 65"/>
                  <a:gd name="T23" fmla="*/ 2943625 h 74"/>
                  <a:gd name="T24" fmla="*/ 252563 w 65"/>
                  <a:gd name="T25" fmla="*/ 2751637 h 74"/>
                  <a:gd name="T26" fmla="*/ 0 w 65"/>
                  <a:gd name="T27" fmla="*/ 3137130 h 74"/>
                  <a:gd name="T28" fmla="*/ 0 w 65"/>
                  <a:gd name="T29" fmla="*/ 3137130 h 74"/>
                  <a:gd name="T30" fmla="*/ 0 w 65"/>
                  <a:gd name="T31" fmla="*/ 3137130 h 74"/>
                  <a:gd name="T32" fmla="*/ 252563 w 65"/>
                  <a:gd name="T33" fmla="*/ 3521144 h 74"/>
                  <a:gd name="T34" fmla="*/ 575368 w 65"/>
                  <a:gd name="T35" fmla="*/ 3773845 h 74"/>
                  <a:gd name="T36" fmla="*/ 575368 w 65"/>
                  <a:gd name="T37" fmla="*/ 3773845 h 74"/>
                  <a:gd name="T38" fmla="*/ 768760 w 65"/>
                  <a:gd name="T39" fmla="*/ 3773845 h 74"/>
                  <a:gd name="T40" fmla="*/ 1021322 w 65"/>
                  <a:gd name="T41" fmla="*/ 4026545 h 74"/>
                  <a:gd name="T42" fmla="*/ 1273885 w 65"/>
                  <a:gd name="T43" fmla="*/ 4218533 h 74"/>
                  <a:gd name="T44" fmla="*/ 1465752 w 65"/>
                  <a:gd name="T45" fmla="*/ 4157813 h 74"/>
                  <a:gd name="T46" fmla="*/ 1727914 w 65"/>
                  <a:gd name="T47" fmla="*/ 4482592 h 74"/>
                  <a:gd name="T48" fmla="*/ 1727914 w 65"/>
                  <a:gd name="T49" fmla="*/ 4482592 h 74"/>
                  <a:gd name="T50" fmla="*/ 1727914 w 65"/>
                  <a:gd name="T51" fmla="*/ 4482592 h 74"/>
                  <a:gd name="T52" fmla="*/ 1980476 w 65"/>
                  <a:gd name="T53" fmla="*/ 4349800 h 74"/>
                  <a:gd name="T54" fmla="*/ 2618297 w 65"/>
                  <a:gd name="T55" fmla="*/ 4735293 h 74"/>
                  <a:gd name="T56" fmla="*/ 3072319 w 65"/>
                  <a:gd name="T57" fmla="*/ 4674618 h 74"/>
                  <a:gd name="T58" fmla="*/ 3072319 w 65"/>
                  <a:gd name="T59" fmla="*/ 4674618 h 74"/>
                  <a:gd name="T60" fmla="*/ 3133014 w 65"/>
                  <a:gd name="T61" fmla="*/ 4604026 h 74"/>
                  <a:gd name="T62" fmla="*/ 3254594 w 65"/>
                  <a:gd name="T63" fmla="*/ 4218533 h 74"/>
                  <a:gd name="T64" fmla="*/ 3710141 w 65"/>
                  <a:gd name="T65" fmla="*/ 4157813 h 74"/>
                  <a:gd name="T66" fmla="*/ 4023399 w 65"/>
                  <a:gd name="T67" fmla="*/ 4097100 h 74"/>
                  <a:gd name="T68" fmla="*/ 4023399 w 65"/>
                  <a:gd name="T69" fmla="*/ 3965832 h 74"/>
                  <a:gd name="T70" fmla="*/ 4154577 w 65"/>
                  <a:gd name="T71" fmla="*/ 3642533 h 74"/>
                  <a:gd name="T72" fmla="*/ 4154577 w 65"/>
                  <a:gd name="T73" fmla="*/ 3642533 h 74"/>
                  <a:gd name="T74" fmla="*/ 4093686 w 65"/>
                  <a:gd name="T75" fmla="*/ 2882671 h 74"/>
                  <a:gd name="T76" fmla="*/ 3830008 w 65"/>
                  <a:gd name="T77" fmla="*/ 2559650 h 74"/>
                  <a:gd name="T78" fmla="*/ 3962704 w 65"/>
                  <a:gd name="T79" fmla="*/ 2175681 h 74"/>
                  <a:gd name="T80" fmla="*/ 3902053 w 65"/>
                  <a:gd name="T81" fmla="*/ 1922980 h 74"/>
                  <a:gd name="T82" fmla="*/ 3962704 w 65"/>
                  <a:gd name="T83" fmla="*/ 1658877 h 74"/>
                  <a:gd name="T84" fmla="*/ 3902053 w 65"/>
                  <a:gd name="T85" fmla="*/ 1537449 h 74"/>
                  <a:gd name="T86" fmla="*/ 4093686 w 65"/>
                  <a:gd name="T87" fmla="*/ 1345462 h 74"/>
                  <a:gd name="T88" fmla="*/ 3902053 w 65"/>
                  <a:gd name="T89" fmla="*/ 636676 h 74"/>
                  <a:gd name="T90" fmla="*/ 3710141 w 65"/>
                  <a:gd name="T91" fmla="*/ 444689 h 74"/>
                  <a:gd name="T92" fmla="*/ 3385578 w 65"/>
                  <a:gd name="T93" fmla="*/ 0 h 74"/>
                  <a:gd name="T94" fmla="*/ 3385578 w 65"/>
                  <a:gd name="T95" fmla="*/ 0 h 74"/>
                  <a:gd name="T96" fmla="*/ 3385578 w 65"/>
                  <a:gd name="T97" fmla="*/ 0 h 74"/>
                  <a:gd name="T98" fmla="*/ 3254594 w 65"/>
                  <a:gd name="T99" fmla="*/ 60714 h 74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65"/>
                  <a:gd name="T151" fmla="*/ 0 h 74"/>
                  <a:gd name="T152" fmla="*/ 65 w 65"/>
                  <a:gd name="T153" fmla="*/ 74 h 74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65" h="74">
                    <a:moveTo>
                      <a:pt x="51" y="1"/>
                    </a:moveTo>
                    <a:cubicBezTo>
                      <a:pt x="48" y="7"/>
                      <a:pt x="48" y="5"/>
                      <a:pt x="47" y="7"/>
                    </a:cubicBezTo>
                    <a:cubicBezTo>
                      <a:pt x="45" y="9"/>
                      <a:pt x="45" y="10"/>
                      <a:pt x="45" y="12"/>
                    </a:cubicBezTo>
                    <a:cubicBezTo>
                      <a:pt x="43" y="14"/>
                      <a:pt x="37" y="17"/>
                      <a:pt x="36" y="19"/>
                    </a:cubicBezTo>
                    <a:cubicBezTo>
                      <a:pt x="35" y="20"/>
                      <a:pt x="33" y="19"/>
                      <a:pt x="30" y="22"/>
                    </a:cubicBezTo>
                    <a:cubicBezTo>
                      <a:pt x="28" y="25"/>
                      <a:pt x="31" y="26"/>
                      <a:pt x="31" y="28"/>
                    </a:cubicBezTo>
                    <a:cubicBezTo>
                      <a:pt x="30" y="29"/>
                      <a:pt x="29" y="29"/>
                      <a:pt x="29" y="30"/>
                    </a:cubicBezTo>
                    <a:cubicBezTo>
                      <a:pt x="28" y="31"/>
                      <a:pt x="30" y="33"/>
                      <a:pt x="29" y="35"/>
                    </a:cubicBezTo>
                    <a:cubicBezTo>
                      <a:pt x="26" y="37"/>
                      <a:pt x="23" y="35"/>
                      <a:pt x="22" y="36"/>
                    </a:cubicBezTo>
                    <a:cubicBezTo>
                      <a:pt x="20" y="38"/>
                      <a:pt x="22" y="39"/>
                      <a:pt x="20" y="41"/>
                    </a:cubicBezTo>
                    <a:cubicBezTo>
                      <a:pt x="16" y="43"/>
                      <a:pt x="16" y="39"/>
                      <a:pt x="14" y="38"/>
                    </a:cubicBezTo>
                    <a:cubicBezTo>
                      <a:pt x="10" y="39"/>
                      <a:pt x="12" y="45"/>
                      <a:pt x="9" y="46"/>
                    </a:cubicBezTo>
                    <a:cubicBezTo>
                      <a:pt x="5" y="46"/>
                      <a:pt x="7" y="43"/>
                      <a:pt x="4" y="43"/>
                    </a:cubicBezTo>
                    <a:cubicBezTo>
                      <a:pt x="2" y="44"/>
                      <a:pt x="2" y="48"/>
                      <a:pt x="0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1" y="54"/>
                      <a:pt x="3" y="53"/>
                      <a:pt x="4" y="55"/>
                    </a:cubicBezTo>
                    <a:cubicBezTo>
                      <a:pt x="5" y="56"/>
                      <a:pt x="7" y="58"/>
                      <a:pt x="9" y="59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10" y="59"/>
                      <a:pt x="11" y="58"/>
                      <a:pt x="12" y="59"/>
                    </a:cubicBezTo>
                    <a:cubicBezTo>
                      <a:pt x="14" y="60"/>
                      <a:pt x="15" y="61"/>
                      <a:pt x="16" y="63"/>
                    </a:cubicBezTo>
                    <a:cubicBezTo>
                      <a:pt x="18" y="64"/>
                      <a:pt x="19" y="64"/>
                      <a:pt x="20" y="66"/>
                    </a:cubicBezTo>
                    <a:cubicBezTo>
                      <a:pt x="21" y="66"/>
                      <a:pt x="22" y="65"/>
                      <a:pt x="23" y="65"/>
                    </a:cubicBezTo>
                    <a:cubicBezTo>
                      <a:pt x="24" y="66"/>
                      <a:pt x="26" y="69"/>
                      <a:pt x="27" y="70"/>
                    </a:cubicBezTo>
                    <a:cubicBezTo>
                      <a:pt x="27" y="70"/>
                      <a:pt x="27" y="70"/>
                      <a:pt x="27" y="70"/>
                    </a:cubicBezTo>
                    <a:cubicBezTo>
                      <a:pt x="28" y="69"/>
                      <a:pt x="30" y="69"/>
                      <a:pt x="31" y="68"/>
                    </a:cubicBezTo>
                    <a:cubicBezTo>
                      <a:pt x="34" y="68"/>
                      <a:pt x="39" y="74"/>
                      <a:pt x="41" y="74"/>
                    </a:cubicBezTo>
                    <a:cubicBezTo>
                      <a:pt x="44" y="73"/>
                      <a:pt x="46" y="73"/>
                      <a:pt x="48" y="73"/>
                    </a:cubicBezTo>
                    <a:cubicBezTo>
                      <a:pt x="48" y="72"/>
                      <a:pt x="49" y="72"/>
                      <a:pt x="49" y="72"/>
                    </a:cubicBezTo>
                    <a:cubicBezTo>
                      <a:pt x="50" y="70"/>
                      <a:pt x="50" y="68"/>
                      <a:pt x="51" y="66"/>
                    </a:cubicBezTo>
                    <a:cubicBezTo>
                      <a:pt x="54" y="62"/>
                      <a:pt x="56" y="66"/>
                      <a:pt x="58" y="65"/>
                    </a:cubicBezTo>
                    <a:cubicBezTo>
                      <a:pt x="60" y="64"/>
                      <a:pt x="61" y="64"/>
                      <a:pt x="63" y="64"/>
                    </a:cubicBezTo>
                    <a:cubicBezTo>
                      <a:pt x="64" y="63"/>
                      <a:pt x="63" y="63"/>
                      <a:pt x="63" y="62"/>
                    </a:cubicBezTo>
                    <a:cubicBezTo>
                      <a:pt x="63" y="60"/>
                      <a:pt x="64" y="58"/>
                      <a:pt x="65" y="57"/>
                    </a:cubicBezTo>
                    <a:cubicBezTo>
                      <a:pt x="65" y="57"/>
                      <a:pt x="65" y="57"/>
                      <a:pt x="65" y="57"/>
                    </a:cubicBezTo>
                    <a:cubicBezTo>
                      <a:pt x="62" y="52"/>
                      <a:pt x="65" y="49"/>
                      <a:pt x="64" y="45"/>
                    </a:cubicBezTo>
                    <a:cubicBezTo>
                      <a:pt x="64" y="43"/>
                      <a:pt x="60" y="42"/>
                      <a:pt x="60" y="40"/>
                    </a:cubicBezTo>
                    <a:cubicBezTo>
                      <a:pt x="59" y="38"/>
                      <a:pt x="62" y="36"/>
                      <a:pt x="62" y="34"/>
                    </a:cubicBezTo>
                    <a:cubicBezTo>
                      <a:pt x="62" y="32"/>
                      <a:pt x="61" y="31"/>
                      <a:pt x="61" y="30"/>
                    </a:cubicBezTo>
                    <a:cubicBezTo>
                      <a:pt x="61" y="29"/>
                      <a:pt x="62" y="27"/>
                      <a:pt x="62" y="26"/>
                    </a:cubicBezTo>
                    <a:cubicBezTo>
                      <a:pt x="62" y="25"/>
                      <a:pt x="61" y="25"/>
                      <a:pt x="61" y="24"/>
                    </a:cubicBezTo>
                    <a:cubicBezTo>
                      <a:pt x="61" y="23"/>
                      <a:pt x="64" y="22"/>
                      <a:pt x="64" y="21"/>
                    </a:cubicBezTo>
                    <a:cubicBezTo>
                      <a:pt x="64" y="19"/>
                      <a:pt x="63" y="12"/>
                      <a:pt x="61" y="10"/>
                    </a:cubicBezTo>
                    <a:cubicBezTo>
                      <a:pt x="59" y="9"/>
                      <a:pt x="59" y="7"/>
                      <a:pt x="58" y="7"/>
                    </a:cubicBezTo>
                    <a:cubicBezTo>
                      <a:pt x="53" y="5"/>
                      <a:pt x="54" y="3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2" y="0"/>
                      <a:pt x="52" y="0"/>
                      <a:pt x="51" y="1"/>
                    </a:cubicBezTo>
                    <a:close/>
                  </a:path>
                </a:pathLst>
              </a:custGeom>
              <a:solidFill>
                <a:srgbClr val="FFEC99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93" name="Freeform 32"/>
              <p:cNvSpPr>
                <a:spLocks/>
              </p:cNvSpPr>
              <p:nvPr/>
            </p:nvSpPr>
            <p:spPr bwMode="auto">
              <a:xfrm>
                <a:off x="1279" y="2172"/>
                <a:ext cx="418" cy="425"/>
              </a:xfrm>
              <a:custGeom>
                <a:avLst/>
                <a:gdLst>
                  <a:gd name="T0" fmla="*/ 1029610 w 66"/>
                  <a:gd name="T1" fmla="*/ 1889499 h 67"/>
                  <a:gd name="T2" fmla="*/ 835031 w 66"/>
                  <a:gd name="T3" fmla="*/ 2085297 h 67"/>
                  <a:gd name="T4" fmla="*/ 712817 w 66"/>
                  <a:gd name="T5" fmla="*/ 2341046 h 67"/>
                  <a:gd name="T6" fmla="*/ 448881 w 66"/>
                  <a:gd name="T7" fmla="*/ 2608256 h 67"/>
                  <a:gd name="T8" fmla="*/ 326705 w 66"/>
                  <a:gd name="T9" fmla="*/ 3121523 h 67"/>
                  <a:gd name="T10" fmla="*/ 61212 w 66"/>
                  <a:gd name="T11" fmla="*/ 3255797 h 67"/>
                  <a:gd name="T12" fmla="*/ 0 w 66"/>
                  <a:gd name="T13" fmla="*/ 3523009 h 67"/>
                  <a:gd name="T14" fmla="*/ 0 w 66"/>
                  <a:gd name="T15" fmla="*/ 3523009 h 67"/>
                  <a:gd name="T16" fmla="*/ 254302 w 66"/>
                  <a:gd name="T17" fmla="*/ 3840281 h 67"/>
                  <a:gd name="T18" fmla="*/ 519758 w 66"/>
                  <a:gd name="T19" fmla="*/ 3913273 h 67"/>
                  <a:gd name="T20" fmla="*/ 580729 w 66"/>
                  <a:gd name="T21" fmla="*/ 4036320 h 67"/>
                  <a:gd name="T22" fmla="*/ 712817 w 66"/>
                  <a:gd name="T23" fmla="*/ 4107498 h 67"/>
                  <a:gd name="T24" fmla="*/ 773781 w 66"/>
                  <a:gd name="T25" fmla="*/ 4303290 h 67"/>
                  <a:gd name="T26" fmla="*/ 968645 w 66"/>
                  <a:gd name="T27" fmla="*/ 4303290 h 67"/>
                  <a:gd name="T28" fmla="*/ 968645 w 66"/>
                  <a:gd name="T29" fmla="*/ 4303290 h 67"/>
                  <a:gd name="T30" fmla="*/ 1222669 w 66"/>
                  <a:gd name="T31" fmla="*/ 3913273 h 67"/>
                  <a:gd name="T32" fmla="*/ 1549374 w 66"/>
                  <a:gd name="T33" fmla="*/ 4107498 h 67"/>
                  <a:gd name="T34" fmla="*/ 1874274 w 66"/>
                  <a:gd name="T35" fmla="*/ 3584532 h 67"/>
                  <a:gd name="T36" fmla="*/ 2262184 w 66"/>
                  <a:gd name="T37" fmla="*/ 3778757 h 67"/>
                  <a:gd name="T38" fmla="*/ 2384405 w 66"/>
                  <a:gd name="T39" fmla="*/ 3450264 h 67"/>
                  <a:gd name="T40" fmla="*/ 2842912 w 66"/>
                  <a:gd name="T41" fmla="*/ 3388500 h 67"/>
                  <a:gd name="T42" fmla="*/ 2842912 w 66"/>
                  <a:gd name="T43" fmla="*/ 3060044 h 67"/>
                  <a:gd name="T44" fmla="*/ 2965133 w 66"/>
                  <a:gd name="T45" fmla="*/ 2927298 h 67"/>
                  <a:gd name="T46" fmla="*/ 2904162 w 66"/>
                  <a:gd name="T47" fmla="*/ 2537040 h 67"/>
                  <a:gd name="T48" fmla="*/ 3291800 w 66"/>
                  <a:gd name="T49" fmla="*/ 2341046 h 67"/>
                  <a:gd name="T50" fmla="*/ 3872529 w 66"/>
                  <a:gd name="T51" fmla="*/ 1889499 h 67"/>
                  <a:gd name="T52" fmla="*/ 4004655 w 66"/>
                  <a:gd name="T53" fmla="*/ 1560765 h 67"/>
                  <a:gd name="T54" fmla="*/ 4258679 w 66"/>
                  <a:gd name="T55" fmla="*/ 1170501 h 67"/>
                  <a:gd name="T56" fmla="*/ 4258679 w 66"/>
                  <a:gd name="T57" fmla="*/ 1170501 h 67"/>
                  <a:gd name="T58" fmla="*/ 4126831 w 66"/>
                  <a:gd name="T59" fmla="*/ 1170501 h 67"/>
                  <a:gd name="T60" fmla="*/ 3423642 w 66"/>
                  <a:gd name="T61" fmla="*/ 842007 h 67"/>
                  <a:gd name="T62" fmla="*/ 3097221 w 66"/>
                  <a:gd name="T63" fmla="*/ 914752 h 67"/>
                  <a:gd name="T64" fmla="*/ 2965133 w 66"/>
                  <a:gd name="T65" fmla="*/ 842007 h 67"/>
                  <a:gd name="T66" fmla="*/ 2842912 w 66"/>
                  <a:gd name="T67" fmla="*/ 842007 h 67"/>
                  <a:gd name="T68" fmla="*/ 2649860 w 66"/>
                  <a:gd name="T69" fmla="*/ 718757 h 67"/>
                  <a:gd name="T70" fmla="*/ 2649860 w 66"/>
                  <a:gd name="T71" fmla="*/ 718757 h 67"/>
                  <a:gd name="T72" fmla="*/ 2649860 w 66"/>
                  <a:gd name="T73" fmla="*/ 718757 h 67"/>
                  <a:gd name="T74" fmla="*/ 2516252 w 66"/>
                  <a:gd name="T75" fmla="*/ 780243 h 67"/>
                  <a:gd name="T76" fmla="*/ 2516252 w 66"/>
                  <a:gd name="T77" fmla="*/ 780243 h 67"/>
                  <a:gd name="T78" fmla="*/ 2516252 w 66"/>
                  <a:gd name="T79" fmla="*/ 780243 h 67"/>
                  <a:gd name="T80" fmla="*/ 2516252 w 66"/>
                  <a:gd name="T81" fmla="*/ 780243 h 67"/>
                  <a:gd name="T82" fmla="*/ 2455281 w 66"/>
                  <a:gd name="T83" fmla="*/ 780243 h 67"/>
                  <a:gd name="T84" fmla="*/ 2262184 w 66"/>
                  <a:gd name="T85" fmla="*/ 451781 h 67"/>
                  <a:gd name="T86" fmla="*/ 2069132 w 66"/>
                  <a:gd name="T87" fmla="*/ 451781 h 67"/>
                  <a:gd name="T88" fmla="*/ 2130102 w 66"/>
                  <a:gd name="T89" fmla="*/ 328741 h 67"/>
                  <a:gd name="T90" fmla="*/ 1935524 w 66"/>
                  <a:gd name="T91" fmla="*/ 61524 h 67"/>
                  <a:gd name="T92" fmla="*/ 1742427 w 66"/>
                  <a:gd name="T93" fmla="*/ 61524 h 67"/>
                  <a:gd name="T94" fmla="*/ 1681215 w 66"/>
                  <a:gd name="T95" fmla="*/ 61524 h 67"/>
                  <a:gd name="T96" fmla="*/ 1549374 w 66"/>
                  <a:gd name="T97" fmla="*/ 0 h 67"/>
                  <a:gd name="T98" fmla="*/ 1415759 w 66"/>
                  <a:gd name="T99" fmla="*/ 132740 h 67"/>
                  <a:gd name="T100" fmla="*/ 1415759 w 66"/>
                  <a:gd name="T101" fmla="*/ 451781 h 67"/>
                  <a:gd name="T102" fmla="*/ 1354795 w 66"/>
                  <a:gd name="T103" fmla="*/ 451781 h 67"/>
                  <a:gd name="T104" fmla="*/ 1681215 w 66"/>
                  <a:gd name="T105" fmla="*/ 914752 h 67"/>
                  <a:gd name="T106" fmla="*/ 1161698 w 66"/>
                  <a:gd name="T107" fmla="*/ 1243493 h 67"/>
                  <a:gd name="T108" fmla="*/ 1161698 w 66"/>
                  <a:gd name="T109" fmla="*/ 1560765 h 67"/>
                  <a:gd name="T110" fmla="*/ 1029610 w 66"/>
                  <a:gd name="T111" fmla="*/ 1889499 h 67"/>
                  <a:gd name="T112" fmla="*/ 1029610 w 66"/>
                  <a:gd name="T113" fmla="*/ 1889499 h 67"/>
                  <a:gd name="T114" fmla="*/ 1029610 w 66"/>
                  <a:gd name="T115" fmla="*/ 1889499 h 67"/>
                  <a:gd name="T116" fmla="*/ 1029610 w 66"/>
                  <a:gd name="T117" fmla="*/ 1889499 h 67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66"/>
                  <a:gd name="T178" fmla="*/ 0 h 67"/>
                  <a:gd name="T179" fmla="*/ 66 w 66"/>
                  <a:gd name="T180" fmla="*/ 67 h 67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66" h="67">
                    <a:moveTo>
                      <a:pt x="16" y="29"/>
                    </a:moveTo>
                    <a:cubicBezTo>
                      <a:pt x="15" y="30"/>
                      <a:pt x="14" y="30"/>
                      <a:pt x="13" y="32"/>
                    </a:cubicBezTo>
                    <a:cubicBezTo>
                      <a:pt x="12" y="33"/>
                      <a:pt x="11" y="34"/>
                      <a:pt x="11" y="36"/>
                    </a:cubicBezTo>
                    <a:cubicBezTo>
                      <a:pt x="11" y="38"/>
                      <a:pt x="8" y="38"/>
                      <a:pt x="7" y="40"/>
                    </a:cubicBezTo>
                    <a:cubicBezTo>
                      <a:pt x="6" y="42"/>
                      <a:pt x="5" y="45"/>
                      <a:pt x="5" y="48"/>
                    </a:cubicBezTo>
                    <a:cubicBezTo>
                      <a:pt x="4" y="47"/>
                      <a:pt x="2" y="48"/>
                      <a:pt x="1" y="50"/>
                    </a:cubicBezTo>
                    <a:cubicBezTo>
                      <a:pt x="0" y="51"/>
                      <a:pt x="0" y="53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3" y="55"/>
                      <a:pt x="1" y="57"/>
                      <a:pt x="4" y="59"/>
                    </a:cubicBezTo>
                    <a:cubicBezTo>
                      <a:pt x="5" y="60"/>
                      <a:pt x="7" y="59"/>
                      <a:pt x="8" y="60"/>
                    </a:cubicBezTo>
                    <a:cubicBezTo>
                      <a:pt x="8" y="61"/>
                      <a:pt x="8" y="62"/>
                      <a:pt x="9" y="62"/>
                    </a:cubicBezTo>
                    <a:cubicBezTo>
                      <a:pt x="9" y="63"/>
                      <a:pt x="11" y="63"/>
                      <a:pt x="11" y="63"/>
                    </a:cubicBezTo>
                    <a:cubicBezTo>
                      <a:pt x="12" y="64"/>
                      <a:pt x="11" y="65"/>
                      <a:pt x="12" y="66"/>
                    </a:cubicBezTo>
                    <a:cubicBezTo>
                      <a:pt x="13" y="67"/>
                      <a:pt x="14" y="67"/>
                      <a:pt x="15" y="66"/>
                    </a:cubicBezTo>
                    <a:cubicBezTo>
                      <a:pt x="15" y="66"/>
                      <a:pt x="15" y="66"/>
                      <a:pt x="15" y="66"/>
                    </a:cubicBezTo>
                    <a:cubicBezTo>
                      <a:pt x="17" y="65"/>
                      <a:pt x="17" y="61"/>
                      <a:pt x="19" y="60"/>
                    </a:cubicBezTo>
                    <a:cubicBezTo>
                      <a:pt x="22" y="60"/>
                      <a:pt x="20" y="63"/>
                      <a:pt x="24" y="63"/>
                    </a:cubicBezTo>
                    <a:cubicBezTo>
                      <a:pt x="27" y="62"/>
                      <a:pt x="25" y="56"/>
                      <a:pt x="29" y="55"/>
                    </a:cubicBezTo>
                    <a:cubicBezTo>
                      <a:pt x="31" y="56"/>
                      <a:pt x="31" y="60"/>
                      <a:pt x="35" y="58"/>
                    </a:cubicBezTo>
                    <a:cubicBezTo>
                      <a:pt x="37" y="56"/>
                      <a:pt x="35" y="55"/>
                      <a:pt x="37" y="53"/>
                    </a:cubicBezTo>
                    <a:cubicBezTo>
                      <a:pt x="38" y="52"/>
                      <a:pt x="41" y="54"/>
                      <a:pt x="44" y="52"/>
                    </a:cubicBezTo>
                    <a:cubicBezTo>
                      <a:pt x="45" y="50"/>
                      <a:pt x="43" y="48"/>
                      <a:pt x="44" y="47"/>
                    </a:cubicBezTo>
                    <a:cubicBezTo>
                      <a:pt x="44" y="46"/>
                      <a:pt x="45" y="46"/>
                      <a:pt x="46" y="45"/>
                    </a:cubicBezTo>
                    <a:cubicBezTo>
                      <a:pt x="46" y="43"/>
                      <a:pt x="43" y="42"/>
                      <a:pt x="45" y="39"/>
                    </a:cubicBezTo>
                    <a:cubicBezTo>
                      <a:pt x="48" y="36"/>
                      <a:pt x="50" y="37"/>
                      <a:pt x="51" y="36"/>
                    </a:cubicBezTo>
                    <a:cubicBezTo>
                      <a:pt x="52" y="34"/>
                      <a:pt x="58" y="31"/>
                      <a:pt x="60" y="29"/>
                    </a:cubicBezTo>
                    <a:cubicBezTo>
                      <a:pt x="60" y="27"/>
                      <a:pt x="60" y="26"/>
                      <a:pt x="62" y="24"/>
                    </a:cubicBezTo>
                    <a:cubicBezTo>
                      <a:pt x="63" y="22"/>
                      <a:pt x="63" y="24"/>
                      <a:pt x="66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5" y="18"/>
                      <a:pt x="64" y="18"/>
                      <a:pt x="64" y="18"/>
                    </a:cubicBezTo>
                    <a:cubicBezTo>
                      <a:pt x="60" y="18"/>
                      <a:pt x="57" y="14"/>
                      <a:pt x="53" y="13"/>
                    </a:cubicBezTo>
                    <a:cubicBezTo>
                      <a:pt x="51" y="13"/>
                      <a:pt x="50" y="14"/>
                      <a:pt x="48" y="14"/>
                    </a:cubicBezTo>
                    <a:cubicBezTo>
                      <a:pt x="47" y="14"/>
                      <a:pt x="47" y="13"/>
                      <a:pt x="46" y="13"/>
                    </a:cubicBezTo>
                    <a:cubicBezTo>
                      <a:pt x="45" y="13"/>
                      <a:pt x="45" y="13"/>
                      <a:pt x="44" y="13"/>
                    </a:cubicBezTo>
                    <a:cubicBezTo>
                      <a:pt x="43" y="13"/>
                      <a:pt x="42" y="11"/>
                      <a:pt x="41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0" y="11"/>
                      <a:pt x="40" y="12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39" y="12"/>
                      <a:pt x="39" y="12"/>
                      <a:pt x="38" y="12"/>
                    </a:cubicBezTo>
                    <a:cubicBezTo>
                      <a:pt x="36" y="10"/>
                      <a:pt x="37" y="8"/>
                      <a:pt x="35" y="7"/>
                    </a:cubicBezTo>
                    <a:cubicBezTo>
                      <a:pt x="34" y="6"/>
                      <a:pt x="33" y="8"/>
                      <a:pt x="32" y="7"/>
                    </a:cubicBezTo>
                    <a:cubicBezTo>
                      <a:pt x="32" y="6"/>
                      <a:pt x="33" y="5"/>
                      <a:pt x="33" y="5"/>
                    </a:cubicBezTo>
                    <a:cubicBezTo>
                      <a:pt x="32" y="4"/>
                      <a:pt x="30" y="1"/>
                      <a:pt x="30" y="1"/>
                    </a:cubicBezTo>
                    <a:cubicBezTo>
                      <a:pt x="27" y="2"/>
                      <a:pt x="27" y="1"/>
                      <a:pt x="27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5" y="1"/>
                      <a:pt x="25" y="0"/>
                      <a:pt x="24" y="0"/>
                    </a:cubicBezTo>
                    <a:cubicBezTo>
                      <a:pt x="23" y="0"/>
                      <a:pt x="22" y="1"/>
                      <a:pt x="22" y="2"/>
                    </a:cubicBezTo>
                    <a:cubicBezTo>
                      <a:pt x="22" y="4"/>
                      <a:pt x="24" y="6"/>
                      <a:pt x="22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2" y="11"/>
                      <a:pt x="27" y="11"/>
                      <a:pt x="26" y="14"/>
                    </a:cubicBezTo>
                    <a:cubicBezTo>
                      <a:pt x="24" y="20"/>
                      <a:pt x="22" y="15"/>
                      <a:pt x="18" y="19"/>
                    </a:cubicBezTo>
                    <a:cubicBezTo>
                      <a:pt x="15" y="22"/>
                      <a:pt x="19" y="22"/>
                      <a:pt x="18" y="24"/>
                    </a:cubicBezTo>
                    <a:cubicBezTo>
                      <a:pt x="18" y="25"/>
                      <a:pt x="15" y="25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lose/>
                  </a:path>
                </a:pathLst>
              </a:custGeom>
              <a:solidFill>
                <a:srgbClr val="FFEC99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94" name="Freeform 33"/>
              <p:cNvSpPr>
                <a:spLocks noEditPoints="1"/>
              </p:cNvSpPr>
              <p:nvPr/>
            </p:nvSpPr>
            <p:spPr bwMode="auto">
              <a:xfrm>
                <a:off x="1918" y="1660"/>
                <a:ext cx="741" cy="981"/>
              </a:xfrm>
              <a:custGeom>
                <a:avLst/>
                <a:gdLst>
                  <a:gd name="T0" fmla="*/ 6715482 w 117"/>
                  <a:gd name="T1" fmla="*/ 1412115 h 155"/>
                  <a:gd name="T2" fmla="*/ 6582113 w 117"/>
                  <a:gd name="T3" fmla="*/ 9901479 h 155"/>
                  <a:gd name="T4" fmla="*/ 7162843 w 117"/>
                  <a:gd name="T5" fmla="*/ 9129749 h 155"/>
                  <a:gd name="T6" fmla="*/ 7418634 w 117"/>
                  <a:gd name="T7" fmla="*/ 8611579 h 155"/>
                  <a:gd name="T8" fmla="*/ 7030996 w 117"/>
                  <a:gd name="T9" fmla="*/ 7839848 h 155"/>
                  <a:gd name="T10" fmla="*/ 6908541 w 117"/>
                  <a:gd name="T11" fmla="*/ 6621926 h 155"/>
                  <a:gd name="T12" fmla="*/ 6776693 w 117"/>
                  <a:gd name="T13" fmla="*/ 5789108 h 155"/>
                  <a:gd name="T14" fmla="*/ 7030996 w 117"/>
                  <a:gd name="T15" fmla="*/ 5209844 h 155"/>
                  <a:gd name="T16" fmla="*/ 7224055 w 117"/>
                  <a:gd name="T17" fmla="*/ 4884304 h 155"/>
                  <a:gd name="T18" fmla="*/ 6643085 w 117"/>
                  <a:gd name="T19" fmla="*/ 4112333 h 155"/>
                  <a:gd name="T20" fmla="*/ 7101593 w 117"/>
                  <a:gd name="T21" fmla="*/ 3148212 h 155"/>
                  <a:gd name="T22" fmla="*/ 7296451 w 117"/>
                  <a:gd name="T23" fmla="*/ 1797224 h 155"/>
                  <a:gd name="T24" fmla="*/ 6908541 w 117"/>
                  <a:gd name="T25" fmla="*/ 1797224 h 155"/>
                  <a:gd name="T26" fmla="*/ 6449987 w 117"/>
                  <a:gd name="T27" fmla="*/ 1736098 h 155"/>
                  <a:gd name="T28" fmla="*/ 6643085 w 117"/>
                  <a:gd name="T29" fmla="*/ 2315394 h 155"/>
                  <a:gd name="T30" fmla="*/ 6582113 w 117"/>
                  <a:gd name="T31" fmla="*/ 2629757 h 155"/>
                  <a:gd name="T32" fmla="*/ 6062355 w 117"/>
                  <a:gd name="T33" fmla="*/ 1989614 h 155"/>
                  <a:gd name="T34" fmla="*/ 6327811 w 117"/>
                  <a:gd name="T35" fmla="*/ 903280 h 155"/>
                  <a:gd name="T36" fmla="*/ 5676206 w 117"/>
                  <a:gd name="T37" fmla="*/ 1543663 h 155"/>
                  <a:gd name="T38" fmla="*/ 5481627 w 117"/>
                  <a:gd name="T39" fmla="*/ 2061878 h 155"/>
                  <a:gd name="T40" fmla="*/ 5166113 w 117"/>
                  <a:gd name="T41" fmla="*/ 2822432 h 155"/>
                  <a:gd name="T42" fmla="*/ 4900613 w 117"/>
                  <a:gd name="T43" fmla="*/ 3534841 h 155"/>
                  <a:gd name="T44" fmla="*/ 5554029 w 117"/>
                  <a:gd name="T45" fmla="*/ 3788356 h 155"/>
                  <a:gd name="T46" fmla="*/ 5869258 w 117"/>
                  <a:gd name="T47" fmla="*/ 4560049 h 155"/>
                  <a:gd name="T48" fmla="*/ 5869258 w 117"/>
                  <a:gd name="T49" fmla="*/ 5209844 h 155"/>
                  <a:gd name="T50" fmla="*/ 5808047 w 117"/>
                  <a:gd name="T51" fmla="*/ 5331779 h 155"/>
                  <a:gd name="T52" fmla="*/ 5614994 w 117"/>
                  <a:gd name="T53" fmla="*/ 4245686 h 155"/>
                  <a:gd name="T54" fmla="*/ 4973016 w 117"/>
                  <a:gd name="T55" fmla="*/ 4051492 h 155"/>
                  <a:gd name="T56" fmla="*/ 4514508 w 117"/>
                  <a:gd name="T57" fmla="*/ 4823222 h 155"/>
                  <a:gd name="T58" fmla="*/ 3036010 w 117"/>
                  <a:gd name="T59" fmla="*/ 5270931 h 155"/>
                  <a:gd name="T60" fmla="*/ 2965134 w 117"/>
                  <a:gd name="T61" fmla="*/ 4823222 h 155"/>
                  <a:gd name="T62" fmla="*/ 3484892 w 117"/>
                  <a:gd name="T63" fmla="*/ 4945151 h 155"/>
                  <a:gd name="T64" fmla="*/ 4392287 w 117"/>
                  <a:gd name="T65" fmla="*/ 4173459 h 155"/>
                  <a:gd name="T66" fmla="*/ 4646590 w 117"/>
                  <a:gd name="T67" fmla="*/ 3279799 h 155"/>
                  <a:gd name="T68" fmla="*/ 5166113 w 117"/>
                  <a:gd name="T69" fmla="*/ 2122719 h 155"/>
                  <a:gd name="T70" fmla="*/ 5747082 w 117"/>
                  <a:gd name="T71" fmla="*/ 771730 h 155"/>
                  <a:gd name="T72" fmla="*/ 4839649 w 117"/>
                  <a:gd name="T73" fmla="*/ 579296 h 155"/>
                  <a:gd name="T74" fmla="*/ 3739156 w 117"/>
                  <a:gd name="T75" fmla="*/ 1482576 h 155"/>
                  <a:gd name="T76" fmla="*/ 3546104 w 117"/>
                  <a:gd name="T77" fmla="*/ 1989614 h 155"/>
                  <a:gd name="T78" fmla="*/ 3484892 w 117"/>
                  <a:gd name="T79" fmla="*/ 2629757 h 155"/>
                  <a:gd name="T80" fmla="*/ 3291801 w 117"/>
                  <a:gd name="T81" fmla="*/ 3401729 h 155"/>
                  <a:gd name="T82" fmla="*/ 2965134 w 117"/>
                  <a:gd name="T83" fmla="*/ 3340647 h 155"/>
                  <a:gd name="T84" fmla="*/ 2711072 w 117"/>
                  <a:gd name="T85" fmla="*/ 2702022 h 155"/>
                  <a:gd name="T86" fmla="*/ 2262185 w 117"/>
                  <a:gd name="T87" fmla="*/ 3148212 h 155"/>
                  <a:gd name="T88" fmla="*/ 2191308 w 117"/>
                  <a:gd name="T89" fmla="*/ 3727231 h 155"/>
                  <a:gd name="T90" fmla="*/ 1029610 w 117"/>
                  <a:gd name="T91" fmla="*/ 3919905 h 155"/>
                  <a:gd name="T92" fmla="*/ 387676 w 117"/>
                  <a:gd name="T93" fmla="*/ 4691635 h 155"/>
                  <a:gd name="T94" fmla="*/ 326705 w 117"/>
                  <a:gd name="T95" fmla="*/ 5524453 h 155"/>
                  <a:gd name="T96" fmla="*/ 1488162 w 117"/>
                  <a:gd name="T97" fmla="*/ 6427726 h 155"/>
                  <a:gd name="T98" fmla="*/ 1874274 w 117"/>
                  <a:gd name="T99" fmla="*/ 6174211 h 155"/>
                  <a:gd name="T100" fmla="*/ 2384405 w 117"/>
                  <a:gd name="T101" fmla="*/ 7393658 h 155"/>
                  <a:gd name="T102" fmla="*/ 3353051 w 117"/>
                  <a:gd name="T103" fmla="*/ 8093364 h 155"/>
                  <a:gd name="T104" fmla="*/ 4126832 w 117"/>
                  <a:gd name="T105" fmla="*/ 8550453 h 155"/>
                  <a:gd name="T106" fmla="*/ 5481627 w 117"/>
                  <a:gd name="T107" fmla="*/ 8865094 h 155"/>
                  <a:gd name="T108" fmla="*/ 6389016 w 117"/>
                  <a:gd name="T109" fmla="*/ 9514851 h 155"/>
                  <a:gd name="T110" fmla="*/ 6776693 w 117"/>
                  <a:gd name="T111" fmla="*/ 832818 h 155"/>
                  <a:gd name="T112" fmla="*/ 6837905 w 117"/>
                  <a:gd name="T113" fmla="*/ 640144 h 155"/>
                  <a:gd name="T114" fmla="*/ 6715482 w 117"/>
                  <a:gd name="T115" fmla="*/ 445950 h 155"/>
                  <a:gd name="T116" fmla="*/ 6582113 w 117"/>
                  <a:gd name="T117" fmla="*/ 518215 h 155"/>
                  <a:gd name="T118" fmla="*/ 6256934 w 117"/>
                  <a:gd name="T119" fmla="*/ 771730 h 155"/>
                  <a:gd name="T120" fmla="*/ 5359166 w 117"/>
                  <a:gd name="T121" fmla="*/ 61088 h 155"/>
                  <a:gd name="T122" fmla="*/ 5420377 w 117"/>
                  <a:gd name="T123" fmla="*/ 325781 h 155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17"/>
                  <a:gd name="T187" fmla="*/ 0 h 155"/>
                  <a:gd name="T188" fmla="*/ 117 w 117"/>
                  <a:gd name="T189" fmla="*/ 155 h 155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17" h="155">
                    <a:moveTo>
                      <a:pt x="109" y="23"/>
                    </a:moveTo>
                    <a:cubicBezTo>
                      <a:pt x="108" y="24"/>
                      <a:pt x="105" y="24"/>
                      <a:pt x="103" y="23"/>
                    </a:cubicBezTo>
                    <a:cubicBezTo>
                      <a:pt x="102" y="22"/>
                      <a:pt x="103" y="22"/>
                      <a:pt x="104" y="22"/>
                    </a:cubicBezTo>
                    <a:cubicBezTo>
                      <a:pt x="106" y="19"/>
                      <a:pt x="108" y="21"/>
                      <a:pt x="109" y="23"/>
                    </a:cubicBezTo>
                    <a:close/>
                    <a:moveTo>
                      <a:pt x="102" y="155"/>
                    </a:moveTo>
                    <a:cubicBezTo>
                      <a:pt x="102" y="154"/>
                      <a:pt x="102" y="154"/>
                      <a:pt x="102" y="154"/>
                    </a:cubicBezTo>
                    <a:cubicBezTo>
                      <a:pt x="103" y="153"/>
                      <a:pt x="105" y="153"/>
                      <a:pt x="106" y="150"/>
                    </a:cubicBezTo>
                    <a:cubicBezTo>
                      <a:pt x="107" y="149"/>
                      <a:pt x="108" y="147"/>
                      <a:pt x="108" y="146"/>
                    </a:cubicBezTo>
                    <a:cubicBezTo>
                      <a:pt x="109" y="145"/>
                      <a:pt x="111" y="143"/>
                      <a:pt x="111" y="142"/>
                    </a:cubicBezTo>
                    <a:cubicBezTo>
                      <a:pt x="111" y="140"/>
                      <a:pt x="107" y="140"/>
                      <a:pt x="108" y="138"/>
                    </a:cubicBezTo>
                    <a:cubicBezTo>
                      <a:pt x="109" y="137"/>
                      <a:pt x="109" y="140"/>
                      <a:pt x="110" y="135"/>
                    </a:cubicBezTo>
                    <a:cubicBezTo>
                      <a:pt x="111" y="134"/>
                      <a:pt x="114" y="135"/>
                      <a:pt x="115" y="134"/>
                    </a:cubicBezTo>
                    <a:cubicBezTo>
                      <a:pt x="116" y="133"/>
                      <a:pt x="115" y="131"/>
                      <a:pt x="115" y="130"/>
                    </a:cubicBezTo>
                    <a:cubicBezTo>
                      <a:pt x="115" y="128"/>
                      <a:pt x="117" y="127"/>
                      <a:pt x="117" y="125"/>
                    </a:cubicBezTo>
                    <a:cubicBezTo>
                      <a:pt x="116" y="122"/>
                      <a:pt x="111" y="125"/>
                      <a:pt x="109" y="122"/>
                    </a:cubicBezTo>
                    <a:cubicBezTo>
                      <a:pt x="108" y="118"/>
                      <a:pt x="111" y="117"/>
                      <a:pt x="110" y="112"/>
                    </a:cubicBezTo>
                    <a:cubicBezTo>
                      <a:pt x="110" y="109"/>
                      <a:pt x="107" y="110"/>
                      <a:pt x="106" y="107"/>
                    </a:cubicBezTo>
                    <a:cubicBezTo>
                      <a:pt x="105" y="104"/>
                      <a:pt x="107" y="105"/>
                      <a:pt x="107" y="103"/>
                    </a:cubicBezTo>
                    <a:cubicBezTo>
                      <a:pt x="108" y="101"/>
                      <a:pt x="106" y="101"/>
                      <a:pt x="106" y="99"/>
                    </a:cubicBezTo>
                    <a:cubicBezTo>
                      <a:pt x="106" y="98"/>
                      <a:pt x="109" y="98"/>
                      <a:pt x="108" y="95"/>
                    </a:cubicBezTo>
                    <a:cubicBezTo>
                      <a:pt x="108" y="93"/>
                      <a:pt x="105" y="92"/>
                      <a:pt x="105" y="90"/>
                    </a:cubicBezTo>
                    <a:cubicBezTo>
                      <a:pt x="105" y="88"/>
                      <a:pt x="107" y="87"/>
                      <a:pt x="107" y="86"/>
                    </a:cubicBezTo>
                    <a:cubicBezTo>
                      <a:pt x="106" y="84"/>
                      <a:pt x="105" y="82"/>
                      <a:pt x="105" y="80"/>
                    </a:cubicBezTo>
                    <a:cubicBezTo>
                      <a:pt x="106" y="80"/>
                      <a:pt x="107" y="82"/>
                      <a:pt x="109" y="81"/>
                    </a:cubicBezTo>
                    <a:cubicBezTo>
                      <a:pt x="110" y="81"/>
                      <a:pt x="109" y="79"/>
                      <a:pt x="109" y="79"/>
                    </a:cubicBezTo>
                    <a:cubicBezTo>
                      <a:pt x="110" y="78"/>
                      <a:pt x="111" y="78"/>
                      <a:pt x="112" y="77"/>
                    </a:cubicBezTo>
                    <a:cubicBezTo>
                      <a:pt x="112" y="77"/>
                      <a:pt x="112" y="77"/>
                      <a:pt x="112" y="76"/>
                    </a:cubicBezTo>
                    <a:cubicBezTo>
                      <a:pt x="113" y="75"/>
                      <a:pt x="113" y="73"/>
                      <a:pt x="112" y="71"/>
                    </a:cubicBezTo>
                    <a:cubicBezTo>
                      <a:pt x="112" y="69"/>
                      <a:pt x="113" y="67"/>
                      <a:pt x="112" y="64"/>
                    </a:cubicBezTo>
                    <a:cubicBezTo>
                      <a:pt x="110" y="63"/>
                      <a:pt x="105" y="66"/>
                      <a:pt x="103" y="64"/>
                    </a:cubicBezTo>
                    <a:cubicBezTo>
                      <a:pt x="102" y="58"/>
                      <a:pt x="99" y="58"/>
                      <a:pt x="100" y="55"/>
                    </a:cubicBezTo>
                    <a:cubicBezTo>
                      <a:pt x="101" y="52"/>
                      <a:pt x="104" y="55"/>
                      <a:pt x="107" y="49"/>
                    </a:cubicBezTo>
                    <a:cubicBezTo>
                      <a:pt x="109" y="49"/>
                      <a:pt x="109" y="50"/>
                      <a:pt x="110" y="49"/>
                    </a:cubicBezTo>
                    <a:cubicBezTo>
                      <a:pt x="111" y="48"/>
                      <a:pt x="111" y="46"/>
                      <a:pt x="111" y="45"/>
                    </a:cubicBezTo>
                    <a:cubicBezTo>
                      <a:pt x="112" y="39"/>
                      <a:pt x="108" y="38"/>
                      <a:pt x="107" y="35"/>
                    </a:cubicBezTo>
                    <a:cubicBezTo>
                      <a:pt x="108" y="32"/>
                      <a:pt x="113" y="35"/>
                      <a:pt x="113" y="28"/>
                    </a:cubicBezTo>
                    <a:cubicBezTo>
                      <a:pt x="110" y="27"/>
                      <a:pt x="108" y="26"/>
                      <a:pt x="109" y="24"/>
                    </a:cubicBezTo>
                    <a:cubicBezTo>
                      <a:pt x="107" y="24"/>
                      <a:pt x="106" y="25"/>
                      <a:pt x="105" y="25"/>
                    </a:cubicBezTo>
                    <a:cubicBezTo>
                      <a:pt x="105" y="26"/>
                      <a:pt x="106" y="27"/>
                      <a:pt x="107" y="28"/>
                    </a:cubicBezTo>
                    <a:cubicBezTo>
                      <a:pt x="107" y="30"/>
                      <a:pt x="106" y="31"/>
                      <a:pt x="105" y="31"/>
                    </a:cubicBezTo>
                    <a:cubicBezTo>
                      <a:pt x="102" y="30"/>
                      <a:pt x="103" y="28"/>
                      <a:pt x="102" y="27"/>
                    </a:cubicBezTo>
                    <a:cubicBezTo>
                      <a:pt x="102" y="26"/>
                      <a:pt x="101" y="26"/>
                      <a:pt x="100" y="27"/>
                    </a:cubicBezTo>
                    <a:cubicBezTo>
                      <a:pt x="99" y="27"/>
                      <a:pt x="98" y="26"/>
                      <a:pt x="98" y="27"/>
                    </a:cubicBezTo>
                    <a:cubicBezTo>
                      <a:pt x="97" y="32"/>
                      <a:pt x="98" y="33"/>
                      <a:pt x="99" y="34"/>
                    </a:cubicBezTo>
                    <a:cubicBezTo>
                      <a:pt x="100" y="35"/>
                      <a:pt x="101" y="36"/>
                      <a:pt x="103" y="36"/>
                    </a:cubicBezTo>
                    <a:cubicBezTo>
                      <a:pt x="104" y="37"/>
                      <a:pt x="103" y="39"/>
                      <a:pt x="104" y="40"/>
                    </a:cubicBezTo>
                    <a:cubicBezTo>
                      <a:pt x="104" y="41"/>
                      <a:pt x="107" y="41"/>
                      <a:pt x="106" y="42"/>
                    </a:cubicBezTo>
                    <a:cubicBezTo>
                      <a:pt x="106" y="42"/>
                      <a:pt x="104" y="43"/>
                      <a:pt x="102" y="41"/>
                    </a:cubicBezTo>
                    <a:cubicBezTo>
                      <a:pt x="101" y="40"/>
                      <a:pt x="101" y="38"/>
                      <a:pt x="100" y="37"/>
                    </a:cubicBezTo>
                    <a:cubicBezTo>
                      <a:pt x="99" y="37"/>
                      <a:pt x="97" y="37"/>
                      <a:pt x="96" y="37"/>
                    </a:cubicBezTo>
                    <a:cubicBezTo>
                      <a:pt x="95" y="34"/>
                      <a:pt x="92" y="34"/>
                      <a:pt x="94" y="31"/>
                    </a:cubicBezTo>
                    <a:cubicBezTo>
                      <a:pt x="96" y="29"/>
                      <a:pt x="94" y="27"/>
                      <a:pt x="95" y="25"/>
                    </a:cubicBezTo>
                    <a:cubicBezTo>
                      <a:pt x="96" y="24"/>
                      <a:pt x="97" y="23"/>
                      <a:pt x="99" y="22"/>
                    </a:cubicBezTo>
                    <a:cubicBezTo>
                      <a:pt x="97" y="19"/>
                      <a:pt x="101" y="15"/>
                      <a:pt x="98" y="14"/>
                    </a:cubicBezTo>
                    <a:cubicBezTo>
                      <a:pt x="98" y="16"/>
                      <a:pt x="97" y="16"/>
                      <a:pt x="97" y="17"/>
                    </a:cubicBezTo>
                    <a:cubicBezTo>
                      <a:pt x="98" y="19"/>
                      <a:pt x="95" y="23"/>
                      <a:pt x="92" y="24"/>
                    </a:cubicBezTo>
                    <a:cubicBezTo>
                      <a:pt x="91" y="24"/>
                      <a:pt x="89" y="24"/>
                      <a:pt x="88" y="24"/>
                    </a:cubicBezTo>
                    <a:cubicBezTo>
                      <a:pt x="88" y="25"/>
                      <a:pt x="87" y="26"/>
                      <a:pt x="86" y="26"/>
                    </a:cubicBezTo>
                    <a:cubicBezTo>
                      <a:pt x="86" y="27"/>
                      <a:pt x="84" y="27"/>
                      <a:pt x="84" y="28"/>
                    </a:cubicBezTo>
                    <a:cubicBezTo>
                      <a:pt x="84" y="29"/>
                      <a:pt x="86" y="31"/>
                      <a:pt x="85" y="32"/>
                    </a:cubicBezTo>
                    <a:cubicBezTo>
                      <a:pt x="85" y="33"/>
                      <a:pt x="85" y="34"/>
                      <a:pt x="84" y="35"/>
                    </a:cubicBezTo>
                    <a:cubicBezTo>
                      <a:pt x="85" y="37"/>
                      <a:pt x="85" y="38"/>
                      <a:pt x="85" y="40"/>
                    </a:cubicBezTo>
                    <a:cubicBezTo>
                      <a:pt x="83" y="42"/>
                      <a:pt x="82" y="42"/>
                      <a:pt x="80" y="44"/>
                    </a:cubicBezTo>
                    <a:cubicBezTo>
                      <a:pt x="80" y="44"/>
                      <a:pt x="80" y="45"/>
                      <a:pt x="80" y="46"/>
                    </a:cubicBezTo>
                    <a:cubicBezTo>
                      <a:pt x="79" y="47"/>
                      <a:pt x="78" y="48"/>
                      <a:pt x="77" y="49"/>
                    </a:cubicBezTo>
                    <a:cubicBezTo>
                      <a:pt x="78" y="53"/>
                      <a:pt x="77" y="54"/>
                      <a:pt x="76" y="55"/>
                    </a:cubicBezTo>
                    <a:cubicBezTo>
                      <a:pt x="75" y="56"/>
                      <a:pt x="78" y="56"/>
                      <a:pt x="79" y="56"/>
                    </a:cubicBezTo>
                    <a:cubicBezTo>
                      <a:pt x="81" y="60"/>
                      <a:pt x="81" y="56"/>
                      <a:pt x="84" y="57"/>
                    </a:cubicBezTo>
                    <a:cubicBezTo>
                      <a:pt x="86" y="58"/>
                      <a:pt x="85" y="59"/>
                      <a:pt x="86" y="59"/>
                    </a:cubicBezTo>
                    <a:cubicBezTo>
                      <a:pt x="89" y="60"/>
                      <a:pt x="88" y="61"/>
                      <a:pt x="88" y="62"/>
                    </a:cubicBezTo>
                    <a:cubicBezTo>
                      <a:pt x="92" y="64"/>
                      <a:pt x="92" y="65"/>
                      <a:pt x="91" y="67"/>
                    </a:cubicBezTo>
                    <a:cubicBezTo>
                      <a:pt x="91" y="70"/>
                      <a:pt x="92" y="70"/>
                      <a:pt x="91" y="71"/>
                    </a:cubicBezTo>
                    <a:cubicBezTo>
                      <a:pt x="90" y="72"/>
                      <a:pt x="90" y="72"/>
                      <a:pt x="90" y="73"/>
                    </a:cubicBezTo>
                    <a:cubicBezTo>
                      <a:pt x="88" y="73"/>
                      <a:pt x="88" y="73"/>
                      <a:pt x="88" y="75"/>
                    </a:cubicBezTo>
                    <a:cubicBezTo>
                      <a:pt x="86" y="79"/>
                      <a:pt x="87" y="79"/>
                      <a:pt x="91" y="81"/>
                    </a:cubicBezTo>
                    <a:cubicBezTo>
                      <a:pt x="91" y="81"/>
                      <a:pt x="92" y="81"/>
                      <a:pt x="92" y="83"/>
                    </a:cubicBezTo>
                    <a:cubicBezTo>
                      <a:pt x="93" y="84"/>
                      <a:pt x="95" y="87"/>
                      <a:pt x="93" y="88"/>
                    </a:cubicBezTo>
                    <a:cubicBezTo>
                      <a:pt x="92" y="87"/>
                      <a:pt x="92" y="84"/>
                      <a:pt x="90" y="83"/>
                    </a:cubicBezTo>
                    <a:cubicBezTo>
                      <a:pt x="89" y="81"/>
                      <a:pt x="85" y="81"/>
                      <a:pt x="85" y="80"/>
                    </a:cubicBezTo>
                    <a:cubicBezTo>
                      <a:pt x="84" y="79"/>
                      <a:pt x="84" y="75"/>
                      <a:pt x="86" y="74"/>
                    </a:cubicBezTo>
                    <a:cubicBezTo>
                      <a:pt x="88" y="71"/>
                      <a:pt x="88" y="71"/>
                      <a:pt x="87" y="66"/>
                    </a:cubicBezTo>
                    <a:cubicBezTo>
                      <a:pt x="86" y="61"/>
                      <a:pt x="88" y="62"/>
                      <a:pt x="82" y="62"/>
                    </a:cubicBezTo>
                    <a:cubicBezTo>
                      <a:pt x="81" y="62"/>
                      <a:pt x="80" y="61"/>
                      <a:pt x="79" y="61"/>
                    </a:cubicBezTo>
                    <a:cubicBezTo>
                      <a:pt x="77" y="61"/>
                      <a:pt x="77" y="62"/>
                      <a:pt x="77" y="63"/>
                    </a:cubicBezTo>
                    <a:cubicBezTo>
                      <a:pt x="76" y="63"/>
                      <a:pt x="75" y="64"/>
                      <a:pt x="75" y="65"/>
                    </a:cubicBezTo>
                    <a:cubicBezTo>
                      <a:pt x="75" y="67"/>
                      <a:pt x="76" y="70"/>
                      <a:pt x="75" y="72"/>
                    </a:cubicBezTo>
                    <a:cubicBezTo>
                      <a:pt x="74" y="73"/>
                      <a:pt x="72" y="74"/>
                      <a:pt x="70" y="75"/>
                    </a:cubicBezTo>
                    <a:cubicBezTo>
                      <a:pt x="69" y="76"/>
                      <a:pt x="68" y="79"/>
                      <a:pt x="65" y="81"/>
                    </a:cubicBezTo>
                    <a:cubicBezTo>
                      <a:pt x="54" y="83"/>
                      <a:pt x="56" y="85"/>
                      <a:pt x="53" y="85"/>
                    </a:cubicBezTo>
                    <a:cubicBezTo>
                      <a:pt x="51" y="83"/>
                      <a:pt x="49" y="83"/>
                      <a:pt x="47" y="82"/>
                    </a:cubicBezTo>
                    <a:cubicBezTo>
                      <a:pt x="43" y="79"/>
                      <a:pt x="42" y="76"/>
                      <a:pt x="42" y="74"/>
                    </a:cubicBezTo>
                    <a:cubicBezTo>
                      <a:pt x="44" y="74"/>
                      <a:pt x="44" y="77"/>
                      <a:pt x="45" y="78"/>
                    </a:cubicBezTo>
                    <a:cubicBezTo>
                      <a:pt x="46" y="78"/>
                      <a:pt x="45" y="75"/>
                      <a:pt x="46" y="75"/>
                    </a:cubicBezTo>
                    <a:cubicBezTo>
                      <a:pt x="47" y="76"/>
                      <a:pt x="47" y="79"/>
                      <a:pt x="48" y="79"/>
                    </a:cubicBezTo>
                    <a:cubicBezTo>
                      <a:pt x="49" y="80"/>
                      <a:pt x="52" y="80"/>
                      <a:pt x="53" y="79"/>
                    </a:cubicBezTo>
                    <a:cubicBezTo>
                      <a:pt x="54" y="78"/>
                      <a:pt x="54" y="77"/>
                      <a:pt x="54" y="77"/>
                    </a:cubicBezTo>
                    <a:cubicBezTo>
                      <a:pt x="61" y="76"/>
                      <a:pt x="59" y="76"/>
                      <a:pt x="63" y="71"/>
                    </a:cubicBezTo>
                    <a:cubicBezTo>
                      <a:pt x="63" y="71"/>
                      <a:pt x="65" y="71"/>
                      <a:pt x="66" y="71"/>
                    </a:cubicBezTo>
                    <a:cubicBezTo>
                      <a:pt x="68" y="70"/>
                      <a:pt x="67" y="66"/>
                      <a:pt x="68" y="65"/>
                    </a:cubicBezTo>
                    <a:cubicBezTo>
                      <a:pt x="68" y="64"/>
                      <a:pt x="69" y="64"/>
                      <a:pt x="70" y="63"/>
                    </a:cubicBezTo>
                    <a:cubicBezTo>
                      <a:pt x="74" y="62"/>
                      <a:pt x="72" y="61"/>
                      <a:pt x="70" y="57"/>
                    </a:cubicBezTo>
                    <a:cubicBezTo>
                      <a:pt x="70" y="54"/>
                      <a:pt x="70" y="53"/>
                      <a:pt x="72" y="51"/>
                    </a:cubicBezTo>
                    <a:cubicBezTo>
                      <a:pt x="73" y="49"/>
                      <a:pt x="73" y="46"/>
                      <a:pt x="75" y="44"/>
                    </a:cubicBezTo>
                    <a:cubicBezTo>
                      <a:pt x="76" y="44"/>
                      <a:pt x="76" y="41"/>
                      <a:pt x="76" y="40"/>
                    </a:cubicBezTo>
                    <a:cubicBezTo>
                      <a:pt x="78" y="38"/>
                      <a:pt x="79" y="40"/>
                      <a:pt x="80" y="33"/>
                    </a:cubicBezTo>
                    <a:cubicBezTo>
                      <a:pt x="80" y="30"/>
                      <a:pt x="79" y="30"/>
                      <a:pt x="79" y="27"/>
                    </a:cubicBezTo>
                    <a:cubicBezTo>
                      <a:pt x="79" y="25"/>
                      <a:pt x="81" y="25"/>
                      <a:pt x="83" y="25"/>
                    </a:cubicBezTo>
                    <a:cubicBezTo>
                      <a:pt x="85" y="20"/>
                      <a:pt x="89" y="19"/>
                      <a:pt x="89" y="12"/>
                    </a:cubicBezTo>
                    <a:cubicBezTo>
                      <a:pt x="88" y="9"/>
                      <a:pt x="85" y="8"/>
                      <a:pt x="81" y="7"/>
                    </a:cubicBezTo>
                    <a:cubicBezTo>
                      <a:pt x="81" y="7"/>
                      <a:pt x="81" y="5"/>
                      <a:pt x="80" y="5"/>
                    </a:cubicBezTo>
                    <a:cubicBezTo>
                      <a:pt x="78" y="6"/>
                      <a:pt x="76" y="8"/>
                      <a:pt x="75" y="9"/>
                    </a:cubicBezTo>
                    <a:cubicBezTo>
                      <a:pt x="75" y="11"/>
                      <a:pt x="72" y="12"/>
                      <a:pt x="70" y="15"/>
                    </a:cubicBezTo>
                    <a:cubicBezTo>
                      <a:pt x="66" y="19"/>
                      <a:pt x="62" y="19"/>
                      <a:pt x="58" y="20"/>
                    </a:cubicBezTo>
                    <a:cubicBezTo>
                      <a:pt x="56" y="21"/>
                      <a:pt x="59" y="22"/>
                      <a:pt x="58" y="23"/>
                    </a:cubicBezTo>
                    <a:cubicBezTo>
                      <a:pt x="55" y="24"/>
                      <a:pt x="59" y="25"/>
                      <a:pt x="58" y="26"/>
                    </a:cubicBezTo>
                    <a:cubicBezTo>
                      <a:pt x="58" y="27"/>
                      <a:pt x="57" y="27"/>
                      <a:pt x="56" y="28"/>
                    </a:cubicBezTo>
                    <a:cubicBezTo>
                      <a:pt x="56" y="29"/>
                      <a:pt x="56" y="31"/>
                      <a:pt x="55" y="31"/>
                    </a:cubicBezTo>
                    <a:cubicBezTo>
                      <a:pt x="53" y="34"/>
                      <a:pt x="51" y="34"/>
                      <a:pt x="51" y="35"/>
                    </a:cubicBezTo>
                    <a:cubicBezTo>
                      <a:pt x="51" y="36"/>
                      <a:pt x="52" y="37"/>
                      <a:pt x="52" y="38"/>
                    </a:cubicBezTo>
                    <a:cubicBezTo>
                      <a:pt x="53" y="40"/>
                      <a:pt x="52" y="40"/>
                      <a:pt x="54" y="41"/>
                    </a:cubicBezTo>
                    <a:cubicBezTo>
                      <a:pt x="55" y="42"/>
                      <a:pt x="52" y="43"/>
                      <a:pt x="52" y="44"/>
                    </a:cubicBezTo>
                    <a:cubicBezTo>
                      <a:pt x="52" y="46"/>
                      <a:pt x="52" y="47"/>
                      <a:pt x="53" y="49"/>
                    </a:cubicBezTo>
                    <a:cubicBezTo>
                      <a:pt x="54" y="53"/>
                      <a:pt x="54" y="52"/>
                      <a:pt x="51" y="53"/>
                    </a:cubicBezTo>
                    <a:cubicBezTo>
                      <a:pt x="49" y="54"/>
                      <a:pt x="49" y="56"/>
                      <a:pt x="47" y="55"/>
                    </a:cubicBezTo>
                    <a:cubicBezTo>
                      <a:pt x="47" y="54"/>
                      <a:pt x="48" y="54"/>
                      <a:pt x="48" y="53"/>
                    </a:cubicBezTo>
                    <a:cubicBezTo>
                      <a:pt x="47" y="52"/>
                      <a:pt x="46" y="52"/>
                      <a:pt x="46" y="52"/>
                    </a:cubicBezTo>
                    <a:cubicBezTo>
                      <a:pt x="46" y="51"/>
                      <a:pt x="47" y="50"/>
                      <a:pt x="47" y="49"/>
                    </a:cubicBezTo>
                    <a:cubicBezTo>
                      <a:pt x="46" y="48"/>
                      <a:pt x="45" y="48"/>
                      <a:pt x="45" y="47"/>
                    </a:cubicBezTo>
                    <a:cubicBezTo>
                      <a:pt x="45" y="46"/>
                      <a:pt x="44" y="45"/>
                      <a:pt x="42" y="42"/>
                    </a:cubicBezTo>
                    <a:cubicBezTo>
                      <a:pt x="42" y="42"/>
                      <a:pt x="42" y="41"/>
                      <a:pt x="42" y="40"/>
                    </a:cubicBezTo>
                    <a:cubicBezTo>
                      <a:pt x="41" y="40"/>
                      <a:pt x="40" y="40"/>
                      <a:pt x="40" y="40"/>
                    </a:cubicBezTo>
                    <a:cubicBezTo>
                      <a:pt x="39" y="46"/>
                      <a:pt x="36" y="46"/>
                      <a:pt x="35" y="49"/>
                    </a:cubicBezTo>
                    <a:cubicBezTo>
                      <a:pt x="34" y="51"/>
                      <a:pt x="37" y="53"/>
                      <a:pt x="37" y="56"/>
                    </a:cubicBezTo>
                    <a:cubicBezTo>
                      <a:pt x="36" y="57"/>
                      <a:pt x="35" y="56"/>
                      <a:pt x="35" y="56"/>
                    </a:cubicBezTo>
                    <a:cubicBezTo>
                      <a:pt x="34" y="57"/>
                      <a:pt x="35" y="58"/>
                      <a:pt x="34" y="58"/>
                    </a:cubicBezTo>
                    <a:cubicBezTo>
                      <a:pt x="33" y="59"/>
                      <a:pt x="31" y="59"/>
                      <a:pt x="28" y="59"/>
                    </a:cubicBezTo>
                    <a:cubicBezTo>
                      <a:pt x="27" y="60"/>
                      <a:pt x="26" y="62"/>
                      <a:pt x="24" y="62"/>
                    </a:cubicBezTo>
                    <a:cubicBezTo>
                      <a:pt x="22" y="62"/>
                      <a:pt x="19" y="60"/>
                      <a:pt x="16" y="61"/>
                    </a:cubicBezTo>
                    <a:cubicBezTo>
                      <a:pt x="12" y="62"/>
                      <a:pt x="12" y="65"/>
                      <a:pt x="10" y="66"/>
                    </a:cubicBezTo>
                    <a:cubicBezTo>
                      <a:pt x="8" y="67"/>
                      <a:pt x="7" y="66"/>
                      <a:pt x="5" y="66"/>
                    </a:cubicBezTo>
                    <a:cubicBezTo>
                      <a:pt x="6" y="68"/>
                      <a:pt x="6" y="71"/>
                      <a:pt x="6" y="73"/>
                    </a:cubicBezTo>
                    <a:cubicBezTo>
                      <a:pt x="5" y="77"/>
                      <a:pt x="0" y="79"/>
                      <a:pt x="0" y="81"/>
                    </a:cubicBezTo>
                    <a:cubicBezTo>
                      <a:pt x="0" y="82"/>
                      <a:pt x="2" y="81"/>
                      <a:pt x="3" y="82"/>
                    </a:cubicBezTo>
                    <a:cubicBezTo>
                      <a:pt x="3" y="83"/>
                      <a:pt x="3" y="85"/>
                      <a:pt x="5" y="86"/>
                    </a:cubicBezTo>
                    <a:cubicBezTo>
                      <a:pt x="9" y="88"/>
                      <a:pt x="14" y="85"/>
                      <a:pt x="19" y="91"/>
                    </a:cubicBezTo>
                    <a:cubicBezTo>
                      <a:pt x="21" y="93"/>
                      <a:pt x="16" y="93"/>
                      <a:pt x="17" y="94"/>
                    </a:cubicBezTo>
                    <a:cubicBezTo>
                      <a:pt x="21" y="97"/>
                      <a:pt x="21" y="101"/>
                      <a:pt x="23" y="100"/>
                    </a:cubicBezTo>
                    <a:cubicBezTo>
                      <a:pt x="24" y="100"/>
                      <a:pt x="25" y="98"/>
                      <a:pt x="26" y="98"/>
                    </a:cubicBezTo>
                    <a:cubicBezTo>
                      <a:pt x="26" y="98"/>
                      <a:pt x="27" y="99"/>
                      <a:pt x="28" y="99"/>
                    </a:cubicBezTo>
                    <a:cubicBezTo>
                      <a:pt x="29" y="98"/>
                      <a:pt x="28" y="96"/>
                      <a:pt x="29" y="96"/>
                    </a:cubicBezTo>
                    <a:cubicBezTo>
                      <a:pt x="31" y="95"/>
                      <a:pt x="30" y="100"/>
                      <a:pt x="34" y="103"/>
                    </a:cubicBezTo>
                    <a:cubicBezTo>
                      <a:pt x="35" y="104"/>
                      <a:pt x="34" y="108"/>
                      <a:pt x="34" y="110"/>
                    </a:cubicBezTo>
                    <a:cubicBezTo>
                      <a:pt x="34" y="112"/>
                      <a:pt x="36" y="114"/>
                      <a:pt x="37" y="115"/>
                    </a:cubicBezTo>
                    <a:cubicBezTo>
                      <a:pt x="37" y="117"/>
                      <a:pt x="36" y="119"/>
                      <a:pt x="39" y="119"/>
                    </a:cubicBezTo>
                    <a:cubicBezTo>
                      <a:pt x="41" y="119"/>
                      <a:pt x="42" y="119"/>
                      <a:pt x="44" y="120"/>
                    </a:cubicBezTo>
                    <a:cubicBezTo>
                      <a:pt x="46" y="122"/>
                      <a:pt x="48" y="124"/>
                      <a:pt x="52" y="126"/>
                    </a:cubicBezTo>
                    <a:cubicBezTo>
                      <a:pt x="53" y="127"/>
                      <a:pt x="56" y="126"/>
                      <a:pt x="57" y="127"/>
                    </a:cubicBezTo>
                    <a:cubicBezTo>
                      <a:pt x="59" y="128"/>
                      <a:pt x="58" y="131"/>
                      <a:pt x="59" y="132"/>
                    </a:cubicBezTo>
                    <a:cubicBezTo>
                      <a:pt x="60" y="133"/>
                      <a:pt x="63" y="131"/>
                      <a:pt x="64" y="133"/>
                    </a:cubicBezTo>
                    <a:cubicBezTo>
                      <a:pt x="65" y="134"/>
                      <a:pt x="64" y="138"/>
                      <a:pt x="66" y="139"/>
                    </a:cubicBezTo>
                    <a:cubicBezTo>
                      <a:pt x="68" y="140"/>
                      <a:pt x="69" y="139"/>
                      <a:pt x="75" y="141"/>
                    </a:cubicBezTo>
                    <a:cubicBezTo>
                      <a:pt x="78" y="142"/>
                      <a:pt x="83" y="138"/>
                      <a:pt x="85" y="138"/>
                    </a:cubicBezTo>
                    <a:cubicBezTo>
                      <a:pt x="87" y="139"/>
                      <a:pt x="87" y="142"/>
                      <a:pt x="89" y="144"/>
                    </a:cubicBezTo>
                    <a:cubicBezTo>
                      <a:pt x="91" y="143"/>
                      <a:pt x="92" y="144"/>
                      <a:pt x="95" y="149"/>
                    </a:cubicBezTo>
                    <a:cubicBezTo>
                      <a:pt x="95" y="151"/>
                      <a:pt x="98" y="148"/>
                      <a:pt x="99" y="148"/>
                    </a:cubicBezTo>
                    <a:cubicBezTo>
                      <a:pt x="101" y="150"/>
                      <a:pt x="101" y="153"/>
                      <a:pt x="102" y="155"/>
                    </a:cubicBezTo>
                    <a:close/>
                    <a:moveTo>
                      <a:pt x="104" y="13"/>
                    </a:moveTo>
                    <a:cubicBezTo>
                      <a:pt x="104" y="13"/>
                      <a:pt x="104" y="13"/>
                      <a:pt x="105" y="13"/>
                    </a:cubicBezTo>
                    <a:cubicBezTo>
                      <a:pt x="106" y="13"/>
                      <a:pt x="105" y="13"/>
                      <a:pt x="104" y="13"/>
                    </a:cubicBezTo>
                    <a:close/>
                    <a:moveTo>
                      <a:pt x="105" y="8"/>
                    </a:moveTo>
                    <a:cubicBezTo>
                      <a:pt x="105" y="9"/>
                      <a:pt x="106" y="10"/>
                      <a:pt x="106" y="10"/>
                    </a:cubicBezTo>
                    <a:cubicBezTo>
                      <a:pt x="107" y="10"/>
                      <a:pt x="106" y="8"/>
                      <a:pt x="105" y="8"/>
                    </a:cubicBezTo>
                    <a:close/>
                    <a:moveTo>
                      <a:pt x="102" y="8"/>
                    </a:moveTo>
                    <a:cubicBezTo>
                      <a:pt x="102" y="7"/>
                      <a:pt x="103" y="7"/>
                      <a:pt x="104" y="7"/>
                    </a:cubicBezTo>
                    <a:cubicBezTo>
                      <a:pt x="104" y="7"/>
                      <a:pt x="104" y="7"/>
                      <a:pt x="104" y="8"/>
                    </a:cubicBezTo>
                    <a:cubicBezTo>
                      <a:pt x="104" y="8"/>
                      <a:pt x="104" y="8"/>
                      <a:pt x="103" y="8"/>
                    </a:cubicBezTo>
                    <a:cubicBezTo>
                      <a:pt x="103" y="8"/>
                      <a:pt x="102" y="8"/>
                      <a:pt x="102" y="8"/>
                    </a:cubicBezTo>
                    <a:cubicBezTo>
                      <a:pt x="102" y="8"/>
                      <a:pt x="102" y="8"/>
                      <a:pt x="102" y="8"/>
                    </a:cubicBezTo>
                    <a:close/>
                    <a:moveTo>
                      <a:pt x="99" y="10"/>
                    </a:moveTo>
                    <a:cubicBezTo>
                      <a:pt x="99" y="12"/>
                      <a:pt x="98" y="11"/>
                      <a:pt x="97" y="12"/>
                    </a:cubicBezTo>
                    <a:cubicBezTo>
                      <a:pt x="96" y="12"/>
                      <a:pt x="96" y="10"/>
                      <a:pt x="99" y="10"/>
                    </a:cubicBezTo>
                    <a:close/>
                    <a:moveTo>
                      <a:pt x="81" y="4"/>
                    </a:moveTo>
                    <a:cubicBezTo>
                      <a:pt x="82" y="3"/>
                      <a:pt x="83" y="2"/>
                      <a:pt x="83" y="1"/>
                    </a:cubicBezTo>
                    <a:cubicBezTo>
                      <a:pt x="85" y="0"/>
                      <a:pt x="86" y="0"/>
                      <a:pt x="88" y="2"/>
                    </a:cubicBezTo>
                    <a:cubicBezTo>
                      <a:pt x="89" y="3"/>
                      <a:pt x="89" y="5"/>
                      <a:pt x="87" y="5"/>
                    </a:cubicBezTo>
                    <a:cubicBezTo>
                      <a:pt x="86" y="6"/>
                      <a:pt x="85" y="5"/>
                      <a:pt x="84" y="5"/>
                    </a:cubicBezTo>
                    <a:cubicBezTo>
                      <a:pt x="82" y="5"/>
                      <a:pt x="81" y="5"/>
                      <a:pt x="81" y="4"/>
                    </a:cubicBezTo>
                    <a:close/>
                  </a:path>
                </a:pathLst>
              </a:custGeom>
              <a:solidFill>
                <a:srgbClr val="FFEC99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95" name="Freeform 34"/>
              <p:cNvSpPr>
                <a:spLocks/>
              </p:cNvSpPr>
              <p:nvPr/>
            </p:nvSpPr>
            <p:spPr bwMode="auto">
              <a:xfrm>
                <a:off x="1709" y="2077"/>
                <a:ext cx="893" cy="716"/>
              </a:xfrm>
              <a:custGeom>
                <a:avLst/>
                <a:gdLst>
                  <a:gd name="T0" fmla="*/ 4585384 w 141"/>
                  <a:gd name="T1" fmla="*/ 7251941 h 113"/>
                  <a:gd name="T2" fmla="*/ 5095476 w 141"/>
                  <a:gd name="T3" fmla="*/ 6792522 h 113"/>
                  <a:gd name="T4" fmla="*/ 5420376 w 141"/>
                  <a:gd name="T5" fmla="*/ 6404088 h 113"/>
                  <a:gd name="T6" fmla="*/ 5676205 w 141"/>
                  <a:gd name="T7" fmla="*/ 6086589 h 113"/>
                  <a:gd name="T8" fmla="*/ 6062354 w 141"/>
                  <a:gd name="T9" fmla="*/ 6147899 h 113"/>
                  <a:gd name="T10" fmla="*/ 6582112 w 141"/>
                  <a:gd name="T11" fmla="*/ 6404088 h 113"/>
                  <a:gd name="T12" fmla="*/ 7162842 w 141"/>
                  <a:gd name="T13" fmla="*/ 6597401 h 113"/>
                  <a:gd name="T14" fmla="*/ 7550473 w 141"/>
                  <a:gd name="T15" fmla="*/ 6792522 h 113"/>
                  <a:gd name="T16" fmla="*/ 8324539 w 141"/>
                  <a:gd name="T17" fmla="*/ 6731219 h 113"/>
                  <a:gd name="T18" fmla="*/ 8966473 w 141"/>
                  <a:gd name="T19" fmla="*/ 6475029 h 113"/>
                  <a:gd name="T20" fmla="*/ 8712209 w 141"/>
                  <a:gd name="T21" fmla="*/ 5760949 h 113"/>
                  <a:gd name="T22" fmla="*/ 8263328 w 141"/>
                  <a:gd name="T23" fmla="*/ 5372509 h 113"/>
                  <a:gd name="T24" fmla="*/ 7611723 w 141"/>
                  <a:gd name="T25" fmla="*/ 4656902 h 113"/>
                  <a:gd name="T26" fmla="*/ 6389015 w 141"/>
                  <a:gd name="T27" fmla="*/ 4729408 h 113"/>
                  <a:gd name="T28" fmla="*/ 5940134 w 141"/>
                  <a:gd name="T29" fmla="*/ 4269990 h 113"/>
                  <a:gd name="T30" fmla="*/ 5481626 w 141"/>
                  <a:gd name="T31" fmla="*/ 3881519 h 113"/>
                  <a:gd name="T32" fmla="*/ 4646589 w 141"/>
                  <a:gd name="T33" fmla="*/ 3431732 h 113"/>
                  <a:gd name="T34" fmla="*/ 4319884 w 141"/>
                  <a:gd name="T35" fmla="*/ 2849940 h 113"/>
                  <a:gd name="T36" fmla="*/ 4004655 w 141"/>
                  <a:gd name="T37" fmla="*/ 1940778 h 113"/>
                  <a:gd name="T38" fmla="*/ 3811558 w 141"/>
                  <a:gd name="T39" fmla="*/ 2072789 h 113"/>
                  <a:gd name="T40" fmla="*/ 3230588 w 141"/>
                  <a:gd name="T41" fmla="*/ 1808490 h 113"/>
                  <a:gd name="T42" fmla="*/ 2455281 w 141"/>
                  <a:gd name="T43" fmla="*/ 1297639 h 113"/>
                  <a:gd name="T44" fmla="*/ 2130103 w 141"/>
                  <a:gd name="T45" fmla="*/ 970269 h 113"/>
                  <a:gd name="T46" fmla="*/ 2455281 w 141"/>
                  <a:gd name="T47" fmla="*/ 0 h 113"/>
                  <a:gd name="T48" fmla="*/ 1681215 w 141"/>
                  <a:gd name="T49" fmla="*/ 388478 h 113"/>
                  <a:gd name="T50" fmla="*/ 1354795 w 141"/>
                  <a:gd name="T51" fmla="*/ 193358 h 113"/>
                  <a:gd name="T52" fmla="*/ 1029610 w 141"/>
                  <a:gd name="T53" fmla="*/ 838221 h 113"/>
                  <a:gd name="T54" fmla="*/ 326705 w 141"/>
                  <a:gd name="T55" fmla="*/ 1747420 h 113"/>
                  <a:gd name="T56" fmla="*/ 326705 w 141"/>
                  <a:gd name="T57" fmla="*/ 2522569 h 113"/>
                  <a:gd name="T58" fmla="*/ 712817 w 141"/>
                  <a:gd name="T59" fmla="*/ 3431732 h 113"/>
                  <a:gd name="T60" fmla="*/ 580729 w 141"/>
                  <a:gd name="T61" fmla="*/ 3758906 h 113"/>
                  <a:gd name="T62" fmla="*/ 580729 w 141"/>
                  <a:gd name="T63" fmla="*/ 4269990 h 113"/>
                  <a:gd name="T64" fmla="*/ 712817 w 141"/>
                  <a:gd name="T65" fmla="*/ 4984032 h 113"/>
                  <a:gd name="T66" fmla="*/ 1488162 w 141"/>
                  <a:gd name="T67" fmla="*/ 5760949 h 113"/>
                  <a:gd name="T68" fmla="*/ 2455281 w 141"/>
                  <a:gd name="T69" fmla="*/ 5504557 h 113"/>
                  <a:gd name="T70" fmla="*/ 3291800 w 141"/>
                  <a:gd name="T71" fmla="*/ 5822297 h 113"/>
                  <a:gd name="T72" fmla="*/ 3616739 w 141"/>
                  <a:gd name="T73" fmla="*/ 6670150 h 113"/>
                  <a:gd name="T74" fmla="*/ 3872529 w 141"/>
                  <a:gd name="T75" fmla="*/ 6924811 h 11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41"/>
                  <a:gd name="T115" fmla="*/ 0 h 113"/>
                  <a:gd name="T116" fmla="*/ 141 w 141"/>
                  <a:gd name="T117" fmla="*/ 113 h 11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41" h="113">
                    <a:moveTo>
                      <a:pt x="67" y="113"/>
                    </a:moveTo>
                    <a:cubicBezTo>
                      <a:pt x="69" y="113"/>
                      <a:pt x="70" y="113"/>
                      <a:pt x="71" y="112"/>
                    </a:cubicBezTo>
                    <a:cubicBezTo>
                      <a:pt x="72" y="110"/>
                      <a:pt x="72" y="107"/>
                      <a:pt x="73" y="106"/>
                    </a:cubicBezTo>
                    <a:cubicBezTo>
                      <a:pt x="75" y="105"/>
                      <a:pt x="78" y="107"/>
                      <a:pt x="79" y="105"/>
                    </a:cubicBezTo>
                    <a:cubicBezTo>
                      <a:pt x="80" y="104"/>
                      <a:pt x="80" y="103"/>
                      <a:pt x="81" y="102"/>
                    </a:cubicBezTo>
                    <a:cubicBezTo>
                      <a:pt x="82" y="100"/>
                      <a:pt x="83" y="100"/>
                      <a:pt x="84" y="99"/>
                    </a:cubicBezTo>
                    <a:cubicBezTo>
                      <a:pt x="84" y="98"/>
                      <a:pt x="84" y="97"/>
                      <a:pt x="85" y="96"/>
                    </a:cubicBezTo>
                    <a:cubicBezTo>
                      <a:pt x="85" y="95"/>
                      <a:pt x="87" y="95"/>
                      <a:pt x="88" y="94"/>
                    </a:cubicBezTo>
                    <a:cubicBezTo>
                      <a:pt x="89" y="93"/>
                      <a:pt x="89" y="92"/>
                      <a:pt x="90" y="92"/>
                    </a:cubicBezTo>
                    <a:cubicBezTo>
                      <a:pt x="92" y="93"/>
                      <a:pt x="93" y="95"/>
                      <a:pt x="94" y="95"/>
                    </a:cubicBezTo>
                    <a:cubicBezTo>
                      <a:pt x="97" y="97"/>
                      <a:pt x="98" y="96"/>
                      <a:pt x="99" y="96"/>
                    </a:cubicBezTo>
                    <a:cubicBezTo>
                      <a:pt x="100" y="97"/>
                      <a:pt x="100" y="98"/>
                      <a:pt x="102" y="99"/>
                    </a:cubicBezTo>
                    <a:cubicBezTo>
                      <a:pt x="106" y="101"/>
                      <a:pt x="108" y="99"/>
                      <a:pt x="109" y="100"/>
                    </a:cubicBezTo>
                    <a:cubicBezTo>
                      <a:pt x="110" y="100"/>
                      <a:pt x="109" y="102"/>
                      <a:pt x="111" y="102"/>
                    </a:cubicBezTo>
                    <a:cubicBezTo>
                      <a:pt x="112" y="103"/>
                      <a:pt x="114" y="102"/>
                      <a:pt x="115" y="103"/>
                    </a:cubicBezTo>
                    <a:cubicBezTo>
                      <a:pt x="116" y="103"/>
                      <a:pt x="116" y="105"/>
                      <a:pt x="117" y="105"/>
                    </a:cubicBezTo>
                    <a:cubicBezTo>
                      <a:pt x="118" y="104"/>
                      <a:pt x="122" y="102"/>
                      <a:pt x="124" y="102"/>
                    </a:cubicBezTo>
                    <a:cubicBezTo>
                      <a:pt x="126" y="102"/>
                      <a:pt x="127" y="104"/>
                      <a:pt x="129" y="104"/>
                    </a:cubicBezTo>
                    <a:cubicBezTo>
                      <a:pt x="129" y="104"/>
                      <a:pt x="129" y="104"/>
                      <a:pt x="129" y="104"/>
                    </a:cubicBezTo>
                    <a:cubicBezTo>
                      <a:pt x="132" y="102"/>
                      <a:pt x="138" y="103"/>
                      <a:pt x="139" y="100"/>
                    </a:cubicBezTo>
                    <a:cubicBezTo>
                      <a:pt x="141" y="95"/>
                      <a:pt x="135" y="96"/>
                      <a:pt x="134" y="94"/>
                    </a:cubicBezTo>
                    <a:cubicBezTo>
                      <a:pt x="133" y="92"/>
                      <a:pt x="134" y="91"/>
                      <a:pt x="135" y="89"/>
                    </a:cubicBezTo>
                    <a:cubicBezTo>
                      <a:pt x="134" y="87"/>
                      <a:pt x="134" y="84"/>
                      <a:pt x="132" y="82"/>
                    </a:cubicBezTo>
                    <a:cubicBezTo>
                      <a:pt x="131" y="82"/>
                      <a:pt x="128" y="85"/>
                      <a:pt x="128" y="83"/>
                    </a:cubicBezTo>
                    <a:cubicBezTo>
                      <a:pt x="125" y="78"/>
                      <a:pt x="124" y="77"/>
                      <a:pt x="122" y="78"/>
                    </a:cubicBezTo>
                    <a:cubicBezTo>
                      <a:pt x="120" y="76"/>
                      <a:pt x="120" y="73"/>
                      <a:pt x="118" y="72"/>
                    </a:cubicBezTo>
                    <a:cubicBezTo>
                      <a:pt x="116" y="72"/>
                      <a:pt x="111" y="76"/>
                      <a:pt x="108" y="75"/>
                    </a:cubicBezTo>
                    <a:cubicBezTo>
                      <a:pt x="102" y="73"/>
                      <a:pt x="101" y="74"/>
                      <a:pt x="99" y="73"/>
                    </a:cubicBezTo>
                    <a:cubicBezTo>
                      <a:pt x="97" y="72"/>
                      <a:pt x="98" y="68"/>
                      <a:pt x="97" y="67"/>
                    </a:cubicBezTo>
                    <a:cubicBezTo>
                      <a:pt x="96" y="65"/>
                      <a:pt x="93" y="67"/>
                      <a:pt x="92" y="66"/>
                    </a:cubicBezTo>
                    <a:cubicBezTo>
                      <a:pt x="91" y="65"/>
                      <a:pt x="92" y="62"/>
                      <a:pt x="90" y="61"/>
                    </a:cubicBezTo>
                    <a:cubicBezTo>
                      <a:pt x="89" y="60"/>
                      <a:pt x="86" y="61"/>
                      <a:pt x="85" y="60"/>
                    </a:cubicBezTo>
                    <a:cubicBezTo>
                      <a:pt x="81" y="58"/>
                      <a:pt x="79" y="56"/>
                      <a:pt x="77" y="54"/>
                    </a:cubicBezTo>
                    <a:cubicBezTo>
                      <a:pt x="75" y="53"/>
                      <a:pt x="74" y="53"/>
                      <a:pt x="72" y="53"/>
                    </a:cubicBezTo>
                    <a:cubicBezTo>
                      <a:pt x="69" y="53"/>
                      <a:pt x="70" y="51"/>
                      <a:pt x="70" y="49"/>
                    </a:cubicBezTo>
                    <a:cubicBezTo>
                      <a:pt x="69" y="48"/>
                      <a:pt x="67" y="46"/>
                      <a:pt x="67" y="44"/>
                    </a:cubicBezTo>
                    <a:cubicBezTo>
                      <a:pt x="67" y="42"/>
                      <a:pt x="68" y="38"/>
                      <a:pt x="67" y="37"/>
                    </a:cubicBezTo>
                    <a:cubicBezTo>
                      <a:pt x="63" y="34"/>
                      <a:pt x="64" y="29"/>
                      <a:pt x="62" y="30"/>
                    </a:cubicBezTo>
                    <a:cubicBezTo>
                      <a:pt x="61" y="30"/>
                      <a:pt x="62" y="32"/>
                      <a:pt x="61" y="33"/>
                    </a:cubicBezTo>
                    <a:cubicBezTo>
                      <a:pt x="60" y="33"/>
                      <a:pt x="59" y="32"/>
                      <a:pt x="59" y="32"/>
                    </a:cubicBezTo>
                    <a:cubicBezTo>
                      <a:pt x="58" y="32"/>
                      <a:pt x="57" y="34"/>
                      <a:pt x="56" y="34"/>
                    </a:cubicBezTo>
                    <a:cubicBezTo>
                      <a:pt x="54" y="35"/>
                      <a:pt x="54" y="31"/>
                      <a:pt x="50" y="28"/>
                    </a:cubicBezTo>
                    <a:cubicBezTo>
                      <a:pt x="49" y="27"/>
                      <a:pt x="54" y="27"/>
                      <a:pt x="52" y="25"/>
                    </a:cubicBezTo>
                    <a:cubicBezTo>
                      <a:pt x="47" y="19"/>
                      <a:pt x="42" y="22"/>
                      <a:pt x="38" y="20"/>
                    </a:cubicBezTo>
                    <a:cubicBezTo>
                      <a:pt x="36" y="19"/>
                      <a:pt x="36" y="17"/>
                      <a:pt x="36" y="16"/>
                    </a:cubicBezTo>
                    <a:cubicBezTo>
                      <a:pt x="35" y="15"/>
                      <a:pt x="33" y="16"/>
                      <a:pt x="33" y="15"/>
                    </a:cubicBezTo>
                    <a:cubicBezTo>
                      <a:pt x="33" y="13"/>
                      <a:pt x="38" y="11"/>
                      <a:pt x="39" y="7"/>
                    </a:cubicBezTo>
                    <a:cubicBezTo>
                      <a:pt x="39" y="5"/>
                      <a:pt x="39" y="2"/>
                      <a:pt x="38" y="0"/>
                    </a:cubicBezTo>
                    <a:cubicBezTo>
                      <a:pt x="38" y="0"/>
                      <a:pt x="37" y="0"/>
                      <a:pt x="36" y="0"/>
                    </a:cubicBezTo>
                    <a:cubicBezTo>
                      <a:pt x="32" y="2"/>
                      <a:pt x="31" y="5"/>
                      <a:pt x="26" y="6"/>
                    </a:cubicBezTo>
                    <a:cubicBezTo>
                      <a:pt x="25" y="5"/>
                      <a:pt x="26" y="1"/>
                      <a:pt x="24" y="1"/>
                    </a:cubicBezTo>
                    <a:cubicBezTo>
                      <a:pt x="24" y="1"/>
                      <a:pt x="22" y="2"/>
                      <a:pt x="21" y="3"/>
                    </a:cubicBezTo>
                    <a:cubicBezTo>
                      <a:pt x="20" y="4"/>
                      <a:pt x="23" y="5"/>
                      <a:pt x="17" y="6"/>
                    </a:cubicBezTo>
                    <a:cubicBezTo>
                      <a:pt x="17" y="8"/>
                      <a:pt x="17" y="11"/>
                      <a:pt x="16" y="13"/>
                    </a:cubicBezTo>
                    <a:cubicBezTo>
                      <a:pt x="14" y="15"/>
                      <a:pt x="11" y="17"/>
                      <a:pt x="9" y="19"/>
                    </a:cubicBezTo>
                    <a:cubicBezTo>
                      <a:pt x="6" y="24"/>
                      <a:pt x="4" y="25"/>
                      <a:pt x="5" y="27"/>
                    </a:cubicBezTo>
                    <a:cubicBezTo>
                      <a:pt x="4" y="30"/>
                      <a:pt x="2" y="31"/>
                      <a:pt x="0" y="32"/>
                    </a:cubicBezTo>
                    <a:cubicBezTo>
                      <a:pt x="1" y="35"/>
                      <a:pt x="0" y="37"/>
                      <a:pt x="5" y="39"/>
                    </a:cubicBezTo>
                    <a:cubicBezTo>
                      <a:pt x="6" y="39"/>
                      <a:pt x="6" y="41"/>
                      <a:pt x="8" y="42"/>
                    </a:cubicBezTo>
                    <a:cubicBezTo>
                      <a:pt x="10" y="44"/>
                      <a:pt x="11" y="51"/>
                      <a:pt x="11" y="53"/>
                    </a:cubicBezTo>
                    <a:cubicBezTo>
                      <a:pt x="11" y="54"/>
                      <a:pt x="8" y="55"/>
                      <a:pt x="8" y="56"/>
                    </a:cubicBezTo>
                    <a:cubicBezTo>
                      <a:pt x="8" y="57"/>
                      <a:pt x="9" y="57"/>
                      <a:pt x="9" y="58"/>
                    </a:cubicBezTo>
                    <a:cubicBezTo>
                      <a:pt x="9" y="59"/>
                      <a:pt x="8" y="61"/>
                      <a:pt x="8" y="62"/>
                    </a:cubicBezTo>
                    <a:cubicBezTo>
                      <a:pt x="8" y="63"/>
                      <a:pt x="9" y="64"/>
                      <a:pt x="9" y="66"/>
                    </a:cubicBezTo>
                    <a:cubicBezTo>
                      <a:pt x="9" y="68"/>
                      <a:pt x="6" y="70"/>
                      <a:pt x="7" y="72"/>
                    </a:cubicBezTo>
                    <a:cubicBezTo>
                      <a:pt x="7" y="74"/>
                      <a:pt x="11" y="75"/>
                      <a:pt x="11" y="77"/>
                    </a:cubicBezTo>
                    <a:cubicBezTo>
                      <a:pt x="12" y="81"/>
                      <a:pt x="9" y="84"/>
                      <a:pt x="12" y="89"/>
                    </a:cubicBezTo>
                    <a:cubicBezTo>
                      <a:pt x="16" y="91"/>
                      <a:pt x="19" y="90"/>
                      <a:pt x="23" y="89"/>
                    </a:cubicBezTo>
                    <a:cubicBezTo>
                      <a:pt x="26" y="88"/>
                      <a:pt x="29" y="89"/>
                      <a:pt x="32" y="89"/>
                    </a:cubicBezTo>
                    <a:cubicBezTo>
                      <a:pt x="36" y="88"/>
                      <a:pt x="36" y="84"/>
                      <a:pt x="38" y="85"/>
                    </a:cubicBezTo>
                    <a:cubicBezTo>
                      <a:pt x="40" y="85"/>
                      <a:pt x="39" y="89"/>
                      <a:pt x="41" y="89"/>
                    </a:cubicBezTo>
                    <a:cubicBezTo>
                      <a:pt x="43" y="89"/>
                      <a:pt x="47" y="87"/>
                      <a:pt x="51" y="90"/>
                    </a:cubicBezTo>
                    <a:cubicBezTo>
                      <a:pt x="52" y="92"/>
                      <a:pt x="53" y="93"/>
                      <a:pt x="53" y="99"/>
                    </a:cubicBezTo>
                    <a:cubicBezTo>
                      <a:pt x="54" y="101"/>
                      <a:pt x="55" y="101"/>
                      <a:pt x="56" y="103"/>
                    </a:cubicBezTo>
                    <a:cubicBezTo>
                      <a:pt x="56" y="103"/>
                      <a:pt x="54" y="104"/>
                      <a:pt x="55" y="106"/>
                    </a:cubicBezTo>
                    <a:cubicBezTo>
                      <a:pt x="56" y="107"/>
                      <a:pt x="59" y="107"/>
                      <a:pt x="60" y="107"/>
                    </a:cubicBezTo>
                    <a:cubicBezTo>
                      <a:pt x="63" y="109"/>
                      <a:pt x="61" y="111"/>
                      <a:pt x="67" y="113"/>
                    </a:cubicBezTo>
                    <a:close/>
                  </a:path>
                </a:pathLst>
              </a:custGeom>
              <a:solidFill>
                <a:srgbClr val="FFEC99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96" name="Freeform 35"/>
              <p:cNvSpPr>
                <a:spLocks/>
              </p:cNvSpPr>
              <p:nvPr/>
            </p:nvSpPr>
            <p:spPr bwMode="auto">
              <a:xfrm>
                <a:off x="1659" y="2609"/>
                <a:ext cx="474" cy="361"/>
              </a:xfrm>
              <a:custGeom>
                <a:avLst/>
                <a:gdLst>
                  <a:gd name="T0" fmla="*/ 1148584 w 75"/>
                  <a:gd name="T1" fmla="*/ 3291801 h 57"/>
                  <a:gd name="T2" fmla="*/ 1400777 w 75"/>
                  <a:gd name="T3" fmla="*/ 3423642 h 57"/>
                  <a:gd name="T4" fmla="*/ 1915996 w 75"/>
                  <a:gd name="T5" fmla="*/ 3677951 h 57"/>
                  <a:gd name="T6" fmla="*/ 1976586 w 75"/>
                  <a:gd name="T7" fmla="*/ 3484892 h 57"/>
                  <a:gd name="T8" fmla="*/ 2037423 w 75"/>
                  <a:gd name="T9" fmla="*/ 3230589 h 57"/>
                  <a:gd name="T10" fmla="*/ 2168152 w 75"/>
                  <a:gd name="T11" fmla="*/ 3097222 h 57"/>
                  <a:gd name="T12" fmla="*/ 2359515 w 75"/>
                  <a:gd name="T13" fmla="*/ 3097222 h 57"/>
                  <a:gd name="T14" fmla="*/ 2359515 w 75"/>
                  <a:gd name="T15" fmla="*/ 2904163 h 57"/>
                  <a:gd name="T16" fmla="*/ 2420111 w 75"/>
                  <a:gd name="T17" fmla="*/ 2842913 h 57"/>
                  <a:gd name="T18" fmla="*/ 2480941 w 75"/>
                  <a:gd name="T19" fmla="*/ 2772037 h 57"/>
                  <a:gd name="T20" fmla="*/ 2672304 w 75"/>
                  <a:gd name="T21" fmla="*/ 2772037 h 57"/>
                  <a:gd name="T22" fmla="*/ 2672304 w 75"/>
                  <a:gd name="T23" fmla="*/ 2069132 h 57"/>
                  <a:gd name="T24" fmla="*/ 2672304 w 75"/>
                  <a:gd name="T25" fmla="*/ 1681215 h 57"/>
                  <a:gd name="T26" fmla="*/ 3125410 w 75"/>
                  <a:gd name="T27" fmla="*/ 1354795 h 57"/>
                  <a:gd name="T28" fmla="*/ 2994643 w 75"/>
                  <a:gd name="T29" fmla="*/ 1742427 h 57"/>
                  <a:gd name="T30" fmla="*/ 3246596 w 75"/>
                  <a:gd name="T31" fmla="*/ 1742427 h 57"/>
                  <a:gd name="T32" fmla="*/ 3629526 w 75"/>
                  <a:gd name="T33" fmla="*/ 1996729 h 57"/>
                  <a:gd name="T34" fmla="*/ 3892823 w 75"/>
                  <a:gd name="T35" fmla="*/ 1935524 h 57"/>
                  <a:gd name="T36" fmla="*/ 4203817 w 75"/>
                  <a:gd name="T37" fmla="*/ 2069132 h 57"/>
                  <a:gd name="T38" fmla="*/ 4779866 w 75"/>
                  <a:gd name="T39" fmla="*/ 1874274 h 57"/>
                  <a:gd name="T40" fmla="*/ 4779866 w 75"/>
                  <a:gd name="T41" fmla="*/ 1874274 h 57"/>
                  <a:gd name="T42" fmla="*/ 4336348 w 75"/>
                  <a:gd name="T43" fmla="*/ 1488162 h 57"/>
                  <a:gd name="T44" fmla="*/ 4012454 w 75"/>
                  <a:gd name="T45" fmla="*/ 1415760 h 57"/>
                  <a:gd name="T46" fmla="*/ 4073044 w 75"/>
                  <a:gd name="T47" fmla="*/ 1222669 h 57"/>
                  <a:gd name="T48" fmla="*/ 3892823 w 75"/>
                  <a:gd name="T49" fmla="*/ 968645 h 57"/>
                  <a:gd name="T50" fmla="*/ 3760299 w 75"/>
                  <a:gd name="T51" fmla="*/ 387676 h 57"/>
                  <a:gd name="T52" fmla="*/ 3125410 w 75"/>
                  <a:gd name="T53" fmla="*/ 326705 h 57"/>
                  <a:gd name="T54" fmla="*/ 2933807 w 75"/>
                  <a:gd name="T55" fmla="*/ 61212 h 57"/>
                  <a:gd name="T56" fmla="*/ 2551118 w 75"/>
                  <a:gd name="T57" fmla="*/ 326705 h 57"/>
                  <a:gd name="T58" fmla="*/ 1976586 w 75"/>
                  <a:gd name="T59" fmla="*/ 326705 h 57"/>
                  <a:gd name="T60" fmla="*/ 1270010 w 75"/>
                  <a:gd name="T61" fmla="*/ 326705 h 57"/>
                  <a:gd name="T62" fmla="*/ 1270010 w 75"/>
                  <a:gd name="T63" fmla="*/ 326705 h 57"/>
                  <a:gd name="T64" fmla="*/ 1148584 w 75"/>
                  <a:gd name="T65" fmla="*/ 641940 h 57"/>
                  <a:gd name="T66" fmla="*/ 1148584 w 75"/>
                  <a:gd name="T67" fmla="*/ 773781 h 57"/>
                  <a:gd name="T68" fmla="*/ 826485 w 75"/>
                  <a:gd name="T69" fmla="*/ 835031 h 57"/>
                  <a:gd name="T70" fmla="*/ 382929 w 75"/>
                  <a:gd name="T71" fmla="*/ 907434 h 57"/>
                  <a:gd name="T72" fmla="*/ 252193 w 75"/>
                  <a:gd name="T73" fmla="*/ 1293545 h 57"/>
                  <a:gd name="T74" fmla="*/ 0 w 75"/>
                  <a:gd name="T75" fmla="*/ 1681215 h 57"/>
                  <a:gd name="T76" fmla="*/ 252193 w 75"/>
                  <a:gd name="T77" fmla="*/ 1996729 h 57"/>
                  <a:gd name="T78" fmla="*/ 443519 w 75"/>
                  <a:gd name="T79" fmla="*/ 2262185 h 57"/>
                  <a:gd name="T80" fmla="*/ 634882 w 75"/>
                  <a:gd name="T81" fmla="*/ 2323156 h 57"/>
                  <a:gd name="T82" fmla="*/ 765895 w 75"/>
                  <a:gd name="T83" fmla="*/ 2711072 h 57"/>
                  <a:gd name="T84" fmla="*/ 1017811 w 75"/>
                  <a:gd name="T85" fmla="*/ 2842913 h 57"/>
                  <a:gd name="T86" fmla="*/ 1148584 w 75"/>
                  <a:gd name="T87" fmla="*/ 3230589 h 57"/>
                  <a:gd name="T88" fmla="*/ 1148584 w 75"/>
                  <a:gd name="T89" fmla="*/ 3291801 h 57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75"/>
                  <a:gd name="T136" fmla="*/ 0 h 57"/>
                  <a:gd name="T137" fmla="*/ 75 w 75"/>
                  <a:gd name="T138" fmla="*/ 57 h 57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75" h="57">
                    <a:moveTo>
                      <a:pt x="18" y="51"/>
                    </a:moveTo>
                    <a:cubicBezTo>
                      <a:pt x="19" y="51"/>
                      <a:pt x="22" y="52"/>
                      <a:pt x="22" y="53"/>
                    </a:cubicBezTo>
                    <a:cubicBezTo>
                      <a:pt x="25" y="57"/>
                      <a:pt x="27" y="57"/>
                      <a:pt x="30" y="57"/>
                    </a:cubicBezTo>
                    <a:cubicBezTo>
                      <a:pt x="31" y="56"/>
                      <a:pt x="31" y="55"/>
                      <a:pt x="31" y="54"/>
                    </a:cubicBezTo>
                    <a:cubicBezTo>
                      <a:pt x="32" y="53"/>
                      <a:pt x="32" y="51"/>
                      <a:pt x="32" y="50"/>
                    </a:cubicBezTo>
                    <a:cubicBezTo>
                      <a:pt x="33" y="49"/>
                      <a:pt x="35" y="49"/>
                      <a:pt x="34" y="48"/>
                    </a:cubicBezTo>
                    <a:cubicBezTo>
                      <a:pt x="35" y="47"/>
                      <a:pt x="36" y="49"/>
                      <a:pt x="37" y="48"/>
                    </a:cubicBezTo>
                    <a:cubicBezTo>
                      <a:pt x="37" y="47"/>
                      <a:pt x="36" y="46"/>
                      <a:pt x="37" y="45"/>
                    </a:cubicBezTo>
                    <a:cubicBezTo>
                      <a:pt x="37" y="44"/>
                      <a:pt x="38" y="45"/>
                      <a:pt x="38" y="44"/>
                    </a:cubicBezTo>
                    <a:cubicBezTo>
                      <a:pt x="39" y="44"/>
                      <a:pt x="39" y="43"/>
                      <a:pt x="39" y="43"/>
                    </a:cubicBezTo>
                    <a:cubicBezTo>
                      <a:pt x="40" y="44"/>
                      <a:pt x="41" y="44"/>
                      <a:pt x="42" y="43"/>
                    </a:cubicBezTo>
                    <a:cubicBezTo>
                      <a:pt x="43" y="43"/>
                      <a:pt x="45" y="42"/>
                      <a:pt x="42" y="32"/>
                    </a:cubicBezTo>
                    <a:cubicBezTo>
                      <a:pt x="42" y="30"/>
                      <a:pt x="41" y="28"/>
                      <a:pt x="42" y="26"/>
                    </a:cubicBezTo>
                    <a:cubicBezTo>
                      <a:pt x="45" y="21"/>
                      <a:pt x="48" y="20"/>
                      <a:pt x="49" y="21"/>
                    </a:cubicBezTo>
                    <a:cubicBezTo>
                      <a:pt x="50" y="23"/>
                      <a:pt x="46" y="25"/>
                      <a:pt x="47" y="27"/>
                    </a:cubicBezTo>
                    <a:cubicBezTo>
                      <a:pt x="48" y="28"/>
                      <a:pt x="50" y="27"/>
                      <a:pt x="51" y="27"/>
                    </a:cubicBezTo>
                    <a:cubicBezTo>
                      <a:pt x="54" y="28"/>
                      <a:pt x="55" y="31"/>
                      <a:pt x="57" y="31"/>
                    </a:cubicBezTo>
                    <a:cubicBezTo>
                      <a:pt x="59" y="31"/>
                      <a:pt x="60" y="30"/>
                      <a:pt x="61" y="30"/>
                    </a:cubicBezTo>
                    <a:cubicBezTo>
                      <a:pt x="63" y="30"/>
                      <a:pt x="64" y="32"/>
                      <a:pt x="66" y="32"/>
                    </a:cubicBezTo>
                    <a:cubicBezTo>
                      <a:pt x="70" y="32"/>
                      <a:pt x="73" y="31"/>
                      <a:pt x="75" y="29"/>
                    </a:cubicBezTo>
                    <a:cubicBezTo>
                      <a:pt x="75" y="29"/>
                      <a:pt x="75" y="29"/>
                      <a:pt x="75" y="29"/>
                    </a:cubicBezTo>
                    <a:cubicBezTo>
                      <a:pt x="69" y="27"/>
                      <a:pt x="71" y="25"/>
                      <a:pt x="68" y="23"/>
                    </a:cubicBezTo>
                    <a:cubicBezTo>
                      <a:pt x="67" y="23"/>
                      <a:pt x="64" y="23"/>
                      <a:pt x="63" y="22"/>
                    </a:cubicBezTo>
                    <a:cubicBezTo>
                      <a:pt x="62" y="20"/>
                      <a:pt x="64" y="19"/>
                      <a:pt x="64" y="19"/>
                    </a:cubicBezTo>
                    <a:cubicBezTo>
                      <a:pt x="63" y="17"/>
                      <a:pt x="62" y="17"/>
                      <a:pt x="61" y="15"/>
                    </a:cubicBezTo>
                    <a:cubicBezTo>
                      <a:pt x="61" y="9"/>
                      <a:pt x="60" y="8"/>
                      <a:pt x="59" y="6"/>
                    </a:cubicBezTo>
                    <a:cubicBezTo>
                      <a:pt x="55" y="3"/>
                      <a:pt x="51" y="5"/>
                      <a:pt x="49" y="5"/>
                    </a:cubicBezTo>
                    <a:cubicBezTo>
                      <a:pt x="47" y="5"/>
                      <a:pt x="48" y="1"/>
                      <a:pt x="46" y="1"/>
                    </a:cubicBezTo>
                    <a:cubicBezTo>
                      <a:pt x="44" y="0"/>
                      <a:pt x="44" y="4"/>
                      <a:pt x="40" y="5"/>
                    </a:cubicBezTo>
                    <a:cubicBezTo>
                      <a:pt x="37" y="5"/>
                      <a:pt x="34" y="4"/>
                      <a:pt x="31" y="5"/>
                    </a:cubicBezTo>
                    <a:cubicBezTo>
                      <a:pt x="27" y="6"/>
                      <a:pt x="24" y="7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9" y="6"/>
                      <a:pt x="18" y="8"/>
                      <a:pt x="18" y="10"/>
                    </a:cubicBezTo>
                    <a:cubicBezTo>
                      <a:pt x="18" y="11"/>
                      <a:pt x="19" y="11"/>
                      <a:pt x="18" y="12"/>
                    </a:cubicBezTo>
                    <a:cubicBezTo>
                      <a:pt x="16" y="12"/>
                      <a:pt x="15" y="12"/>
                      <a:pt x="13" y="13"/>
                    </a:cubicBezTo>
                    <a:cubicBezTo>
                      <a:pt x="11" y="14"/>
                      <a:pt x="9" y="10"/>
                      <a:pt x="6" y="14"/>
                    </a:cubicBezTo>
                    <a:cubicBezTo>
                      <a:pt x="5" y="16"/>
                      <a:pt x="5" y="18"/>
                      <a:pt x="4" y="20"/>
                    </a:cubicBezTo>
                    <a:cubicBezTo>
                      <a:pt x="2" y="22"/>
                      <a:pt x="0" y="24"/>
                      <a:pt x="0" y="26"/>
                    </a:cubicBezTo>
                    <a:cubicBezTo>
                      <a:pt x="0" y="27"/>
                      <a:pt x="2" y="29"/>
                      <a:pt x="4" y="31"/>
                    </a:cubicBezTo>
                    <a:cubicBezTo>
                      <a:pt x="5" y="32"/>
                      <a:pt x="6" y="33"/>
                      <a:pt x="7" y="35"/>
                    </a:cubicBezTo>
                    <a:cubicBezTo>
                      <a:pt x="7" y="36"/>
                      <a:pt x="9" y="36"/>
                      <a:pt x="10" y="36"/>
                    </a:cubicBezTo>
                    <a:cubicBezTo>
                      <a:pt x="11" y="38"/>
                      <a:pt x="10" y="40"/>
                      <a:pt x="12" y="42"/>
                    </a:cubicBezTo>
                    <a:cubicBezTo>
                      <a:pt x="13" y="43"/>
                      <a:pt x="15" y="43"/>
                      <a:pt x="16" y="44"/>
                    </a:cubicBezTo>
                    <a:cubicBezTo>
                      <a:pt x="17" y="48"/>
                      <a:pt x="18" y="47"/>
                      <a:pt x="18" y="50"/>
                    </a:cubicBezTo>
                    <a:cubicBezTo>
                      <a:pt x="18" y="50"/>
                      <a:pt x="18" y="51"/>
                      <a:pt x="18" y="51"/>
                    </a:cubicBezTo>
                    <a:close/>
                  </a:path>
                </a:pathLst>
              </a:custGeom>
              <a:solidFill>
                <a:srgbClr val="FFEC99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97" name="Freeform 36"/>
              <p:cNvSpPr>
                <a:spLocks/>
              </p:cNvSpPr>
              <p:nvPr/>
            </p:nvSpPr>
            <p:spPr bwMode="auto">
              <a:xfrm>
                <a:off x="1481" y="2710"/>
                <a:ext cx="292" cy="247"/>
              </a:xfrm>
              <a:custGeom>
                <a:avLst/>
                <a:gdLst>
                  <a:gd name="T0" fmla="*/ 329693 w 46"/>
                  <a:gd name="T1" fmla="*/ 1874274 h 39"/>
                  <a:gd name="T2" fmla="*/ 1113955 w 46"/>
                  <a:gd name="T3" fmla="*/ 2130103 h 39"/>
                  <a:gd name="T4" fmla="*/ 1638310 w 46"/>
                  <a:gd name="T5" fmla="*/ 2130103 h 39"/>
                  <a:gd name="T6" fmla="*/ 2679087 w 46"/>
                  <a:gd name="T7" fmla="*/ 2323155 h 39"/>
                  <a:gd name="T8" fmla="*/ 2946889 w 46"/>
                  <a:gd name="T9" fmla="*/ 2262184 h 39"/>
                  <a:gd name="T10" fmla="*/ 3010348 w 46"/>
                  <a:gd name="T11" fmla="*/ 2262184 h 39"/>
                  <a:gd name="T12" fmla="*/ 3010348 w 46"/>
                  <a:gd name="T13" fmla="*/ 2191308 h 39"/>
                  <a:gd name="T14" fmla="*/ 2875527 w 46"/>
                  <a:gd name="T15" fmla="*/ 1803676 h 39"/>
                  <a:gd name="T16" fmla="*/ 2617437 w 46"/>
                  <a:gd name="T17" fmla="*/ 1681215 h 39"/>
                  <a:gd name="T18" fmla="*/ 2484177 w 46"/>
                  <a:gd name="T19" fmla="*/ 1293545 h 39"/>
                  <a:gd name="T20" fmla="*/ 2287744 w 46"/>
                  <a:gd name="T21" fmla="*/ 1222669 h 39"/>
                  <a:gd name="T22" fmla="*/ 2092834 w 46"/>
                  <a:gd name="T23" fmla="*/ 968645 h 39"/>
                  <a:gd name="T24" fmla="*/ 1834750 w 46"/>
                  <a:gd name="T25" fmla="*/ 641940 h 39"/>
                  <a:gd name="T26" fmla="*/ 2031184 w 46"/>
                  <a:gd name="T27" fmla="*/ 326705 h 39"/>
                  <a:gd name="T28" fmla="*/ 1566948 w 46"/>
                  <a:gd name="T29" fmla="*/ 387676 h 39"/>
                  <a:gd name="T30" fmla="*/ 917515 w 46"/>
                  <a:gd name="T31" fmla="*/ 0 h 39"/>
                  <a:gd name="T32" fmla="*/ 649433 w 46"/>
                  <a:gd name="T33" fmla="*/ 131847 h 39"/>
                  <a:gd name="T34" fmla="*/ 587783 w 46"/>
                  <a:gd name="T35" fmla="*/ 641940 h 39"/>
                  <a:gd name="T36" fmla="*/ 391343 w 46"/>
                  <a:gd name="T37" fmla="*/ 773781 h 39"/>
                  <a:gd name="T38" fmla="*/ 258090 w 46"/>
                  <a:gd name="T39" fmla="*/ 907434 h 39"/>
                  <a:gd name="T40" fmla="*/ 134783 w 46"/>
                  <a:gd name="T41" fmla="*/ 1161698 h 39"/>
                  <a:gd name="T42" fmla="*/ 329693 w 46"/>
                  <a:gd name="T43" fmla="*/ 1681215 h 39"/>
                  <a:gd name="T44" fmla="*/ 329693 w 46"/>
                  <a:gd name="T45" fmla="*/ 1874274 h 3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46"/>
                  <a:gd name="T70" fmla="*/ 0 h 39"/>
                  <a:gd name="T71" fmla="*/ 46 w 46"/>
                  <a:gd name="T72" fmla="*/ 39 h 3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46" h="39">
                    <a:moveTo>
                      <a:pt x="5" y="29"/>
                    </a:moveTo>
                    <a:cubicBezTo>
                      <a:pt x="9" y="30"/>
                      <a:pt x="13" y="32"/>
                      <a:pt x="17" y="33"/>
                    </a:cubicBezTo>
                    <a:cubicBezTo>
                      <a:pt x="19" y="34"/>
                      <a:pt x="20" y="31"/>
                      <a:pt x="25" y="33"/>
                    </a:cubicBezTo>
                    <a:cubicBezTo>
                      <a:pt x="27" y="34"/>
                      <a:pt x="39" y="39"/>
                      <a:pt x="41" y="36"/>
                    </a:cubicBezTo>
                    <a:cubicBezTo>
                      <a:pt x="43" y="36"/>
                      <a:pt x="44" y="36"/>
                      <a:pt x="45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46" y="35"/>
                      <a:pt x="46" y="34"/>
                      <a:pt x="46" y="34"/>
                    </a:cubicBezTo>
                    <a:cubicBezTo>
                      <a:pt x="46" y="31"/>
                      <a:pt x="45" y="32"/>
                      <a:pt x="44" y="28"/>
                    </a:cubicBezTo>
                    <a:cubicBezTo>
                      <a:pt x="43" y="27"/>
                      <a:pt x="41" y="27"/>
                      <a:pt x="40" y="26"/>
                    </a:cubicBezTo>
                    <a:cubicBezTo>
                      <a:pt x="38" y="24"/>
                      <a:pt x="39" y="22"/>
                      <a:pt x="38" y="20"/>
                    </a:cubicBezTo>
                    <a:cubicBezTo>
                      <a:pt x="37" y="20"/>
                      <a:pt x="35" y="20"/>
                      <a:pt x="35" y="19"/>
                    </a:cubicBezTo>
                    <a:cubicBezTo>
                      <a:pt x="34" y="17"/>
                      <a:pt x="33" y="16"/>
                      <a:pt x="32" y="15"/>
                    </a:cubicBezTo>
                    <a:cubicBezTo>
                      <a:pt x="30" y="13"/>
                      <a:pt x="28" y="11"/>
                      <a:pt x="28" y="10"/>
                    </a:cubicBezTo>
                    <a:cubicBezTo>
                      <a:pt x="28" y="8"/>
                      <a:pt x="29" y="7"/>
                      <a:pt x="31" y="5"/>
                    </a:cubicBezTo>
                    <a:cubicBezTo>
                      <a:pt x="29" y="5"/>
                      <a:pt x="27" y="5"/>
                      <a:pt x="24" y="6"/>
                    </a:cubicBezTo>
                    <a:cubicBezTo>
                      <a:pt x="22" y="6"/>
                      <a:pt x="17" y="0"/>
                      <a:pt x="14" y="0"/>
                    </a:cubicBezTo>
                    <a:cubicBezTo>
                      <a:pt x="13" y="1"/>
                      <a:pt x="11" y="1"/>
                      <a:pt x="10" y="2"/>
                    </a:cubicBezTo>
                    <a:cubicBezTo>
                      <a:pt x="11" y="4"/>
                      <a:pt x="9" y="7"/>
                      <a:pt x="9" y="10"/>
                    </a:cubicBezTo>
                    <a:cubicBezTo>
                      <a:pt x="9" y="11"/>
                      <a:pt x="7" y="11"/>
                      <a:pt x="6" y="12"/>
                    </a:cubicBezTo>
                    <a:cubicBezTo>
                      <a:pt x="5" y="12"/>
                      <a:pt x="6" y="14"/>
                      <a:pt x="4" y="14"/>
                    </a:cubicBezTo>
                    <a:cubicBezTo>
                      <a:pt x="1" y="15"/>
                      <a:pt x="0" y="16"/>
                      <a:pt x="2" y="18"/>
                    </a:cubicBezTo>
                    <a:cubicBezTo>
                      <a:pt x="5" y="21"/>
                      <a:pt x="5" y="24"/>
                      <a:pt x="5" y="26"/>
                    </a:cubicBezTo>
                    <a:cubicBezTo>
                      <a:pt x="5" y="27"/>
                      <a:pt x="5" y="28"/>
                      <a:pt x="5" y="29"/>
                    </a:cubicBezTo>
                    <a:close/>
                  </a:path>
                </a:pathLst>
              </a:custGeom>
              <a:solidFill>
                <a:srgbClr val="FFEC99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98" name="Freeform 37"/>
              <p:cNvSpPr>
                <a:spLocks/>
              </p:cNvSpPr>
              <p:nvPr/>
            </p:nvSpPr>
            <p:spPr bwMode="auto">
              <a:xfrm>
                <a:off x="1253" y="2647"/>
                <a:ext cx="298" cy="323"/>
              </a:xfrm>
              <a:custGeom>
                <a:avLst/>
                <a:gdLst>
                  <a:gd name="T0" fmla="*/ 328041 w 47"/>
                  <a:gd name="T1" fmla="*/ 3097222 h 51"/>
                  <a:gd name="T2" fmla="*/ 328041 w 47"/>
                  <a:gd name="T3" fmla="*/ 3097222 h 51"/>
                  <a:gd name="T4" fmla="*/ 911474 w 47"/>
                  <a:gd name="T5" fmla="*/ 3158186 h 51"/>
                  <a:gd name="T6" fmla="*/ 840360 w 47"/>
                  <a:gd name="T7" fmla="*/ 2842913 h 51"/>
                  <a:gd name="T8" fmla="*/ 1229871 w 47"/>
                  <a:gd name="T9" fmla="*/ 2772037 h 51"/>
                  <a:gd name="T10" fmla="*/ 1496480 w 47"/>
                  <a:gd name="T11" fmla="*/ 2965134 h 51"/>
                  <a:gd name="T12" fmla="*/ 1629026 w 47"/>
                  <a:gd name="T13" fmla="*/ 2965134 h 51"/>
                  <a:gd name="T14" fmla="*/ 1362412 w 47"/>
                  <a:gd name="T15" fmla="*/ 2577458 h 51"/>
                  <a:gd name="T16" fmla="*/ 1557912 w 47"/>
                  <a:gd name="T17" fmla="*/ 2455281 h 51"/>
                  <a:gd name="T18" fmla="*/ 1423838 w 47"/>
                  <a:gd name="T19" fmla="*/ 2262184 h 51"/>
                  <a:gd name="T20" fmla="*/ 1690453 w 47"/>
                  <a:gd name="T21" fmla="*/ 2069132 h 51"/>
                  <a:gd name="T22" fmla="*/ 2407960 w 47"/>
                  <a:gd name="T23" fmla="*/ 2384405 h 51"/>
                  <a:gd name="T24" fmla="*/ 2664887 w 47"/>
                  <a:gd name="T25" fmla="*/ 2516252 h 51"/>
                  <a:gd name="T26" fmla="*/ 2664887 w 47"/>
                  <a:gd name="T27" fmla="*/ 2323155 h 51"/>
                  <a:gd name="T28" fmla="*/ 2469387 w 47"/>
                  <a:gd name="T29" fmla="*/ 1803677 h 51"/>
                  <a:gd name="T30" fmla="*/ 2601927 w 47"/>
                  <a:gd name="T31" fmla="*/ 1549374 h 51"/>
                  <a:gd name="T32" fmla="*/ 2726313 w 47"/>
                  <a:gd name="T33" fmla="*/ 1415760 h 51"/>
                  <a:gd name="T34" fmla="*/ 2920279 w 47"/>
                  <a:gd name="T35" fmla="*/ 1293545 h 51"/>
                  <a:gd name="T36" fmla="*/ 2991394 w 47"/>
                  <a:gd name="T37" fmla="*/ 773781 h 51"/>
                  <a:gd name="T38" fmla="*/ 2726313 w 47"/>
                  <a:gd name="T39" fmla="*/ 448881 h 51"/>
                  <a:gd name="T40" fmla="*/ 2530813 w 47"/>
                  <a:gd name="T41" fmla="*/ 519758 h 51"/>
                  <a:gd name="T42" fmla="*/ 2275414 w 47"/>
                  <a:gd name="T43" fmla="*/ 326705 h 51"/>
                  <a:gd name="T44" fmla="*/ 2018494 w 47"/>
                  <a:gd name="T45" fmla="*/ 61212 h 51"/>
                  <a:gd name="T46" fmla="*/ 1824521 w 47"/>
                  <a:gd name="T47" fmla="*/ 61212 h 51"/>
                  <a:gd name="T48" fmla="*/ 1824521 w 47"/>
                  <a:gd name="T49" fmla="*/ 254302 h 51"/>
                  <a:gd name="T50" fmla="*/ 1629026 w 47"/>
                  <a:gd name="T51" fmla="*/ 326705 h 51"/>
                  <a:gd name="T52" fmla="*/ 1751879 w 47"/>
                  <a:gd name="T53" fmla="*/ 519758 h 51"/>
                  <a:gd name="T54" fmla="*/ 1423838 w 47"/>
                  <a:gd name="T55" fmla="*/ 580729 h 51"/>
                  <a:gd name="T56" fmla="*/ 1362412 w 47"/>
                  <a:gd name="T57" fmla="*/ 641940 h 51"/>
                  <a:gd name="T58" fmla="*/ 1034333 w 47"/>
                  <a:gd name="T59" fmla="*/ 519758 h 51"/>
                  <a:gd name="T60" fmla="*/ 840360 w 47"/>
                  <a:gd name="T61" fmla="*/ 519758 h 51"/>
                  <a:gd name="T62" fmla="*/ 972907 w 47"/>
                  <a:gd name="T63" fmla="*/ 254302 h 51"/>
                  <a:gd name="T64" fmla="*/ 644866 w 47"/>
                  <a:gd name="T65" fmla="*/ 61212 h 51"/>
                  <a:gd name="T66" fmla="*/ 450893 w 47"/>
                  <a:gd name="T67" fmla="*/ 448881 h 51"/>
                  <a:gd name="T68" fmla="*/ 522007 w 47"/>
                  <a:gd name="T69" fmla="*/ 835031 h 51"/>
                  <a:gd name="T70" fmla="*/ 717508 w 47"/>
                  <a:gd name="T71" fmla="*/ 835031 h 51"/>
                  <a:gd name="T72" fmla="*/ 840360 w 47"/>
                  <a:gd name="T73" fmla="*/ 1029610 h 51"/>
                  <a:gd name="T74" fmla="*/ 972907 w 47"/>
                  <a:gd name="T75" fmla="*/ 968645 h 51"/>
                  <a:gd name="T76" fmla="*/ 1168439 w 47"/>
                  <a:gd name="T77" fmla="*/ 1100486 h 51"/>
                  <a:gd name="T78" fmla="*/ 1423838 w 47"/>
                  <a:gd name="T79" fmla="*/ 1029610 h 51"/>
                  <a:gd name="T80" fmla="*/ 1300986 w 47"/>
                  <a:gd name="T81" fmla="*/ 1293545 h 51"/>
                  <a:gd name="T82" fmla="*/ 1229871 w 47"/>
                  <a:gd name="T83" fmla="*/ 1415760 h 51"/>
                  <a:gd name="T84" fmla="*/ 1034333 w 47"/>
                  <a:gd name="T85" fmla="*/ 1354795 h 51"/>
                  <a:gd name="T86" fmla="*/ 717508 w 47"/>
                  <a:gd name="T87" fmla="*/ 1354795 h 51"/>
                  <a:gd name="T88" fmla="*/ 644866 w 47"/>
                  <a:gd name="T89" fmla="*/ 1549374 h 51"/>
                  <a:gd name="T90" fmla="*/ 256927 w 47"/>
                  <a:gd name="T91" fmla="*/ 2069132 h 51"/>
                  <a:gd name="T92" fmla="*/ 0 w 47"/>
                  <a:gd name="T93" fmla="*/ 2577458 h 51"/>
                  <a:gd name="T94" fmla="*/ 328041 w 47"/>
                  <a:gd name="T95" fmla="*/ 2711072 h 51"/>
                  <a:gd name="T96" fmla="*/ 450893 w 47"/>
                  <a:gd name="T97" fmla="*/ 2904163 h 51"/>
                  <a:gd name="T98" fmla="*/ 256927 w 47"/>
                  <a:gd name="T99" fmla="*/ 3036010 h 51"/>
                  <a:gd name="T100" fmla="*/ 328041 w 47"/>
                  <a:gd name="T101" fmla="*/ 3097222 h 51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47"/>
                  <a:gd name="T154" fmla="*/ 0 h 51"/>
                  <a:gd name="T155" fmla="*/ 47 w 47"/>
                  <a:gd name="T156" fmla="*/ 51 h 51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47" h="51">
                    <a:moveTo>
                      <a:pt x="5" y="48"/>
                    </a:moveTo>
                    <a:cubicBezTo>
                      <a:pt x="5" y="48"/>
                      <a:pt x="5" y="48"/>
                      <a:pt x="5" y="48"/>
                    </a:cubicBezTo>
                    <a:cubicBezTo>
                      <a:pt x="7" y="49"/>
                      <a:pt x="11" y="51"/>
                      <a:pt x="14" y="49"/>
                    </a:cubicBezTo>
                    <a:cubicBezTo>
                      <a:pt x="15" y="48"/>
                      <a:pt x="13" y="45"/>
                      <a:pt x="13" y="44"/>
                    </a:cubicBezTo>
                    <a:cubicBezTo>
                      <a:pt x="14" y="42"/>
                      <a:pt x="17" y="43"/>
                      <a:pt x="19" y="43"/>
                    </a:cubicBezTo>
                    <a:cubicBezTo>
                      <a:pt x="21" y="43"/>
                      <a:pt x="22" y="44"/>
                      <a:pt x="23" y="46"/>
                    </a:cubicBezTo>
                    <a:cubicBezTo>
                      <a:pt x="23" y="47"/>
                      <a:pt x="25" y="46"/>
                      <a:pt x="25" y="46"/>
                    </a:cubicBezTo>
                    <a:cubicBezTo>
                      <a:pt x="25" y="44"/>
                      <a:pt x="21" y="41"/>
                      <a:pt x="21" y="40"/>
                    </a:cubicBezTo>
                    <a:cubicBezTo>
                      <a:pt x="21" y="38"/>
                      <a:pt x="24" y="39"/>
                      <a:pt x="24" y="38"/>
                    </a:cubicBezTo>
                    <a:cubicBezTo>
                      <a:pt x="24" y="37"/>
                      <a:pt x="22" y="35"/>
                      <a:pt x="22" y="35"/>
                    </a:cubicBezTo>
                    <a:cubicBezTo>
                      <a:pt x="22" y="34"/>
                      <a:pt x="26" y="31"/>
                      <a:pt x="26" y="32"/>
                    </a:cubicBezTo>
                    <a:cubicBezTo>
                      <a:pt x="33" y="40"/>
                      <a:pt x="36" y="36"/>
                      <a:pt x="37" y="37"/>
                    </a:cubicBezTo>
                    <a:cubicBezTo>
                      <a:pt x="38" y="38"/>
                      <a:pt x="39" y="38"/>
                      <a:pt x="41" y="39"/>
                    </a:cubicBezTo>
                    <a:cubicBezTo>
                      <a:pt x="41" y="38"/>
                      <a:pt x="41" y="37"/>
                      <a:pt x="41" y="36"/>
                    </a:cubicBezTo>
                    <a:cubicBezTo>
                      <a:pt x="41" y="34"/>
                      <a:pt x="41" y="31"/>
                      <a:pt x="38" y="28"/>
                    </a:cubicBezTo>
                    <a:cubicBezTo>
                      <a:pt x="36" y="26"/>
                      <a:pt x="37" y="25"/>
                      <a:pt x="40" y="24"/>
                    </a:cubicBezTo>
                    <a:cubicBezTo>
                      <a:pt x="42" y="24"/>
                      <a:pt x="41" y="22"/>
                      <a:pt x="42" y="22"/>
                    </a:cubicBezTo>
                    <a:cubicBezTo>
                      <a:pt x="43" y="21"/>
                      <a:pt x="45" y="21"/>
                      <a:pt x="45" y="20"/>
                    </a:cubicBezTo>
                    <a:cubicBezTo>
                      <a:pt x="45" y="17"/>
                      <a:pt x="47" y="14"/>
                      <a:pt x="46" y="12"/>
                    </a:cubicBezTo>
                    <a:cubicBezTo>
                      <a:pt x="45" y="11"/>
                      <a:pt x="43" y="8"/>
                      <a:pt x="42" y="7"/>
                    </a:cubicBezTo>
                    <a:cubicBezTo>
                      <a:pt x="41" y="7"/>
                      <a:pt x="40" y="8"/>
                      <a:pt x="39" y="8"/>
                    </a:cubicBezTo>
                    <a:cubicBezTo>
                      <a:pt x="38" y="6"/>
                      <a:pt x="37" y="6"/>
                      <a:pt x="35" y="5"/>
                    </a:cubicBezTo>
                    <a:cubicBezTo>
                      <a:pt x="34" y="3"/>
                      <a:pt x="33" y="2"/>
                      <a:pt x="31" y="1"/>
                    </a:cubicBezTo>
                    <a:cubicBezTo>
                      <a:pt x="30" y="0"/>
                      <a:pt x="29" y="1"/>
                      <a:pt x="28" y="1"/>
                    </a:cubicBezTo>
                    <a:cubicBezTo>
                      <a:pt x="27" y="2"/>
                      <a:pt x="28" y="3"/>
                      <a:pt x="28" y="4"/>
                    </a:cubicBezTo>
                    <a:cubicBezTo>
                      <a:pt x="27" y="5"/>
                      <a:pt x="26" y="4"/>
                      <a:pt x="25" y="5"/>
                    </a:cubicBezTo>
                    <a:cubicBezTo>
                      <a:pt x="25" y="7"/>
                      <a:pt x="28" y="7"/>
                      <a:pt x="27" y="8"/>
                    </a:cubicBezTo>
                    <a:cubicBezTo>
                      <a:pt x="25" y="11"/>
                      <a:pt x="24" y="8"/>
                      <a:pt x="22" y="9"/>
                    </a:cubicBezTo>
                    <a:cubicBezTo>
                      <a:pt x="22" y="9"/>
                      <a:pt x="22" y="10"/>
                      <a:pt x="21" y="10"/>
                    </a:cubicBezTo>
                    <a:cubicBezTo>
                      <a:pt x="19" y="10"/>
                      <a:pt x="21" y="8"/>
                      <a:pt x="16" y="8"/>
                    </a:cubicBezTo>
                    <a:cubicBezTo>
                      <a:pt x="14" y="8"/>
                      <a:pt x="13" y="8"/>
                      <a:pt x="13" y="8"/>
                    </a:cubicBezTo>
                    <a:cubicBezTo>
                      <a:pt x="12" y="7"/>
                      <a:pt x="16" y="6"/>
                      <a:pt x="15" y="4"/>
                    </a:cubicBezTo>
                    <a:cubicBezTo>
                      <a:pt x="14" y="2"/>
                      <a:pt x="12" y="1"/>
                      <a:pt x="10" y="1"/>
                    </a:cubicBezTo>
                    <a:cubicBezTo>
                      <a:pt x="9" y="2"/>
                      <a:pt x="7" y="5"/>
                      <a:pt x="7" y="7"/>
                    </a:cubicBezTo>
                    <a:cubicBezTo>
                      <a:pt x="6" y="10"/>
                      <a:pt x="6" y="12"/>
                      <a:pt x="8" y="13"/>
                    </a:cubicBezTo>
                    <a:cubicBezTo>
                      <a:pt x="10" y="14"/>
                      <a:pt x="10" y="12"/>
                      <a:pt x="11" y="13"/>
                    </a:cubicBezTo>
                    <a:cubicBezTo>
                      <a:pt x="12" y="13"/>
                      <a:pt x="12" y="15"/>
                      <a:pt x="13" y="16"/>
                    </a:cubicBezTo>
                    <a:cubicBezTo>
                      <a:pt x="14" y="16"/>
                      <a:pt x="14" y="15"/>
                      <a:pt x="15" y="15"/>
                    </a:cubicBezTo>
                    <a:cubicBezTo>
                      <a:pt x="16" y="15"/>
                      <a:pt x="17" y="17"/>
                      <a:pt x="18" y="17"/>
                    </a:cubicBezTo>
                    <a:cubicBezTo>
                      <a:pt x="20" y="17"/>
                      <a:pt x="20" y="15"/>
                      <a:pt x="22" y="16"/>
                    </a:cubicBezTo>
                    <a:cubicBezTo>
                      <a:pt x="24" y="19"/>
                      <a:pt x="21" y="19"/>
                      <a:pt x="20" y="20"/>
                    </a:cubicBezTo>
                    <a:cubicBezTo>
                      <a:pt x="19" y="20"/>
                      <a:pt x="20" y="22"/>
                      <a:pt x="19" y="22"/>
                    </a:cubicBezTo>
                    <a:cubicBezTo>
                      <a:pt x="18" y="23"/>
                      <a:pt x="17" y="22"/>
                      <a:pt x="16" y="21"/>
                    </a:cubicBezTo>
                    <a:cubicBezTo>
                      <a:pt x="14" y="21"/>
                      <a:pt x="12" y="20"/>
                      <a:pt x="11" y="21"/>
                    </a:cubicBezTo>
                    <a:cubicBezTo>
                      <a:pt x="10" y="22"/>
                      <a:pt x="11" y="22"/>
                      <a:pt x="10" y="24"/>
                    </a:cubicBezTo>
                    <a:cubicBezTo>
                      <a:pt x="8" y="26"/>
                      <a:pt x="6" y="29"/>
                      <a:pt x="4" y="32"/>
                    </a:cubicBezTo>
                    <a:cubicBezTo>
                      <a:pt x="3" y="34"/>
                      <a:pt x="1" y="33"/>
                      <a:pt x="0" y="40"/>
                    </a:cubicBezTo>
                    <a:cubicBezTo>
                      <a:pt x="0" y="43"/>
                      <a:pt x="3" y="38"/>
                      <a:pt x="5" y="42"/>
                    </a:cubicBezTo>
                    <a:cubicBezTo>
                      <a:pt x="6" y="43"/>
                      <a:pt x="8" y="44"/>
                      <a:pt x="7" y="45"/>
                    </a:cubicBezTo>
                    <a:cubicBezTo>
                      <a:pt x="7" y="47"/>
                      <a:pt x="4" y="47"/>
                      <a:pt x="4" y="47"/>
                    </a:cubicBezTo>
                    <a:lnTo>
                      <a:pt x="5" y="48"/>
                    </a:lnTo>
                    <a:close/>
                  </a:path>
                </a:pathLst>
              </a:custGeom>
              <a:solidFill>
                <a:srgbClr val="FFEC99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99" name="Freeform 38"/>
              <p:cNvSpPr>
                <a:spLocks/>
              </p:cNvSpPr>
              <p:nvPr/>
            </p:nvSpPr>
            <p:spPr bwMode="auto">
              <a:xfrm>
                <a:off x="912" y="2584"/>
                <a:ext cx="405" cy="494"/>
              </a:xfrm>
              <a:custGeom>
                <a:avLst/>
                <a:gdLst>
                  <a:gd name="T0" fmla="*/ 60826 w 64"/>
                  <a:gd name="T1" fmla="*/ 1100486 h 78"/>
                  <a:gd name="T2" fmla="*/ 0 w 64"/>
                  <a:gd name="T3" fmla="*/ 1415760 h 78"/>
                  <a:gd name="T4" fmla="*/ 253403 w 64"/>
                  <a:gd name="T5" fmla="*/ 1488162 h 78"/>
                  <a:gd name="T6" fmla="*/ 517982 w 64"/>
                  <a:gd name="T7" fmla="*/ 1488162 h 78"/>
                  <a:gd name="T8" fmla="*/ 517982 w 64"/>
                  <a:gd name="T9" fmla="*/ 1874274 h 78"/>
                  <a:gd name="T10" fmla="*/ 832218 w 64"/>
                  <a:gd name="T11" fmla="*/ 2069132 h 78"/>
                  <a:gd name="T12" fmla="*/ 832218 w 64"/>
                  <a:gd name="T13" fmla="*/ 2577457 h 78"/>
                  <a:gd name="T14" fmla="*/ 832218 w 64"/>
                  <a:gd name="T15" fmla="*/ 3036010 h 78"/>
                  <a:gd name="T16" fmla="*/ 1024795 w 64"/>
                  <a:gd name="T17" fmla="*/ 2772036 h 78"/>
                  <a:gd name="T18" fmla="*/ 1156306 w 64"/>
                  <a:gd name="T19" fmla="*/ 2711072 h 78"/>
                  <a:gd name="T20" fmla="*/ 1156306 w 64"/>
                  <a:gd name="T21" fmla="*/ 3158186 h 78"/>
                  <a:gd name="T22" fmla="*/ 1481711 w 64"/>
                  <a:gd name="T23" fmla="*/ 3484892 h 78"/>
                  <a:gd name="T24" fmla="*/ 1927452 w 64"/>
                  <a:gd name="T25" fmla="*/ 3423642 h 78"/>
                  <a:gd name="T26" fmla="*/ 2182621 w 64"/>
                  <a:gd name="T27" fmla="*/ 3811558 h 78"/>
                  <a:gd name="T28" fmla="*/ 2628361 w 64"/>
                  <a:gd name="T29" fmla="*/ 3872529 h 78"/>
                  <a:gd name="T30" fmla="*/ 2698844 w 64"/>
                  <a:gd name="T31" fmla="*/ 4319884 h 78"/>
                  <a:gd name="T32" fmla="*/ 2892940 w 64"/>
                  <a:gd name="T33" fmla="*/ 4514507 h 78"/>
                  <a:gd name="T34" fmla="*/ 3146349 w 64"/>
                  <a:gd name="T35" fmla="*/ 4514507 h 78"/>
                  <a:gd name="T36" fmla="*/ 3917736 w 64"/>
                  <a:gd name="T37" fmla="*/ 4839648 h 78"/>
                  <a:gd name="T38" fmla="*/ 3856669 w 64"/>
                  <a:gd name="T39" fmla="*/ 4392287 h 78"/>
                  <a:gd name="T40" fmla="*/ 3784427 w 64"/>
                  <a:gd name="T41" fmla="*/ 3739156 h 78"/>
                  <a:gd name="T42" fmla="*/ 3723601 w 64"/>
                  <a:gd name="T43" fmla="*/ 3677950 h 78"/>
                  <a:gd name="T44" fmla="*/ 3917736 w 64"/>
                  <a:gd name="T45" fmla="*/ 3546103 h 78"/>
                  <a:gd name="T46" fmla="*/ 3784427 w 64"/>
                  <a:gd name="T47" fmla="*/ 3353051 h 78"/>
                  <a:gd name="T48" fmla="*/ 3470192 w 64"/>
                  <a:gd name="T49" fmla="*/ 3230589 h 78"/>
                  <a:gd name="T50" fmla="*/ 3470192 w 64"/>
                  <a:gd name="T51" fmla="*/ 3158186 h 78"/>
                  <a:gd name="T52" fmla="*/ 3277854 w 64"/>
                  <a:gd name="T53" fmla="*/ 3158186 h 78"/>
                  <a:gd name="T54" fmla="*/ 2892940 w 64"/>
                  <a:gd name="T55" fmla="*/ 3423642 h 78"/>
                  <a:gd name="T56" fmla="*/ 2892940 w 64"/>
                  <a:gd name="T57" fmla="*/ 3230589 h 78"/>
                  <a:gd name="T58" fmla="*/ 2506469 w 64"/>
                  <a:gd name="T59" fmla="*/ 3158186 h 78"/>
                  <a:gd name="T60" fmla="*/ 2435784 w 64"/>
                  <a:gd name="T61" fmla="*/ 3036010 h 78"/>
                  <a:gd name="T62" fmla="*/ 2182621 w 64"/>
                  <a:gd name="T63" fmla="*/ 3097221 h 78"/>
                  <a:gd name="T64" fmla="*/ 2435784 w 64"/>
                  <a:gd name="T65" fmla="*/ 2772036 h 78"/>
                  <a:gd name="T66" fmla="*/ 2313891 w 64"/>
                  <a:gd name="T67" fmla="*/ 2577457 h 78"/>
                  <a:gd name="T68" fmla="*/ 2506469 w 64"/>
                  <a:gd name="T69" fmla="*/ 2191308 h 78"/>
                  <a:gd name="T70" fmla="*/ 2243447 w 64"/>
                  <a:gd name="T71" fmla="*/ 2262184 h 78"/>
                  <a:gd name="T72" fmla="*/ 2121554 w 64"/>
                  <a:gd name="T73" fmla="*/ 1874274 h 78"/>
                  <a:gd name="T74" fmla="*/ 2182621 w 64"/>
                  <a:gd name="T75" fmla="*/ 1803676 h 78"/>
                  <a:gd name="T76" fmla="*/ 2182621 w 64"/>
                  <a:gd name="T77" fmla="*/ 1681215 h 78"/>
                  <a:gd name="T78" fmla="*/ 2243447 w 64"/>
                  <a:gd name="T79" fmla="*/ 1293545 h 78"/>
                  <a:gd name="T80" fmla="*/ 2060722 w 64"/>
                  <a:gd name="T81" fmla="*/ 1029610 h 78"/>
                  <a:gd name="T82" fmla="*/ 2313891 w 64"/>
                  <a:gd name="T83" fmla="*/ 387676 h 78"/>
                  <a:gd name="T84" fmla="*/ 2121554 w 64"/>
                  <a:gd name="T85" fmla="*/ 326705 h 78"/>
                  <a:gd name="T86" fmla="*/ 2182621 w 64"/>
                  <a:gd name="T87" fmla="*/ 193053 h 78"/>
                  <a:gd name="T88" fmla="*/ 1927452 w 64"/>
                  <a:gd name="T89" fmla="*/ 0 h 78"/>
                  <a:gd name="T90" fmla="*/ 1795903 w 64"/>
                  <a:gd name="T91" fmla="*/ 254302 h 78"/>
                  <a:gd name="T92" fmla="*/ 1481711 w 64"/>
                  <a:gd name="T93" fmla="*/ 387676 h 78"/>
                  <a:gd name="T94" fmla="*/ 1350162 w 64"/>
                  <a:gd name="T95" fmla="*/ 641940 h 78"/>
                  <a:gd name="T96" fmla="*/ 1095234 w 64"/>
                  <a:gd name="T97" fmla="*/ 641940 h 78"/>
                  <a:gd name="T98" fmla="*/ 832218 w 64"/>
                  <a:gd name="T99" fmla="*/ 835031 h 78"/>
                  <a:gd name="T100" fmla="*/ 639881 w 64"/>
                  <a:gd name="T101" fmla="*/ 773781 h 78"/>
                  <a:gd name="T102" fmla="*/ 445740 w 64"/>
                  <a:gd name="T103" fmla="*/ 1029610 h 78"/>
                  <a:gd name="T104" fmla="*/ 60826 w 64"/>
                  <a:gd name="T105" fmla="*/ 1100486 h 78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64"/>
                  <a:gd name="T160" fmla="*/ 0 h 78"/>
                  <a:gd name="T161" fmla="*/ 64 w 64"/>
                  <a:gd name="T162" fmla="*/ 78 h 78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64" h="78">
                    <a:moveTo>
                      <a:pt x="1" y="17"/>
                    </a:moveTo>
                    <a:cubicBezTo>
                      <a:pt x="1" y="19"/>
                      <a:pt x="1" y="21"/>
                      <a:pt x="0" y="22"/>
                    </a:cubicBezTo>
                    <a:cubicBezTo>
                      <a:pt x="0" y="23"/>
                      <a:pt x="2" y="24"/>
                      <a:pt x="4" y="23"/>
                    </a:cubicBezTo>
                    <a:cubicBezTo>
                      <a:pt x="6" y="23"/>
                      <a:pt x="7" y="23"/>
                      <a:pt x="8" y="23"/>
                    </a:cubicBezTo>
                    <a:cubicBezTo>
                      <a:pt x="10" y="24"/>
                      <a:pt x="7" y="27"/>
                      <a:pt x="8" y="29"/>
                    </a:cubicBezTo>
                    <a:cubicBezTo>
                      <a:pt x="9" y="30"/>
                      <a:pt x="11" y="31"/>
                      <a:pt x="13" y="32"/>
                    </a:cubicBezTo>
                    <a:cubicBezTo>
                      <a:pt x="13" y="35"/>
                      <a:pt x="13" y="38"/>
                      <a:pt x="13" y="40"/>
                    </a:cubicBezTo>
                    <a:cubicBezTo>
                      <a:pt x="14" y="42"/>
                      <a:pt x="11" y="44"/>
                      <a:pt x="13" y="47"/>
                    </a:cubicBezTo>
                    <a:cubicBezTo>
                      <a:pt x="15" y="49"/>
                      <a:pt x="15" y="45"/>
                      <a:pt x="16" y="43"/>
                    </a:cubicBezTo>
                    <a:cubicBezTo>
                      <a:pt x="17" y="42"/>
                      <a:pt x="17" y="42"/>
                      <a:pt x="18" y="42"/>
                    </a:cubicBezTo>
                    <a:cubicBezTo>
                      <a:pt x="19" y="45"/>
                      <a:pt x="18" y="47"/>
                      <a:pt x="18" y="49"/>
                    </a:cubicBezTo>
                    <a:cubicBezTo>
                      <a:pt x="17" y="51"/>
                      <a:pt x="20" y="53"/>
                      <a:pt x="23" y="54"/>
                    </a:cubicBezTo>
                    <a:cubicBezTo>
                      <a:pt x="25" y="54"/>
                      <a:pt x="27" y="53"/>
                      <a:pt x="30" y="53"/>
                    </a:cubicBezTo>
                    <a:cubicBezTo>
                      <a:pt x="34" y="53"/>
                      <a:pt x="33" y="58"/>
                      <a:pt x="34" y="59"/>
                    </a:cubicBezTo>
                    <a:cubicBezTo>
                      <a:pt x="36" y="60"/>
                      <a:pt x="39" y="56"/>
                      <a:pt x="41" y="60"/>
                    </a:cubicBezTo>
                    <a:cubicBezTo>
                      <a:pt x="41" y="62"/>
                      <a:pt x="41" y="65"/>
                      <a:pt x="42" y="67"/>
                    </a:cubicBezTo>
                    <a:cubicBezTo>
                      <a:pt x="42" y="68"/>
                      <a:pt x="44" y="68"/>
                      <a:pt x="45" y="70"/>
                    </a:cubicBezTo>
                    <a:cubicBezTo>
                      <a:pt x="44" y="72"/>
                      <a:pt x="47" y="71"/>
                      <a:pt x="49" y="70"/>
                    </a:cubicBezTo>
                    <a:cubicBezTo>
                      <a:pt x="52" y="77"/>
                      <a:pt x="57" y="78"/>
                      <a:pt x="61" y="75"/>
                    </a:cubicBezTo>
                    <a:cubicBezTo>
                      <a:pt x="64" y="73"/>
                      <a:pt x="63" y="73"/>
                      <a:pt x="60" y="68"/>
                    </a:cubicBezTo>
                    <a:cubicBezTo>
                      <a:pt x="60" y="64"/>
                      <a:pt x="59" y="62"/>
                      <a:pt x="59" y="58"/>
                    </a:cubicBezTo>
                    <a:lnTo>
                      <a:pt x="58" y="57"/>
                    </a:lnTo>
                    <a:cubicBezTo>
                      <a:pt x="58" y="57"/>
                      <a:pt x="61" y="57"/>
                      <a:pt x="61" y="55"/>
                    </a:cubicBezTo>
                    <a:cubicBezTo>
                      <a:pt x="62" y="54"/>
                      <a:pt x="60" y="53"/>
                      <a:pt x="59" y="52"/>
                    </a:cubicBezTo>
                    <a:cubicBezTo>
                      <a:pt x="57" y="48"/>
                      <a:pt x="54" y="53"/>
                      <a:pt x="54" y="50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3" y="49"/>
                      <a:pt x="52" y="49"/>
                      <a:pt x="51" y="49"/>
                    </a:cubicBezTo>
                    <a:cubicBezTo>
                      <a:pt x="49" y="50"/>
                      <a:pt x="50" y="53"/>
                      <a:pt x="45" y="53"/>
                    </a:cubicBezTo>
                    <a:cubicBezTo>
                      <a:pt x="45" y="52"/>
                      <a:pt x="46" y="51"/>
                      <a:pt x="45" y="50"/>
                    </a:cubicBezTo>
                    <a:cubicBezTo>
                      <a:pt x="44" y="49"/>
                      <a:pt x="42" y="50"/>
                      <a:pt x="39" y="49"/>
                    </a:cubicBezTo>
                    <a:cubicBezTo>
                      <a:pt x="37" y="48"/>
                      <a:pt x="39" y="47"/>
                      <a:pt x="38" y="47"/>
                    </a:cubicBezTo>
                    <a:cubicBezTo>
                      <a:pt x="37" y="47"/>
                      <a:pt x="35" y="49"/>
                      <a:pt x="34" y="48"/>
                    </a:cubicBezTo>
                    <a:cubicBezTo>
                      <a:pt x="33" y="46"/>
                      <a:pt x="37" y="44"/>
                      <a:pt x="38" y="43"/>
                    </a:cubicBezTo>
                    <a:cubicBezTo>
                      <a:pt x="38" y="41"/>
                      <a:pt x="36" y="41"/>
                      <a:pt x="36" y="40"/>
                    </a:cubicBezTo>
                    <a:cubicBezTo>
                      <a:pt x="37" y="38"/>
                      <a:pt x="41" y="37"/>
                      <a:pt x="39" y="34"/>
                    </a:cubicBezTo>
                    <a:cubicBezTo>
                      <a:pt x="38" y="33"/>
                      <a:pt x="37" y="36"/>
                      <a:pt x="35" y="35"/>
                    </a:cubicBezTo>
                    <a:cubicBezTo>
                      <a:pt x="33" y="35"/>
                      <a:pt x="32" y="31"/>
                      <a:pt x="33" y="29"/>
                    </a:cubicBezTo>
                    <a:cubicBezTo>
                      <a:pt x="34" y="29"/>
                      <a:pt x="34" y="29"/>
                      <a:pt x="34" y="28"/>
                    </a:cubicBezTo>
                    <a:cubicBezTo>
                      <a:pt x="34" y="28"/>
                      <a:pt x="34" y="27"/>
                      <a:pt x="34" y="26"/>
                    </a:cubicBezTo>
                    <a:cubicBezTo>
                      <a:pt x="34" y="24"/>
                      <a:pt x="35" y="23"/>
                      <a:pt x="35" y="20"/>
                    </a:cubicBezTo>
                    <a:cubicBezTo>
                      <a:pt x="35" y="18"/>
                      <a:pt x="33" y="18"/>
                      <a:pt x="32" y="16"/>
                    </a:cubicBezTo>
                    <a:cubicBezTo>
                      <a:pt x="33" y="12"/>
                      <a:pt x="34" y="9"/>
                      <a:pt x="36" y="6"/>
                    </a:cubicBezTo>
                    <a:cubicBezTo>
                      <a:pt x="34" y="6"/>
                      <a:pt x="34" y="6"/>
                      <a:pt x="33" y="5"/>
                    </a:cubicBezTo>
                    <a:cubicBezTo>
                      <a:pt x="33" y="5"/>
                      <a:pt x="35" y="4"/>
                      <a:pt x="34" y="3"/>
                    </a:cubicBezTo>
                    <a:cubicBezTo>
                      <a:pt x="33" y="3"/>
                      <a:pt x="32" y="2"/>
                      <a:pt x="30" y="0"/>
                    </a:cubicBezTo>
                    <a:cubicBezTo>
                      <a:pt x="28" y="1"/>
                      <a:pt x="29" y="2"/>
                      <a:pt x="28" y="4"/>
                    </a:cubicBezTo>
                    <a:cubicBezTo>
                      <a:pt x="26" y="4"/>
                      <a:pt x="24" y="5"/>
                      <a:pt x="23" y="6"/>
                    </a:cubicBezTo>
                    <a:cubicBezTo>
                      <a:pt x="22" y="7"/>
                      <a:pt x="23" y="9"/>
                      <a:pt x="21" y="10"/>
                    </a:cubicBezTo>
                    <a:cubicBezTo>
                      <a:pt x="20" y="11"/>
                      <a:pt x="19" y="9"/>
                      <a:pt x="17" y="10"/>
                    </a:cubicBezTo>
                    <a:cubicBezTo>
                      <a:pt x="15" y="11"/>
                      <a:pt x="14" y="12"/>
                      <a:pt x="13" y="13"/>
                    </a:cubicBezTo>
                    <a:cubicBezTo>
                      <a:pt x="11" y="13"/>
                      <a:pt x="11" y="11"/>
                      <a:pt x="10" y="12"/>
                    </a:cubicBezTo>
                    <a:cubicBezTo>
                      <a:pt x="10" y="12"/>
                      <a:pt x="10" y="15"/>
                      <a:pt x="7" y="16"/>
                    </a:cubicBezTo>
                    <a:cubicBezTo>
                      <a:pt x="5" y="17"/>
                      <a:pt x="3" y="17"/>
                      <a:pt x="1" y="17"/>
                    </a:cubicBezTo>
                    <a:close/>
                  </a:path>
                </a:pathLst>
              </a:custGeom>
              <a:solidFill>
                <a:srgbClr val="FFEC99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00" name="Freeform 39"/>
              <p:cNvSpPr>
                <a:spLocks/>
              </p:cNvSpPr>
              <p:nvPr/>
            </p:nvSpPr>
            <p:spPr bwMode="auto">
              <a:xfrm>
                <a:off x="1114" y="2514"/>
                <a:ext cx="317" cy="405"/>
              </a:xfrm>
              <a:custGeom>
                <a:avLst/>
                <a:gdLst>
                  <a:gd name="T0" fmla="*/ 3247443 w 50"/>
                  <a:gd name="T1" fmla="*/ 1411229 h 64"/>
                  <a:gd name="T2" fmla="*/ 2919449 w 50"/>
                  <a:gd name="T3" fmla="*/ 1156306 h 64"/>
                  <a:gd name="T4" fmla="*/ 2662559 w 50"/>
                  <a:gd name="T5" fmla="*/ 771392 h 64"/>
                  <a:gd name="T6" fmla="*/ 2468891 w 50"/>
                  <a:gd name="T7" fmla="*/ 771392 h 64"/>
                  <a:gd name="T8" fmla="*/ 2407476 w 50"/>
                  <a:gd name="T9" fmla="*/ 578770 h 64"/>
                  <a:gd name="T10" fmla="*/ 2273182 w 50"/>
                  <a:gd name="T11" fmla="*/ 517982 h 64"/>
                  <a:gd name="T12" fmla="*/ 2211760 w 50"/>
                  <a:gd name="T13" fmla="*/ 384914 h 64"/>
                  <a:gd name="T14" fmla="*/ 1946995 w 50"/>
                  <a:gd name="T15" fmla="*/ 325645 h 64"/>
                  <a:gd name="T16" fmla="*/ 1690105 w 50"/>
                  <a:gd name="T17" fmla="*/ 0 h 64"/>
                  <a:gd name="T18" fmla="*/ 1557579 w 50"/>
                  <a:gd name="T19" fmla="*/ 60826 h 64"/>
                  <a:gd name="T20" fmla="*/ 1300689 w 50"/>
                  <a:gd name="T21" fmla="*/ 192337 h 64"/>
                  <a:gd name="T22" fmla="*/ 1362111 w 50"/>
                  <a:gd name="T23" fmla="*/ 445740 h 64"/>
                  <a:gd name="T24" fmla="*/ 1229624 w 50"/>
                  <a:gd name="T25" fmla="*/ 445740 h 64"/>
                  <a:gd name="T26" fmla="*/ 911312 w 50"/>
                  <a:gd name="T27" fmla="*/ 517982 h 64"/>
                  <a:gd name="T28" fmla="*/ 583318 w 50"/>
                  <a:gd name="T29" fmla="*/ 445740 h 64"/>
                  <a:gd name="T30" fmla="*/ 644740 w 50"/>
                  <a:gd name="T31" fmla="*/ 771392 h 64"/>
                  <a:gd name="T32" fmla="*/ 256890 w 50"/>
                  <a:gd name="T33" fmla="*/ 1095234 h 64"/>
                  <a:gd name="T34" fmla="*/ 0 w 50"/>
                  <a:gd name="T35" fmla="*/ 1735115 h 64"/>
                  <a:gd name="T36" fmla="*/ 193947 w 50"/>
                  <a:gd name="T37" fmla="*/ 1988525 h 64"/>
                  <a:gd name="T38" fmla="*/ 132525 w 50"/>
                  <a:gd name="T39" fmla="*/ 2374958 h 64"/>
                  <a:gd name="T40" fmla="*/ 132525 w 50"/>
                  <a:gd name="T41" fmla="*/ 2506469 h 64"/>
                  <a:gd name="T42" fmla="*/ 61422 w 50"/>
                  <a:gd name="T43" fmla="*/ 2567295 h 64"/>
                  <a:gd name="T44" fmla="*/ 193947 w 50"/>
                  <a:gd name="T45" fmla="*/ 2952247 h 64"/>
                  <a:gd name="T46" fmla="*/ 450793 w 50"/>
                  <a:gd name="T47" fmla="*/ 2892940 h 64"/>
                  <a:gd name="T48" fmla="*/ 256890 w 50"/>
                  <a:gd name="T49" fmla="*/ 3277854 h 64"/>
                  <a:gd name="T50" fmla="*/ 389415 w 50"/>
                  <a:gd name="T51" fmla="*/ 3470192 h 64"/>
                  <a:gd name="T52" fmla="*/ 132525 w 50"/>
                  <a:gd name="T53" fmla="*/ 3784427 h 64"/>
                  <a:gd name="T54" fmla="*/ 389415 w 50"/>
                  <a:gd name="T55" fmla="*/ 3723601 h 64"/>
                  <a:gd name="T56" fmla="*/ 450793 w 50"/>
                  <a:gd name="T57" fmla="*/ 3856669 h 64"/>
                  <a:gd name="T58" fmla="*/ 840209 w 50"/>
                  <a:gd name="T59" fmla="*/ 3917736 h 64"/>
                  <a:gd name="T60" fmla="*/ 840209 w 50"/>
                  <a:gd name="T61" fmla="*/ 4110073 h 64"/>
                  <a:gd name="T62" fmla="*/ 1229624 w 50"/>
                  <a:gd name="T63" fmla="*/ 3856669 h 64"/>
                  <a:gd name="T64" fmla="*/ 1423527 w 50"/>
                  <a:gd name="T65" fmla="*/ 3856669 h 64"/>
                  <a:gd name="T66" fmla="*/ 1423527 w 50"/>
                  <a:gd name="T67" fmla="*/ 3856669 h 64"/>
                  <a:gd name="T68" fmla="*/ 1690105 w 50"/>
                  <a:gd name="T69" fmla="*/ 3399753 h 64"/>
                  <a:gd name="T70" fmla="*/ 2079482 w 50"/>
                  <a:gd name="T71" fmla="*/ 2892940 h 64"/>
                  <a:gd name="T72" fmla="*/ 2140898 w 50"/>
                  <a:gd name="T73" fmla="*/ 2698844 h 64"/>
                  <a:gd name="T74" fmla="*/ 2468891 w 50"/>
                  <a:gd name="T75" fmla="*/ 2698844 h 64"/>
                  <a:gd name="T76" fmla="*/ 2662559 w 50"/>
                  <a:gd name="T77" fmla="*/ 2759910 h 64"/>
                  <a:gd name="T78" fmla="*/ 2723975 w 50"/>
                  <a:gd name="T79" fmla="*/ 2628361 h 64"/>
                  <a:gd name="T80" fmla="*/ 2858028 w 50"/>
                  <a:gd name="T81" fmla="*/ 2374958 h 64"/>
                  <a:gd name="T82" fmla="*/ 2601137 w 50"/>
                  <a:gd name="T83" fmla="*/ 2435784 h 64"/>
                  <a:gd name="T84" fmla="*/ 2407476 w 50"/>
                  <a:gd name="T85" fmla="*/ 2313891 h 64"/>
                  <a:gd name="T86" fmla="*/ 2273182 w 50"/>
                  <a:gd name="T87" fmla="*/ 2374958 h 64"/>
                  <a:gd name="T88" fmla="*/ 2140898 w 50"/>
                  <a:gd name="T89" fmla="*/ 2182621 h 64"/>
                  <a:gd name="T90" fmla="*/ 1946995 w 50"/>
                  <a:gd name="T91" fmla="*/ 2182621 h 64"/>
                  <a:gd name="T92" fmla="*/ 1885573 w 50"/>
                  <a:gd name="T93" fmla="*/ 1795903 h 64"/>
                  <a:gd name="T94" fmla="*/ 2079482 w 50"/>
                  <a:gd name="T95" fmla="*/ 1411229 h 64"/>
                  <a:gd name="T96" fmla="*/ 2407476 w 50"/>
                  <a:gd name="T97" fmla="*/ 1603565 h 64"/>
                  <a:gd name="T98" fmla="*/ 2273182 w 50"/>
                  <a:gd name="T99" fmla="*/ 1866626 h 64"/>
                  <a:gd name="T100" fmla="*/ 2468891 w 50"/>
                  <a:gd name="T101" fmla="*/ 1866626 h 64"/>
                  <a:gd name="T102" fmla="*/ 2796891 w 50"/>
                  <a:gd name="T103" fmla="*/ 1988525 h 64"/>
                  <a:gd name="T104" fmla="*/ 2858028 w 50"/>
                  <a:gd name="T105" fmla="*/ 1927452 h 64"/>
                  <a:gd name="T106" fmla="*/ 3186021 w 50"/>
                  <a:gd name="T107" fmla="*/ 1866626 h 64"/>
                  <a:gd name="T108" fmla="*/ 3051974 w 50"/>
                  <a:gd name="T109" fmla="*/ 1674289 h 64"/>
                  <a:gd name="T110" fmla="*/ 3247443 w 50"/>
                  <a:gd name="T111" fmla="*/ 1603565 h 64"/>
                  <a:gd name="T112" fmla="*/ 3247443 w 50"/>
                  <a:gd name="T113" fmla="*/ 1411229 h 64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50"/>
                  <a:gd name="T172" fmla="*/ 0 h 64"/>
                  <a:gd name="T173" fmla="*/ 50 w 50"/>
                  <a:gd name="T174" fmla="*/ 64 h 64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50" h="64">
                    <a:moveTo>
                      <a:pt x="50" y="22"/>
                    </a:moveTo>
                    <a:cubicBezTo>
                      <a:pt x="48" y="21"/>
                      <a:pt x="46" y="19"/>
                      <a:pt x="45" y="18"/>
                    </a:cubicBezTo>
                    <a:cubicBezTo>
                      <a:pt x="44" y="16"/>
                      <a:pt x="42" y="17"/>
                      <a:pt x="41" y="12"/>
                    </a:cubicBezTo>
                    <a:cubicBezTo>
                      <a:pt x="40" y="13"/>
                      <a:pt x="39" y="13"/>
                      <a:pt x="38" y="12"/>
                    </a:cubicBezTo>
                    <a:cubicBezTo>
                      <a:pt x="37" y="11"/>
                      <a:pt x="38" y="10"/>
                      <a:pt x="37" y="9"/>
                    </a:cubicBezTo>
                    <a:cubicBezTo>
                      <a:pt x="37" y="9"/>
                      <a:pt x="35" y="9"/>
                      <a:pt x="35" y="8"/>
                    </a:cubicBezTo>
                    <a:cubicBezTo>
                      <a:pt x="34" y="8"/>
                      <a:pt x="34" y="7"/>
                      <a:pt x="34" y="6"/>
                    </a:cubicBezTo>
                    <a:cubicBezTo>
                      <a:pt x="33" y="5"/>
                      <a:pt x="31" y="6"/>
                      <a:pt x="30" y="5"/>
                    </a:cubicBezTo>
                    <a:cubicBezTo>
                      <a:pt x="27" y="3"/>
                      <a:pt x="29" y="1"/>
                      <a:pt x="26" y="0"/>
                    </a:cubicBezTo>
                    <a:cubicBezTo>
                      <a:pt x="26" y="0"/>
                      <a:pt x="26" y="1"/>
                      <a:pt x="24" y="1"/>
                    </a:cubicBezTo>
                    <a:cubicBezTo>
                      <a:pt x="23" y="3"/>
                      <a:pt x="22" y="3"/>
                      <a:pt x="20" y="3"/>
                    </a:cubicBezTo>
                    <a:cubicBezTo>
                      <a:pt x="19" y="5"/>
                      <a:pt x="22" y="5"/>
                      <a:pt x="21" y="7"/>
                    </a:cubicBezTo>
                    <a:cubicBezTo>
                      <a:pt x="21" y="8"/>
                      <a:pt x="20" y="7"/>
                      <a:pt x="19" y="7"/>
                    </a:cubicBezTo>
                    <a:cubicBezTo>
                      <a:pt x="17" y="7"/>
                      <a:pt x="17" y="8"/>
                      <a:pt x="14" y="8"/>
                    </a:cubicBezTo>
                    <a:cubicBezTo>
                      <a:pt x="12" y="8"/>
                      <a:pt x="11" y="6"/>
                      <a:pt x="9" y="7"/>
                    </a:cubicBezTo>
                    <a:cubicBezTo>
                      <a:pt x="8" y="8"/>
                      <a:pt x="11" y="10"/>
                      <a:pt x="10" y="12"/>
                    </a:cubicBezTo>
                    <a:cubicBezTo>
                      <a:pt x="8" y="13"/>
                      <a:pt x="6" y="15"/>
                      <a:pt x="4" y="17"/>
                    </a:cubicBezTo>
                    <a:cubicBezTo>
                      <a:pt x="2" y="20"/>
                      <a:pt x="1" y="23"/>
                      <a:pt x="0" y="27"/>
                    </a:cubicBezTo>
                    <a:cubicBezTo>
                      <a:pt x="1" y="29"/>
                      <a:pt x="3" y="29"/>
                      <a:pt x="3" y="31"/>
                    </a:cubicBezTo>
                    <a:cubicBezTo>
                      <a:pt x="3" y="34"/>
                      <a:pt x="2" y="35"/>
                      <a:pt x="2" y="37"/>
                    </a:cubicBezTo>
                    <a:cubicBezTo>
                      <a:pt x="2" y="38"/>
                      <a:pt x="2" y="39"/>
                      <a:pt x="2" y="39"/>
                    </a:cubicBezTo>
                    <a:cubicBezTo>
                      <a:pt x="2" y="40"/>
                      <a:pt x="2" y="40"/>
                      <a:pt x="1" y="40"/>
                    </a:cubicBezTo>
                    <a:cubicBezTo>
                      <a:pt x="0" y="42"/>
                      <a:pt x="1" y="46"/>
                      <a:pt x="3" y="46"/>
                    </a:cubicBezTo>
                    <a:cubicBezTo>
                      <a:pt x="5" y="47"/>
                      <a:pt x="6" y="44"/>
                      <a:pt x="7" y="45"/>
                    </a:cubicBezTo>
                    <a:cubicBezTo>
                      <a:pt x="9" y="48"/>
                      <a:pt x="5" y="49"/>
                      <a:pt x="4" y="51"/>
                    </a:cubicBezTo>
                    <a:cubicBezTo>
                      <a:pt x="4" y="52"/>
                      <a:pt x="6" y="52"/>
                      <a:pt x="6" y="54"/>
                    </a:cubicBezTo>
                    <a:cubicBezTo>
                      <a:pt x="5" y="55"/>
                      <a:pt x="1" y="57"/>
                      <a:pt x="2" y="59"/>
                    </a:cubicBezTo>
                    <a:cubicBezTo>
                      <a:pt x="3" y="60"/>
                      <a:pt x="5" y="58"/>
                      <a:pt x="6" y="58"/>
                    </a:cubicBezTo>
                    <a:cubicBezTo>
                      <a:pt x="7" y="58"/>
                      <a:pt x="5" y="59"/>
                      <a:pt x="7" y="60"/>
                    </a:cubicBezTo>
                    <a:cubicBezTo>
                      <a:pt x="10" y="61"/>
                      <a:pt x="12" y="60"/>
                      <a:pt x="13" y="61"/>
                    </a:cubicBezTo>
                    <a:cubicBezTo>
                      <a:pt x="14" y="62"/>
                      <a:pt x="13" y="63"/>
                      <a:pt x="13" y="64"/>
                    </a:cubicBezTo>
                    <a:cubicBezTo>
                      <a:pt x="18" y="64"/>
                      <a:pt x="17" y="61"/>
                      <a:pt x="19" y="60"/>
                    </a:cubicBezTo>
                    <a:cubicBezTo>
                      <a:pt x="20" y="60"/>
                      <a:pt x="21" y="60"/>
                      <a:pt x="22" y="60"/>
                    </a:cubicBezTo>
                    <a:cubicBezTo>
                      <a:pt x="23" y="54"/>
                      <a:pt x="25" y="55"/>
                      <a:pt x="26" y="53"/>
                    </a:cubicBezTo>
                    <a:cubicBezTo>
                      <a:pt x="28" y="50"/>
                      <a:pt x="30" y="47"/>
                      <a:pt x="32" y="45"/>
                    </a:cubicBezTo>
                    <a:cubicBezTo>
                      <a:pt x="33" y="43"/>
                      <a:pt x="32" y="43"/>
                      <a:pt x="33" y="42"/>
                    </a:cubicBezTo>
                    <a:cubicBezTo>
                      <a:pt x="34" y="41"/>
                      <a:pt x="36" y="42"/>
                      <a:pt x="38" y="42"/>
                    </a:cubicBezTo>
                    <a:cubicBezTo>
                      <a:pt x="39" y="43"/>
                      <a:pt x="40" y="44"/>
                      <a:pt x="41" y="43"/>
                    </a:cubicBezTo>
                    <a:cubicBezTo>
                      <a:pt x="42" y="43"/>
                      <a:pt x="41" y="41"/>
                      <a:pt x="42" y="41"/>
                    </a:cubicBezTo>
                    <a:cubicBezTo>
                      <a:pt x="43" y="40"/>
                      <a:pt x="46" y="40"/>
                      <a:pt x="44" y="37"/>
                    </a:cubicBezTo>
                    <a:cubicBezTo>
                      <a:pt x="42" y="36"/>
                      <a:pt x="42" y="38"/>
                      <a:pt x="40" y="38"/>
                    </a:cubicBezTo>
                    <a:cubicBezTo>
                      <a:pt x="39" y="38"/>
                      <a:pt x="38" y="36"/>
                      <a:pt x="37" y="36"/>
                    </a:cubicBezTo>
                    <a:cubicBezTo>
                      <a:pt x="36" y="36"/>
                      <a:pt x="36" y="37"/>
                      <a:pt x="35" y="37"/>
                    </a:cubicBezTo>
                    <a:cubicBezTo>
                      <a:pt x="34" y="36"/>
                      <a:pt x="34" y="34"/>
                      <a:pt x="33" y="34"/>
                    </a:cubicBezTo>
                    <a:cubicBezTo>
                      <a:pt x="32" y="33"/>
                      <a:pt x="32" y="35"/>
                      <a:pt x="30" y="34"/>
                    </a:cubicBezTo>
                    <a:cubicBezTo>
                      <a:pt x="28" y="33"/>
                      <a:pt x="28" y="31"/>
                      <a:pt x="29" y="28"/>
                    </a:cubicBezTo>
                    <a:cubicBezTo>
                      <a:pt x="29" y="26"/>
                      <a:pt x="31" y="23"/>
                      <a:pt x="32" y="22"/>
                    </a:cubicBezTo>
                    <a:cubicBezTo>
                      <a:pt x="34" y="22"/>
                      <a:pt x="36" y="23"/>
                      <a:pt x="37" y="25"/>
                    </a:cubicBezTo>
                    <a:cubicBezTo>
                      <a:pt x="38" y="27"/>
                      <a:pt x="34" y="28"/>
                      <a:pt x="35" y="29"/>
                    </a:cubicBezTo>
                    <a:cubicBezTo>
                      <a:pt x="35" y="29"/>
                      <a:pt x="36" y="29"/>
                      <a:pt x="38" y="29"/>
                    </a:cubicBezTo>
                    <a:cubicBezTo>
                      <a:pt x="43" y="29"/>
                      <a:pt x="41" y="31"/>
                      <a:pt x="43" y="31"/>
                    </a:cubicBezTo>
                    <a:cubicBezTo>
                      <a:pt x="44" y="31"/>
                      <a:pt x="44" y="30"/>
                      <a:pt x="44" y="30"/>
                    </a:cubicBezTo>
                    <a:cubicBezTo>
                      <a:pt x="46" y="29"/>
                      <a:pt x="47" y="32"/>
                      <a:pt x="49" y="29"/>
                    </a:cubicBezTo>
                    <a:cubicBezTo>
                      <a:pt x="50" y="28"/>
                      <a:pt x="47" y="28"/>
                      <a:pt x="47" y="26"/>
                    </a:cubicBezTo>
                    <a:cubicBezTo>
                      <a:pt x="48" y="25"/>
                      <a:pt x="49" y="26"/>
                      <a:pt x="50" y="25"/>
                    </a:cubicBezTo>
                    <a:cubicBezTo>
                      <a:pt x="50" y="24"/>
                      <a:pt x="50" y="23"/>
                      <a:pt x="50" y="22"/>
                    </a:cubicBezTo>
                    <a:close/>
                  </a:path>
                </a:pathLst>
              </a:custGeom>
              <a:solidFill>
                <a:srgbClr val="FFEC99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01" name="Freeform 40"/>
              <p:cNvSpPr>
                <a:spLocks/>
              </p:cNvSpPr>
              <p:nvPr/>
            </p:nvSpPr>
            <p:spPr bwMode="auto">
              <a:xfrm>
                <a:off x="1064" y="2033"/>
                <a:ext cx="386" cy="405"/>
              </a:xfrm>
              <a:custGeom>
                <a:avLst/>
                <a:gdLst>
                  <a:gd name="T0" fmla="*/ 2180603 w 61"/>
                  <a:gd name="T1" fmla="*/ 253403 h 64"/>
                  <a:gd name="T2" fmla="*/ 1734900 w 61"/>
                  <a:gd name="T3" fmla="*/ 578770 h 64"/>
                  <a:gd name="T4" fmla="*/ 1673836 w 61"/>
                  <a:gd name="T5" fmla="*/ 832218 h 64"/>
                  <a:gd name="T6" fmla="*/ 1481512 w 61"/>
                  <a:gd name="T7" fmla="*/ 1289336 h 64"/>
                  <a:gd name="T8" fmla="*/ 710221 w 61"/>
                  <a:gd name="T9" fmla="*/ 1411229 h 64"/>
                  <a:gd name="T10" fmla="*/ 710221 w 61"/>
                  <a:gd name="T11" fmla="*/ 1927452 h 64"/>
                  <a:gd name="T12" fmla="*/ 445710 w 61"/>
                  <a:gd name="T13" fmla="*/ 2060722 h 64"/>
                  <a:gd name="T14" fmla="*/ 0 w 61"/>
                  <a:gd name="T15" fmla="*/ 2243447 h 64"/>
                  <a:gd name="T16" fmla="*/ 771285 w 61"/>
                  <a:gd name="T17" fmla="*/ 2759910 h 64"/>
                  <a:gd name="T18" fmla="*/ 832109 w 61"/>
                  <a:gd name="T19" fmla="*/ 2892940 h 64"/>
                  <a:gd name="T20" fmla="*/ 902785 w 61"/>
                  <a:gd name="T21" fmla="*/ 3338687 h 64"/>
                  <a:gd name="T22" fmla="*/ 902785 w 61"/>
                  <a:gd name="T23" fmla="*/ 3856669 h 64"/>
                  <a:gd name="T24" fmla="*/ 1155931 w 61"/>
                  <a:gd name="T25" fmla="*/ 3784427 h 64"/>
                  <a:gd name="T26" fmla="*/ 1481512 w 61"/>
                  <a:gd name="T27" fmla="*/ 3784427 h 64"/>
                  <a:gd name="T28" fmla="*/ 1866393 w 61"/>
                  <a:gd name="T29" fmla="*/ 3470192 h 64"/>
                  <a:gd name="T30" fmla="*/ 2435470 w 61"/>
                  <a:gd name="T31" fmla="*/ 2820698 h 64"/>
                  <a:gd name="T32" fmla="*/ 2890830 w 61"/>
                  <a:gd name="T33" fmla="*/ 3013320 h 64"/>
                  <a:gd name="T34" fmla="*/ 3206799 w 61"/>
                  <a:gd name="T35" fmla="*/ 3277854 h 64"/>
                  <a:gd name="T36" fmla="*/ 3206799 w 61"/>
                  <a:gd name="T37" fmla="*/ 3277854 h 64"/>
                  <a:gd name="T38" fmla="*/ 3206799 w 61"/>
                  <a:gd name="T39" fmla="*/ 3277854 h 64"/>
                  <a:gd name="T40" fmla="*/ 3206799 w 61"/>
                  <a:gd name="T41" fmla="*/ 3207175 h 64"/>
                  <a:gd name="T42" fmla="*/ 3206799 w 61"/>
                  <a:gd name="T43" fmla="*/ 3146349 h 64"/>
                  <a:gd name="T44" fmla="*/ 3206799 w 61"/>
                  <a:gd name="T45" fmla="*/ 3146349 h 64"/>
                  <a:gd name="T46" fmla="*/ 3206799 w 61"/>
                  <a:gd name="T47" fmla="*/ 3146349 h 64"/>
                  <a:gd name="T48" fmla="*/ 3206799 w 61"/>
                  <a:gd name="T49" fmla="*/ 3146349 h 64"/>
                  <a:gd name="T50" fmla="*/ 3206799 w 61"/>
                  <a:gd name="T51" fmla="*/ 3085277 h 64"/>
                  <a:gd name="T52" fmla="*/ 3206799 w 61"/>
                  <a:gd name="T53" fmla="*/ 3085277 h 64"/>
                  <a:gd name="T54" fmla="*/ 3206799 w 61"/>
                  <a:gd name="T55" fmla="*/ 3085277 h 64"/>
                  <a:gd name="T56" fmla="*/ 3206799 w 61"/>
                  <a:gd name="T57" fmla="*/ 3085277 h 64"/>
                  <a:gd name="T58" fmla="*/ 3338293 w 61"/>
                  <a:gd name="T59" fmla="*/ 2952247 h 64"/>
                  <a:gd name="T60" fmla="*/ 3338293 w 61"/>
                  <a:gd name="T61" fmla="*/ 2952247 h 64"/>
                  <a:gd name="T62" fmla="*/ 3338293 w 61"/>
                  <a:gd name="T63" fmla="*/ 2952247 h 64"/>
                  <a:gd name="T64" fmla="*/ 3338293 w 61"/>
                  <a:gd name="T65" fmla="*/ 2952247 h 64"/>
                  <a:gd name="T66" fmla="*/ 3338293 w 61"/>
                  <a:gd name="T67" fmla="*/ 2952247 h 64"/>
                  <a:gd name="T68" fmla="*/ 3338293 w 61"/>
                  <a:gd name="T69" fmla="*/ 2628361 h 64"/>
                  <a:gd name="T70" fmla="*/ 3530616 w 61"/>
                  <a:gd name="T71" fmla="*/ 1866626 h 64"/>
                  <a:gd name="T72" fmla="*/ 3145691 w 61"/>
                  <a:gd name="T73" fmla="*/ 1927452 h 64"/>
                  <a:gd name="T74" fmla="*/ 2759293 w 61"/>
                  <a:gd name="T75" fmla="*/ 1674289 h 64"/>
                  <a:gd name="T76" fmla="*/ 2374685 w 61"/>
                  <a:gd name="T77" fmla="*/ 1603565 h 64"/>
                  <a:gd name="T78" fmla="*/ 2180603 w 61"/>
                  <a:gd name="T79" fmla="*/ 1481711 h 64"/>
                  <a:gd name="T80" fmla="*/ 2180603 w 61"/>
                  <a:gd name="T81" fmla="*/ 1095234 h 64"/>
                  <a:gd name="T82" fmla="*/ 2435470 w 61"/>
                  <a:gd name="T83" fmla="*/ 832218 h 64"/>
                  <a:gd name="T84" fmla="*/ 2627793 w 61"/>
                  <a:gd name="T85" fmla="*/ 445740 h 64"/>
                  <a:gd name="T86" fmla="*/ 2567008 w 61"/>
                  <a:gd name="T87" fmla="*/ 253403 h 64"/>
                  <a:gd name="T88" fmla="*/ 2313621 w 61"/>
                  <a:gd name="T89" fmla="*/ 60826 h 64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61"/>
                  <a:gd name="T136" fmla="*/ 0 h 64"/>
                  <a:gd name="T137" fmla="*/ 61 w 61"/>
                  <a:gd name="T138" fmla="*/ 64 h 64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61" h="64">
                    <a:moveTo>
                      <a:pt x="36" y="1"/>
                    </a:moveTo>
                    <a:cubicBezTo>
                      <a:pt x="36" y="2"/>
                      <a:pt x="35" y="3"/>
                      <a:pt x="34" y="4"/>
                    </a:cubicBezTo>
                    <a:cubicBezTo>
                      <a:pt x="28" y="7"/>
                      <a:pt x="26" y="3"/>
                      <a:pt x="25" y="5"/>
                    </a:cubicBezTo>
                    <a:cubicBezTo>
                      <a:pt x="24" y="8"/>
                      <a:pt x="27" y="8"/>
                      <a:pt x="27" y="9"/>
                    </a:cubicBezTo>
                    <a:cubicBezTo>
                      <a:pt x="27" y="10"/>
                      <a:pt x="26" y="10"/>
                      <a:pt x="26" y="10"/>
                    </a:cubicBezTo>
                    <a:cubicBezTo>
                      <a:pt x="26" y="11"/>
                      <a:pt x="27" y="12"/>
                      <a:pt x="26" y="13"/>
                    </a:cubicBezTo>
                    <a:cubicBezTo>
                      <a:pt x="24" y="14"/>
                      <a:pt x="22" y="15"/>
                      <a:pt x="23" y="17"/>
                    </a:cubicBezTo>
                    <a:cubicBezTo>
                      <a:pt x="23" y="18"/>
                      <a:pt x="23" y="19"/>
                      <a:pt x="23" y="20"/>
                    </a:cubicBezTo>
                    <a:cubicBezTo>
                      <a:pt x="23" y="22"/>
                      <a:pt x="21" y="19"/>
                      <a:pt x="15" y="21"/>
                    </a:cubicBezTo>
                    <a:cubicBezTo>
                      <a:pt x="12" y="20"/>
                      <a:pt x="12" y="21"/>
                      <a:pt x="11" y="22"/>
                    </a:cubicBezTo>
                    <a:cubicBezTo>
                      <a:pt x="10" y="22"/>
                      <a:pt x="9" y="23"/>
                      <a:pt x="9" y="23"/>
                    </a:cubicBezTo>
                    <a:cubicBezTo>
                      <a:pt x="9" y="24"/>
                      <a:pt x="12" y="28"/>
                      <a:pt x="11" y="30"/>
                    </a:cubicBezTo>
                    <a:cubicBezTo>
                      <a:pt x="11" y="31"/>
                      <a:pt x="10" y="31"/>
                      <a:pt x="9" y="31"/>
                    </a:cubicBezTo>
                    <a:cubicBezTo>
                      <a:pt x="8" y="31"/>
                      <a:pt x="8" y="32"/>
                      <a:pt x="7" y="32"/>
                    </a:cubicBezTo>
                    <a:cubicBezTo>
                      <a:pt x="6" y="32"/>
                      <a:pt x="5" y="30"/>
                      <a:pt x="4" y="30"/>
                    </a:cubicBezTo>
                    <a:cubicBezTo>
                      <a:pt x="3" y="30"/>
                      <a:pt x="3" y="33"/>
                      <a:pt x="0" y="35"/>
                    </a:cubicBezTo>
                    <a:cubicBezTo>
                      <a:pt x="3" y="40"/>
                      <a:pt x="6" y="41"/>
                      <a:pt x="9" y="41"/>
                    </a:cubicBezTo>
                    <a:cubicBezTo>
                      <a:pt x="11" y="41"/>
                      <a:pt x="11" y="42"/>
                      <a:pt x="12" y="43"/>
                    </a:cubicBezTo>
                    <a:cubicBezTo>
                      <a:pt x="13" y="44"/>
                      <a:pt x="13" y="42"/>
                      <a:pt x="14" y="42"/>
                    </a:cubicBezTo>
                    <a:cubicBezTo>
                      <a:pt x="15" y="43"/>
                      <a:pt x="14" y="44"/>
                      <a:pt x="13" y="45"/>
                    </a:cubicBezTo>
                    <a:cubicBezTo>
                      <a:pt x="13" y="46"/>
                      <a:pt x="15" y="46"/>
                      <a:pt x="15" y="47"/>
                    </a:cubicBezTo>
                    <a:cubicBezTo>
                      <a:pt x="15" y="49"/>
                      <a:pt x="14" y="50"/>
                      <a:pt x="14" y="52"/>
                    </a:cubicBezTo>
                    <a:cubicBezTo>
                      <a:pt x="13" y="53"/>
                      <a:pt x="14" y="54"/>
                      <a:pt x="15" y="55"/>
                    </a:cubicBezTo>
                    <a:cubicBezTo>
                      <a:pt x="15" y="57"/>
                      <a:pt x="13" y="57"/>
                      <a:pt x="14" y="60"/>
                    </a:cubicBezTo>
                    <a:cubicBezTo>
                      <a:pt x="13" y="63"/>
                      <a:pt x="14" y="64"/>
                      <a:pt x="16" y="64"/>
                    </a:cubicBezTo>
                    <a:cubicBezTo>
                      <a:pt x="17" y="64"/>
                      <a:pt x="19" y="64"/>
                      <a:pt x="18" y="59"/>
                    </a:cubicBezTo>
                    <a:cubicBezTo>
                      <a:pt x="18" y="59"/>
                      <a:pt x="19" y="59"/>
                      <a:pt x="20" y="59"/>
                    </a:cubicBezTo>
                    <a:cubicBezTo>
                      <a:pt x="21" y="60"/>
                      <a:pt x="23" y="59"/>
                      <a:pt x="23" y="59"/>
                    </a:cubicBezTo>
                    <a:cubicBezTo>
                      <a:pt x="25" y="56"/>
                      <a:pt x="21" y="54"/>
                      <a:pt x="24" y="52"/>
                    </a:cubicBezTo>
                    <a:cubicBezTo>
                      <a:pt x="27" y="50"/>
                      <a:pt x="26" y="54"/>
                      <a:pt x="29" y="54"/>
                    </a:cubicBezTo>
                    <a:cubicBezTo>
                      <a:pt x="34" y="52"/>
                      <a:pt x="32" y="49"/>
                      <a:pt x="34" y="46"/>
                    </a:cubicBezTo>
                    <a:cubicBezTo>
                      <a:pt x="35" y="45"/>
                      <a:pt x="37" y="44"/>
                      <a:pt x="38" y="44"/>
                    </a:cubicBezTo>
                    <a:cubicBezTo>
                      <a:pt x="41" y="44"/>
                      <a:pt x="40" y="48"/>
                      <a:pt x="41" y="48"/>
                    </a:cubicBezTo>
                    <a:cubicBezTo>
                      <a:pt x="43" y="49"/>
                      <a:pt x="44" y="47"/>
                      <a:pt x="45" y="47"/>
                    </a:cubicBezTo>
                    <a:cubicBezTo>
                      <a:pt x="45" y="52"/>
                      <a:pt x="46" y="52"/>
                      <a:pt x="48" y="52"/>
                    </a:cubicBezTo>
                    <a:cubicBezTo>
                      <a:pt x="49" y="51"/>
                      <a:pt x="49" y="51"/>
                      <a:pt x="50" y="51"/>
                    </a:cubicBezTo>
                    <a:cubicBezTo>
                      <a:pt x="50" y="51"/>
                      <a:pt x="50" y="51"/>
                      <a:pt x="50" y="51"/>
                    </a:cubicBezTo>
                    <a:cubicBezTo>
                      <a:pt x="50" y="51"/>
                      <a:pt x="50" y="51"/>
                      <a:pt x="50" y="51"/>
                    </a:cubicBezTo>
                    <a:cubicBezTo>
                      <a:pt x="50" y="51"/>
                      <a:pt x="50" y="51"/>
                      <a:pt x="50" y="51"/>
                    </a:cubicBezTo>
                    <a:cubicBezTo>
                      <a:pt x="50" y="51"/>
                      <a:pt x="50" y="51"/>
                      <a:pt x="50" y="51"/>
                    </a:cubicBezTo>
                    <a:cubicBezTo>
                      <a:pt x="50" y="51"/>
                      <a:pt x="50" y="51"/>
                      <a:pt x="50" y="51"/>
                    </a:cubicBezTo>
                    <a:cubicBezTo>
                      <a:pt x="50" y="50"/>
                      <a:pt x="50" y="50"/>
                      <a:pt x="50" y="50"/>
                    </a:cubicBezTo>
                    <a:cubicBezTo>
                      <a:pt x="50" y="50"/>
                      <a:pt x="50" y="50"/>
                      <a:pt x="50" y="50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9"/>
                      <a:pt x="50" y="49"/>
                      <a:pt x="50" y="48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50" y="47"/>
                      <a:pt x="52" y="47"/>
                      <a:pt x="52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3" y="44"/>
                      <a:pt x="49" y="44"/>
                      <a:pt x="52" y="41"/>
                    </a:cubicBezTo>
                    <a:cubicBezTo>
                      <a:pt x="56" y="37"/>
                      <a:pt x="58" y="42"/>
                      <a:pt x="60" y="36"/>
                    </a:cubicBezTo>
                    <a:cubicBezTo>
                      <a:pt x="61" y="33"/>
                      <a:pt x="56" y="33"/>
                      <a:pt x="55" y="29"/>
                    </a:cubicBezTo>
                    <a:cubicBezTo>
                      <a:pt x="54" y="28"/>
                      <a:pt x="54" y="27"/>
                      <a:pt x="53" y="27"/>
                    </a:cubicBezTo>
                    <a:cubicBezTo>
                      <a:pt x="51" y="27"/>
                      <a:pt x="50" y="30"/>
                      <a:pt x="49" y="30"/>
                    </a:cubicBezTo>
                    <a:cubicBezTo>
                      <a:pt x="47" y="29"/>
                      <a:pt x="48" y="27"/>
                      <a:pt x="47" y="27"/>
                    </a:cubicBezTo>
                    <a:cubicBezTo>
                      <a:pt x="46" y="26"/>
                      <a:pt x="44" y="27"/>
                      <a:pt x="43" y="26"/>
                    </a:cubicBezTo>
                    <a:cubicBezTo>
                      <a:pt x="42" y="25"/>
                      <a:pt x="41" y="25"/>
                      <a:pt x="39" y="25"/>
                    </a:cubicBezTo>
                    <a:cubicBezTo>
                      <a:pt x="38" y="25"/>
                      <a:pt x="38" y="25"/>
                      <a:pt x="37" y="25"/>
                    </a:cubicBezTo>
                    <a:cubicBezTo>
                      <a:pt x="36" y="26"/>
                      <a:pt x="37" y="29"/>
                      <a:pt x="34" y="28"/>
                    </a:cubicBezTo>
                    <a:cubicBezTo>
                      <a:pt x="31" y="25"/>
                      <a:pt x="34" y="24"/>
                      <a:pt x="34" y="23"/>
                    </a:cubicBezTo>
                    <a:cubicBezTo>
                      <a:pt x="34" y="21"/>
                      <a:pt x="31" y="21"/>
                      <a:pt x="31" y="19"/>
                    </a:cubicBezTo>
                    <a:cubicBezTo>
                      <a:pt x="31" y="18"/>
                      <a:pt x="33" y="18"/>
                      <a:pt x="34" y="17"/>
                    </a:cubicBezTo>
                    <a:cubicBezTo>
                      <a:pt x="34" y="16"/>
                      <a:pt x="34" y="15"/>
                      <a:pt x="34" y="15"/>
                    </a:cubicBezTo>
                    <a:cubicBezTo>
                      <a:pt x="35" y="14"/>
                      <a:pt x="37" y="14"/>
                      <a:pt x="38" y="13"/>
                    </a:cubicBezTo>
                    <a:cubicBezTo>
                      <a:pt x="39" y="12"/>
                      <a:pt x="39" y="11"/>
                      <a:pt x="39" y="10"/>
                    </a:cubicBezTo>
                    <a:cubicBezTo>
                      <a:pt x="40" y="9"/>
                      <a:pt x="41" y="8"/>
                      <a:pt x="41" y="7"/>
                    </a:cubicBezTo>
                    <a:cubicBezTo>
                      <a:pt x="40" y="7"/>
                      <a:pt x="40" y="6"/>
                      <a:pt x="40" y="4"/>
                    </a:cubicBezTo>
                    <a:cubicBezTo>
                      <a:pt x="41" y="0"/>
                      <a:pt x="38" y="0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lose/>
                  </a:path>
                </a:pathLst>
              </a:custGeom>
              <a:solidFill>
                <a:srgbClr val="FFEC99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02" name="Freeform 41"/>
              <p:cNvSpPr>
                <a:spLocks/>
              </p:cNvSpPr>
              <p:nvPr/>
            </p:nvSpPr>
            <p:spPr bwMode="auto">
              <a:xfrm>
                <a:off x="1159" y="2312"/>
                <a:ext cx="208" cy="221"/>
              </a:xfrm>
              <a:custGeom>
                <a:avLst/>
                <a:gdLst>
                  <a:gd name="T0" fmla="*/ 816097 w 33"/>
                  <a:gd name="T1" fmla="*/ 2217419 h 35"/>
                  <a:gd name="T2" fmla="*/ 1063725 w 33"/>
                  <a:gd name="T3" fmla="*/ 2087282 h 35"/>
                  <a:gd name="T4" fmla="*/ 1193195 w 33"/>
                  <a:gd name="T5" fmla="*/ 2026841 h 35"/>
                  <a:gd name="T6" fmla="*/ 1193195 w 33"/>
                  <a:gd name="T7" fmla="*/ 2026841 h 35"/>
                  <a:gd name="T8" fmla="*/ 1253307 w 33"/>
                  <a:gd name="T9" fmla="*/ 1777137 h 35"/>
                  <a:gd name="T10" fmla="*/ 1502440 w 33"/>
                  <a:gd name="T11" fmla="*/ 1646955 h 35"/>
                  <a:gd name="T12" fmla="*/ 1631917 w 33"/>
                  <a:gd name="T13" fmla="*/ 1144477 h 35"/>
                  <a:gd name="T14" fmla="*/ 1879816 w 33"/>
                  <a:gd name="T15" fmla="*/ 883880 h 35"/>
                  <a:gd name="T16" fmla="*/ 2009292 w 33"/>
                  <a:gd name="T17" fmla="*/ 632660 h 35"/>
                  <a:gd name="T18" fmla="*/ 2069121 w 33"/>
                  <a:gd name="T19" fmla="*/ 511811 h 35"/>
                  <a:gd name="T20" fmla="*/ 1879816 w 33"/>
                  <a:gd name="T21" fmla="*/ 190818 h 35"/>
                  <a:gd name="T22" fmla="*/ 1631917 w 33"/>
                  <a:gd name="T23" fmla="*/ 251264 h 35"/>
                  <a:gd name="T24" fmla="*/ 1442612 w 33"/>
                  <a:gd name="T25" fmla="*/ 0 h 35"/>
                  <a:gd name="T26" fmla="*/ 1193195 w 33"/>
                  <a:gd name="T27" fmla="*/ 130415 h 35"/>
                  <a:gd name="T28" fmla="*/ 875926 w 33"/>
                  <a:gd name="T29" fmla="*/ 632660 h 35"/>
                  <a:gd name="T30" fmla="*/ 566680 w 33"/>
                  <a:gd name="T31" fmla="*/ 511811 h 35"/>
                  <a:gd name="T32" fmla="*/ 497082 w 33"/>
                  <a:gd name="T33" fmla="*/ 953893 h 35"/>
                  <a:gd name="T34" fmla="*/ 318782 w 33"/>
                  <a:gd name="T35" fmla="*/ 953893 h 35"/>
                  <a:gd name="T36" fmla="*/ 189305 w 33"/>
                  <a:gd name="T37" fmla="*/ 953893 h 35"/>
                  <a:gd name="T38" fmla="*/ 60106 w 33"/>
                  <a:gd name="T39" fmla="*/ 1265320 h 35"/>
                  <a:gd name="T40" fmla="*/ 60106 w 33"/>
                  <a:gd name="T41" fmla="*/ 1265320 h 35"/>
                  <a:gd name="T42" fmla="*/ 0 w 33"/>
                  <a:gd name="T43" fmla="*/ 1395697 h 35"/>
                  <a:gd name="T44" fmla="*/ 189305 w 33"/>
                  <a:gd name="T45" fmla="*/ 1646955 h 35"/>
                  <a:gd name="T46" fmla="*/ 378850 w 33"/>
                  <a:gd name="T47" fmla="*/ 1586552 h 35"/>
                  <a:gd name="T48" fmla="*/ 437210 w 33"/>
                  <a:gd name="T49" fmla="*/ 1777137 h 35"/>
                  <a:gd name="T50" fmla="*/ 566680 w 33"/>
                  <a:gd name="T51" fmla="*/ 1705609 h 35"/>
                  <a:gd name="T52" fmla="*/ 566680 w 33"/>
                  <a:gd name="T53" fmla="*/ 1586552 h 35"/>
                  <a:gd name="T54" fmla="*/ 686620 w 33"/>
                  <a:gd name="T55" fmla="*/ 1526112 h 35"/>
                  <a:gd name="T56" fmla="*/ 945530 w 33"/>
                  <a:gd name="T57" fmla="*/ 1456137 h 35"/>
                  <a:gd name="T58" fmla="*/ 755985 w 33"/>
                  <a:gd name="T59" fmla="*/ 1705609 h 35"/>
                  <a:gd name="T60" fmla="*/ 875926 w 33"/>
                  <a:gd name="T61" fmla="*/ 1896464 h 35"/>
                  <a:gd name="T62" fmla="*/ 686620 w 33"/>
                  <a:gd name="T63" fmla="*/ 1967954 h 35"/>
                  <a:gd name="T64" fmla="*/ 626515 w 33"/>
                  <a:gd name="T65" fmla="*/ 2087282 h 35"/>
                  <a:gd name="T66" fmla="*/ 816097 w 33"/>
                  <a:gd name="T67" fmla="*/ 2217419 h 3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33"/>
                  <a:gd name="T103" fmla="*/ 0 h 35"/>
                  <a:gd name="T104" fmla="*/ 33 w 33"/>
                  <a:gd name="T105" fmla="*/ 35 h 35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33" h="35">
                    <a:moveTo>
                      <a:pt x="13" y="35"/>
                    </a:moveTo>
                    <a:cubicBezTo>
                      <a:pt x="15" y="35"/>
                      <a:pt x="16" y="35"/>
                      <a:pt x="17" y="33"/>
                    </a:cubicBezTo>
                    <a:cubicBezTo>
                      <a:pt x="19" y="33"/>
                      <a:pt x="19" y="32"/>
                      <a:pt x="19" y="32"/>
                    </a:cubicBezTo>
                    <a:cubicBezTo>
                      <a:pt x="19" y="31"/>
                      <a:pt x="19" y="29"/>
                      <a:pt x="20" y="28"/>
                    </a:cubicBezTo>
                    <a:cubicBezTo>
                      <a:pt x="21" y="26"/>
                      <a:pt x="23" y="25"/>
                      <a:pt x="24" y="26"/>
                    </a:cubicBezTo>
                    <a:cubicBezTo>
                      <a:pt x="24" y="23"/>
                      <a:pt x="25" y="20"/>
                      <a:pt x="26" y="18"/>
                    </a:cubicBezTo>
                    <a:cubicBezTo>
                      <a:pt x="27" y="16"/>
                      <a:pt x="30" y="16"/>
                      <a:pt x="30" y="14"/>
                    </a:cubicBezTo>
                    <a:cubicBezTo>
                      <a:pt x="30" y="12"/>
                      <a:pt x="31" y="11"/>
                      <a:pt x="32" y="10"/>
                    </a:cubicBezTo>
                    <a:cubicBezTo>
                      <a:pt x="32" y="9"/>
                      <a:pt x="33" y="8"/>
                      <a:pt x="33" y="8"/>
                    </a:cubicBezTo>
                    <a:cubicBezTo>
                      <a:pt x="31" y="8"/>
                      <a:pt x="30" y="8"/>
                      <a:pt x="30" y="3"/>
                    </a:cubicBezTo>
                    <a:cubicBezTo>
                      <a:pt x="29" y="3"/>
                      <a:pt x="28" y="5"/>
                      <a:pt x="26" y="4"/>
                    </a:cubicBezTo>
                    <a:cubicBezTo>
                      <a:pt x="25" y="4"/>
                      <a:pt x="26" y="0"/>
                      <a:pt x="23" y="0"/>
                    </a:cubicBezTo>
                    <a:cubicBezTo>
                      <a:pt x="22" y="0"/>
                      <a:pt x="20" y="1"/>
                      <a:pt x="19" y="2"/>
                    </a:cubicBezTo>
                    <a:cubicBezTo>
                      <a:pt x="17" y="5"/>
                      <a:pt x="19" y="8"/>
                      <a:pt x="14" y="10"/>
                    </a:cubicBezTo>
                    <a:cubicBezTo>
                      <a:pt x="11" y="10"/>
                      <a:pt x="12" y="6"/>
                      <a:pt x="9" y="8"/>
                    </a:cubicBezTo>
                    <a:cubicBezTo>
                      <a:pt x="6" y="10"/>
                      <a:pt x="10" y="12"/>
                      <a:pt x="8" y="15"/>
                    </a:cubicBezTo>
                    <a:cubicBezTo>
                      <a:pt x="8" y="15"/>
                      <a:pt x="6" y="16"/>
                      <a:pt x="5" y="15"/>
                    </a:cubicBezTo>
                    <a:cubicBezTo>
                      <a:pt x="4" y="15"/>
                      <a:pt x="3" y="15"/>
                      <a:pt x="3" y="15"/>
                    </a:cubicBezTo>
                    <a:cubicBezTo>
                      <a:pt x="4" y="20"/>
                      <a:pt x="2" y="20"/>
                      <a:pt x="1" y="20"/>
                    </a:cubicBezTo>
                    <a:cubicBezTo>
                      <a:pt x="0" y="21"/>
                      <a:pt x="0" y="22"/>
                      <a:pt x="0" y="22"/>
                    </a:cubicBezTo>
                    <a:cubicBezTo>
                      <a:pt x="3" y="23"/>
                      <a:pt x="1" y="25"/>
                      <a:pt x="3" y="26"/>
                    </a:cubicBezTo>
                    <a:cubicBezTo>
                      <a:pt x="4" y="26"/>
                      <a:pt x="5" y="25"/>
                      <a:pt x="6" y="25"/>
                    </a:cubicBezTo>
                    <a:cubicBezTo>
                      <a:pt x="7" y="26"/>
                      <a:pt x="6" y="27"/>
                      <a:pt x="7" y="28"/>
                    </a:cubicBezTo>
                    <a:cubicBezTo>
                      <a:pt x="8" y="29"/>
                      <a:pt x="8" y="28"/>
                      <a:pt x="9" y="27"/>
                    </a:cubicBezTo>
                    <a:cubicBezTo>
                      <a:pt x="9" y="26"/>
                      <a:pt x="8" y="25"/>
                      <a:pt x="9" y="25"/>
                    </a:cubicBezTo>
                    <a:cubicBezTo>
                      <a:pt x="9" y="24"/>
                      <a:pt x="10" y="24"/>
                      <a:pt x="11" y="24"/>
                    </a:cubicBezTo>
                    <a:cubicBezTo>
                      <a:pt x="12" y="23"/>
                      <a:pt x="13" y="21"/>
                      <a:pt x="15" y="23"/>
                    </a:cubicBezTo>
                    <a:cubicBezTo>
                      <a:pt x="17" y="25"/>
                      <a:pt x="12" y="25"/>
                      <a:pt x="12" y="27"/>
                    </a:cubicBezTo>
                    <a:cubicBezTo>
                      <a:pt x="12" y="29"/>
                      <a:pt x="14" y="27"/>
                      <a:pt x="14" y="30"/>
                    </a:cubicBezTo>
                    <a:cubicBezTo>
                      <a:pt x="14" y="31"/>
                      <a:pt x="12" y="30"/>
                      <a:pt x="11" y="31"/>
                    </a:cubicBezTo>
                    <a:cubicBezTo>
                      <a:pt x="10" y="31"/>
                      <a:pt x="9" y="32"/>
                      <a:pt x="10" y="33"/>
                    </a:cubicBezTo>
                    <a:cubicBezTo>
                      <a:pt x="12" y="33"/>
                      <a:pt x="13" y="34"/>
                      <a:pt x="13" y="35"/>
                    </a:cubicBezTo>
                    <a:close/>
                  </a:path>
                </a:pathLst>
              </a:custGeom>
              <a:solidFill>
                <a:srgbClr val="FFEC99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6" name="Group 42"/>
            <p:cNvGrpSpPr>
              <a:grpSpLocks/>
            </p:cNvGrpSpPr>
            <p:nvPr/>
          </p:nvGrpSpPr>
          <p:grpSpPr bwMode="auto">
            <a:xfrm>
              <a:off x="1413" y="2578"/>
              <a:ext cx="410" cy="378"/>
              <a:chOff x="595" y="2128"/>
              <a:chExt cx="671" cy="608"/>
            </a:xfrm>
          </p:grpSpPr>
          <p:sp>
            <p:nvSpPr>
              <p:cNvPr id="1183" name="Freeform 43"/>
              <p:cNvSpPr>
                <a:spLocks/>
              </p:cNvSpPr>
              <p:nvPr/>
            </p:nvSpPr>
            <p:spPr bwMode="auto">
              <a:xfrm>
                <a:off x="937" y="2350"/>
                <a:ext cx="329" cy="272"/>
              </a:xfrm>
              <a:custGeom>
                <a:avLst/>
                <a:gdLst>
                  <a:gd name="T0" fmla="*/ 2889000 w 52"/>
                  <a:gd name="T1" fmla="*/ 1732242 h 43"/>
                  <a:gd name="T2" fmla="*/ 2950048 w 52"/>
                  <a:gd name="T3" fmla="*/ 1599360 h 43"/>
                  <a:gd name="T4" fmla="*/ 3142273 w 52"/>
                  <a:gd name="T5" fmla="*/ 1538622 h 43"/>
                  <a:gd name="T6" fmla="*/ 3010812 w 52"/>
                  <a:gd name="T7" fmla="*/ 1346514 h 43"/>
                  <a:gd name="T8" fmla="*/ 3203315 w 52"/>
                  <a:gd name="T9" fmla="*/ 1093434 h 43"/>
                  <a:gd name="T10" fmla="*/ 2950048 w 52"/>
                  <a:gd name="T11" fmla="*/ 1154412 h 43"/>
                  <a:gd name="T12" fmla="*/ 2818587 w 52"/>
                  <a:gd name="T13" fmla="*/ 1215157 h 43"/>
                  <a:gd name="T14" fmla="*/ 2818587 w 52"/>
                  <a:gd name="T15" fmla="*/ 1346514 h 43"/>
                  <a:gd name="T16" fmla="*/ 2696781 w 52"/>
                  <a:gd name="T17" fmla="*/ 1407258 h 43"/>
                  <a:gd name="T18" fmla="*/ 2626363 w 52"/>
                  <a:gd name="T19" fmla="*/ 1215157 h 43"/>
                  <a:gd name="T20" fmla="*/ 2432379 w 52"/>
                  <a:gd name="T21" fmla="*/ 1285535 h 43"/>
                  <a:gd name="T22" fmla="*/ 2240155 w 52"/>
                  <a:gd name="T23" fmla="*/ 1023049 h 43"/>
                  <a:gd name="T24" fmla="*/ 2312332 w 52"/>
                  <a:gd name="T25" fmla="*/ 901294 h 43"/>
                  <a:gd name="T26" fmla="*/ 2179353 w 52"/>
                  <a:gd name="T27" fmla="*/ 638846 h 43"/>
                  <a:gd name="T28" fmla="*/ 2240155 w 52"/>
                  <a:gd name="T29" fmla="*/ 323465 h 43"/>
                  <a:gd name="T30" fmla="*/ 2179353 w 52"/>
                  <a:gd name="T31" fmla="*/ 131363 h 43"/>
                  <a:gd name="T32" fmla="*/ 2179353 w 52"/>
                  <a:gd name="T33" fmla="*/ 131363 h 43"/>
                  <a:gd name="T34" fmla="*/ 1926080 w 52"/>
                  <a:gd name="T35" fmla="*/ 252840 h 43"/>
                  <a:gd name="T36" fmla="*/ 1926080 w 52"/>
                  <a:gd name="T37" fmla="*/ 131363 h 43"/>
                  <a:gd name="T38" fmla="*/ 1794664 w 52"/>
                  <a:gd name="T39" fmla="*/ 131363 h 43"/>
                  <a:gd name="T40" fmla="*/ 1733856 w 52"/>
                  <a:gd name="T41" fmla="*/ 0 h 43"/>
                  <a:gd name="T42" fmla="*/ 1480589 w 52"/>
                  <a:gd name="T43" fmla="*/ 131363 h 43"/>
                  <a:gd name="T44" fmla="*/ 1023968 w 52"/>
                  <a:gd name="T45" fmla="*/ 60738 h 43"/>
                  <a:gd name="T46" fmla="*/ 639241 w 52"/>
                  <a:gd name="T47" fmla="*/ 192102 h 43"/>
                  <a:gd name="T48" fmla="*/ 709893 w 52"/>
                  <a:gd name="T49" fmla="*/ 323465 h 43"/>
                  <a:gd name="T50" fmla="*/ 384449 w 52"/>
                  <a:gd name="T51" fmla="*/ 578108 h 43"/>
                  <a:gd name="T52" fmla="*/ 253267 w 52"/>
                  <a:gd name="T53" fmla="*/ 517085 h 43"/>
                  <a:gd name="T54" fmla="*/ 60764 w 52"/>
                  <a:gd name="T55" fmla="*/ 578108 h 43"/>
                  <a:gd name="T56" fmla="*/ 253267 w 52"/>
                  <a:gd name="T57" fmla="*/ 770209 h 43"/>
                  <a:gd name="T58" fmla="*/ 384449 w 52"/>
                  <a:gd name="T59" fmla="*/ 901294 h 43"/>
                  <a:gd name="T60" fmla="*/ 709893 w 52"/>
                  <a:gd name="T61" fmla="*/ 1093434 h 43"/>
                  <a:gd name="T62" fmla="*/ 962920 w 52"/>
                  <a:gd name="T63" fmla="*/ 1093434 h 43"/>
                  <a:gd name="T64" fmla="*/ 962920 w 52"/>
                  <a:gd name="T65" fmla="*/ 1346514 h 43"/>
                  <a:gd name="T66" fmla="*/ 1023968 w 52"/>
                  <a:gd name="T67" fmla="*/ 1538622 h 43"/>
                  <a:gd name="T68" fmla="*/ 1480589 w 52"/>
                  <a:gd name="T69" fmla="*/ 1793265 h 43"/>
                  <a:gd name="T70" fmla="*/ 1602401 w 52"/>
                  <a:gd name="T71" fmla="*/ 1985366 h 43"/>
                  <a:gd name="T72" fmla="*/ 1602401 w 52"/>
                  <a:gd name="T73" fmla="*/ 2177468 h 43"/>
                  <a:gd name="T74" fmla="*/ 1672813 w 52"/>
                  <a:gd name="T75" fmla="*/ 2369569 h 43"/>
                  <a:gd name="T76" fmla="*/ 1672813 w 52"/>
                  <a:gd name="T77" fmla="*/ 2369569 h 43"/>
                  <a:gd name="T78" fmla="*/ 1926080 w 52"/>
                  <a:gd name="T79" fmla="*/ 2561671 h 43"/>
                  <a:gd name="T80" fmla="*/ 1855668 w 52"/>
                  <a:gd name="T81" fmla="*/ 2694552 h 43"/>
                  <a:gd name="T82" fmla="*/ 2047892 w 52"/>
                  <a:gd name="T83" fmla="*/ 2755297 h 43"/>
                  <a:gd name="T84" fmla="*/ 2047892 w 52"/>
                  <a:gd name="T85" fmla="*/ 2755297 h 43"/>
                  <a:gd name="T86" fmla="*/ 2432379 w 52"/>
                  <a:gd name="T87" fmla="*/ 2430307 h 43"/>
                  <a:gd name="T88" fmla="*/ 2371578 w 52"/>
                  <a:gd name="T89" fmla="*/ 2116489 h 43"/>
                  <a:gd name="T90" fmla="*/ 2696781 w 52"/>
                  <a:gd name="T91" fmla="*/ 2177468 h 43"/>
                  <a:gd name="T92" fmla="*/ 3010812 w 52"/>
                  <a:gd name="T93" fmla="*/ 2116489 h 43"/>
                  <a:gd name="T94" fmla="*/ 3142273 w 52"/>
                  <a:gd name="T95" fmla="*/ 2116489 h 43"/>
                  <a:gd name="T96" fmla="*/ 3081509 w 52"/>
                  <a:gd name="T97" fmla="*/ 1854003 h 43"/>
                  <a:gd name="T98" fmla="*/ 2889000 w 52"/>
                  <a:gd name="T99" fmla="*/ 1732242 h 43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52"/>
                  <a:gd name="T151" fmla="*/ 0 h 43"/>
                  <a:gd name="T152" fmla="*/ 52 w 52"/>
                  <a:gd name="T153" fmla="*/ 43 h 43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52" h="43">
                    <a:moveTo>
                      <a:pt x="45" y="27"/>
                    </a:moveTo>
                    <a:cubicBezTo>
                      <a:pt x="44" y="26"/>
                      <a:pt x="45" y="25"/>
                      <a:pt x="46" y="25"/>
                    </a:cubicBezTo>
                    <a:cubicBezTo>
                      <a:pt x="47" y="24"/>
                      <a:pt x="49" y="25"/>
                      <a:pt x="49" y="24"/>
                    </a:cubicBezTo>
                    <a:cubicBezTo>
                      <a:pt x="49" y="21"/>
                      <a:pt x="47" y="23"/>
                      <a:pt x="47" y="21"/>
                    </a:cubicBezTo>
                    <a:cubicBezTo>
                      <a:pt x="47" y="19"/>
                      <a:pt x="52" y="19"/>
                      <a:pt x="50" y="17"/>
                    </a:cubicBezTo>
                    <a:cubicBezTo>
                      <a:pt x="48" y="15"/>
                      <a:pt x="47" y="17"/>
                      <a:pt x="46" y="18"/>
                    </a:cubicBezTo>
                    <a:cubicBezTo>
                      <a:pt x="45" y="18"/>
                      <a:pt x="44" y="18"/>
                      <a:pt x="44" y="19"/>
                    </a:cubicBezTo>
                    <a:cubicBezTo>
                      <a:pt x="43" y="19"/>
                      <a:pt x="44" y="20"/>
                      <a:pt x="44" y="21"/>
                    </a:cubicBezTo>
                    <a:cubicBezTo>
                      <a:pt x="43" y="22"/>
                      <a:pt x="43" y="23"/>
                      <a:pt x="42" y="22"/>
                    </a:cubicBezTo>
                    <a:cubicBezTo>
                      <a:pt x="41" y="21"/>
                      <a:pt x="42" y="20"/>
                      <a:pt x="41" y="19"/>
                    </a:cubicBezTo>
                    <a:cubicBezTo>
                      <a:pt x="40" y="19"/>
                      <a:pt x="39" y="20"/>
                      <a:pt x="38" y="20"/>
                    </a:cubicBezTo>
                    <a:cubicBezTo>
                      <a:pt x="36" y="19"/>
                      <a:pt x="38" y="17"/>
                      <a:pt x="35" y="16"/>
                    </a:cubicBezTo>
                    <a:cubicBezTo>
                      <a:pt x="35" y="16"/>
                      <a:pt x="35" y="15"/>
                      <a:pt x="36" y="14"/>
                    </a:cubicBezTo>
                    <a:cubicBezTo>
                      <a:pt x="34" y="14"/>
                      <a:pt x="33" y="13"/>
                      <a:pt x="34" y="10"/>
                    </a:cubicBezTo>
                    <a:cubicBezTo>
                      <a:pt x="33" y="7"/>
                      <a:pt x="35" y="7"/>
                      <a:pt x="35" y="5"/>
                    </a:cubicBezTo>
                    <a:cubicBezTo>
                      <a:pt x="34" y="4"/>
                      <a:pt x="33" y="3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3" y="3"/>
                      <a:pt x="32" y="4"/>
                      <a:pt x="30" y="4"/>
                    </a:cubicBezTo>
                    <a:cubicBezTo>
                      <a:pt x="30" y="3"/>
                      <a:pt x="31" y="2"/>
                      <a:pt x="30" y="2"/>
                    </a:cubicBezTo>
                    <a:cubicBezTo>
                      <a:pt x="29" y="2"/>
                      <a:pt x="28" y="2"/>
                      <a:pt x="28" y="2"/>
                    </a:cubicBezTo>
                    <a:cubicBezTo>
                      <a:pt x="27" y="2"/>
                      <a:pt x="28" y="1"/>
                      <a:pt x="27" y="0"/>
                    </a:cubicBezTo>
                    <a:cubicBezTo>
                      <a:pt x="24" y="1"/>
                      <a:pt x="24" y="2"/>
                      <a:pt x="23" y="2"/>
                    </a:cubicBezTo>
                    <a:cubicBezTo>
                      <a:pt x="21" y="2"/>
                      <a:pt x="18" y="2"/>
                      <a:pt x="16" y="1"/>
                    </a:cubicBezTo>
                    <a:cubicBezTo>
                      <a:pt x="13" y="1"/>
                      <a:pt x="11" y="2"/>
                      <a:pt x="10" y="3"/>
                    </a:cubicBezTo>
                    <a:cubicBezTo>
                      <a:pt x="10" y="4"/>
                      <a:pt x="12" y="4"/>
                      <a:pt x="11" y="5"/>
                    </a:cubicBezTo>
                    <a:cubicBezTo>
                      <a:pt x="10" y="8"/>
                      <a:pt x="8" y="9"/>
                      <a:pt x="6" y="9"/>
                    </a:cubicBezTo>
                    <a:cubicBezTo>
                      <a:pt x="4" y="10"/>
                      <a:pt x="5" y="8"/>
                      <a:pt x="4" y="8"/>
                    </a:cubicBezTo>
                    <a:cubicBezTo>
                      <a:pt x="3" y="7"/>
                      <a:pt x="2" y="7"/>
                      <a:pt x="1" y="9"/>
                    </a:cubicBezTo>
                    <a:cubicBezTo>
                      <a:pt x="0" y="11"/>
                      <a:pt x="2" y="12"/>
                      <a:pt x="4" y="12"/>
                    </a:cubicBezTo>
                    <a:cubicBezTo>
                      <a:pt x="5" y="13"/>
                      <a:pt x="5" y="14"/>
                      <a:pt x="6" y="14"/>
                    </a:cubicBezTo>
                    <a:cubicBezTo>
                      <a:pt x="9" y="14"/>
                      <a:pt x="9" y="17"/>
                      <a:pt x="11" y="17"/>
                    </a:cubicBezTo>
                    <a:cubicBezTo>
                      <a:pt x="13" y="17"/>
                      <a:pt x="14" y="16"/>
                      <a:pt x="15" y="17"/>
                    </a:cubicBezTo>
                    <a:cubicBezTo>
                      <a:pt x="16" y="18"/>
                      <a:pt x="15" y="20"/>
                      <a:pt x="15" y="21"/>
                    </a:cubicBezTo>
                    <a:cubicBezTo>
                      <a:pt x="15" y="22"/>
                      <a:pt x="16" y="23"/>
                      <a:pt x="16" y="24"/>
                    </a:cubicBezTo>
                    <a:cubicBezTo>
                      <a:pt x="18" y="29"/>
                      <a:pt x="21" y="26"/>
                      <a:pt x="23" y="28"/>
                    </a:cubicBezTo>
                    <a:cubicBezTo>
                      <a:pt x="23" y="29"/>
                      <a:pt x="22" y="30"/>
                      <a:pt x="25" y="31"/>
                    </a:cubicBezTo>
                    <a:cubicBezTo>
                      <a:pt x="25" y="32"/>
                      <a:pt x="24" y="33"/>
                      <a:pt x="25" y="34"/>
                    </a:cubicBezTo>
                    <a:cubicBezTo>
                      <a:pt x="25" y="35"/>
                      <a:pt x="26" y="36"/>
                      <a:pt x="26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8" y="39"/>
                      <a:pt x="29" y="40"/>
                      <a:pt x="30" y="40"/>
                    </a:cubicBezTo>
                    <a:cubicBezTo>
                      <a:pt x="31" y="41"/>
                      <a:pt x="29" y="42"/>
                      <a:pt x="29" y="42"/>
                    </a:cubicBezTo>
                    <a:cubicBezTo>
                      <a:pt x="30" y="43"/>
                      <a:pt x="30" y="43"/>
                      <a:pt x="32" y="43"/>
                    </a:cubicBezTo>
                    <a:cubicBezTo>
                      <a:pt x="32" y="43"/>
                      <a:pt x="32" y="43"/>
                      <a:pt x="32" y="43"/>
                    </a:cubicBezTo>
                    <a:cubicBezTo>
                      <a:pt x="34" y="41"/>
                      <a:pt x="36" y="39"/>
                      <a:pt x="38" y="38"/>
                    </a:cubicBezTo>
                    <a:cubicBezTo>
                      <a:pt x="39" y="36"/>
                      <a:pt x="36" y="34"/>
                      <a:pt x="37" y="33"/>
                    </a:cubicBezTo>
                    <a:cubicBezTo>
                      <a:pt x="39" y="32"/>
                      <a:pt x="40" y="34"/>
                      <a:pt x="42" y="34"/>
                    </a:cubicBezTo>
                    <a:cubicBezTo>
                      <a:pt x="45" y="34"/>
                      <a:pt x="45" y="33"/>
                      <a:pt x="47" y="33"/>
                    </a:cubicBezTo>
                    <a:cubicBezTo>
                      <a:pt x="48" y="33"/>
                      <a:pt x="49" y="34"/>
                      <a:pt x="49" y="33"/>
                    </a:cubicBezTo>
                    <a:cubicBezTo>
                      <a:pt x="50" y="31"/>
                      <a:pt x="47" y="31"/>
                      <a:pt x="48" y="29"/>
                    </a:cubicBezTo>
                    <a:cubicBezTo>
                      <a:pt x="48" y="28"/>
                      <a:pt x="47" y="27"/>
                      <a:pt x="45" y="27"/>
                    </a:cubicBezTo>
                    <a:close/>
                  </a:path>
                </a:pathLst>
              </a:custGeom>
              <a:solidFill>
                <a:srgbClr val="B9DCFF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" name="Freeform 44"/>
              <p:cNvSpPr>
                <a:spLocks/>
              </p:cNvSpPr>
              <p:nvPr/>
            </p:nvSpPr>
            <p:spPr bwMode="auto">
              <a:xfrm>
                <a:off x="880" y="2489"/>
                <a:ext cx="222" cy="202"/>
              </a:xfrm>
              <a:custGeom>
                <a:avLst/>
                <a:gdLst>
                  <a:gd name="T0" fmla="*/ 257482 w 35"/>
                  <a:gd name="T1" fmla="*/ 2024381 h 32"/>
                  <a:gd name="T2" fmla="*/ 390168 w 35"/>
                  <a:gd name="T3" fmla="*/ 2024381 h 32"/>
                  <a:gd name="T4" fmla="*/ 390168 w 35"/>
                  <a:gd name="T5" fmla="*/ 2024381 h 32"/>
                  <a:gd name="T6" fmla="*/ 780095 w 35"/>
                  <a:gd name="T7" fmla="*/ 1964248 h 32"/>
                  <a:gd name="T8" fmla="*/ 976064 w 35"/>
                  <a:gd name="T9" fmla="*/ 1703687 h 32"/>
                  <a:gd name="T10" fmla="*/ 1170263 w 35"/>
                  <a:gd name="T11" fmla="*/ 1773579 h 32"/>
                  <a:gd name="T12" fmla="*/ 1437202 w 35"/>
                  <a:gd name="T13" fmla="*/ 1583187 h 32"/>
                  <a:gd name="T14" fmla="*/ 1694685 w 35"/>
                  <a:gd name="T15" fmla="*/ 1583187 h 32"/>
                  <a:gd name="T16" fmla="*/ 1827371 w 35"/>
                  <a:gd name="T17" fmla="*/ 1333661 h 32"/>
                  <a:gd name="T18" fmla="*/ 2146366 w 35"/>
                  <a:gd name="T19" fmla="*/ 1202083 h 32"/>
                  <a:gd name="T20" fmla="*/ 2279052 w 35"/>
                  <a:gd name="T21" fmla="*/ 952556 h 32"/>
                  <a:gd name="T22" fmla="*/ 2279052 w 35"/>
                  <a:gd name="T23" fmla="*/ 952556 h 32"/>
                  <a:gd name="T24" fmla="*/ 2217539 w 35"/>
                  <a:gd name="T25" fmla="*/ 762165 h 32"/>
                  <a:gd name="T26" fmla="*/ 2217539 w 35"/>
                  <a:gd name="T27" fmla="*/ 571496 h 32"/>
                  <a:gd name="T28" fmla="*/ 2084853 w 35"/>
                  <a:gd name="T29" fmla="*/ 381060 h 32"/>
                  <a:gd name="T30" fmla="*/ 1633171 w 35"/>
                  <a:gd name="T31" fmla="*/ 130303 h 32"/>
                  <a:gd name="T32" fmla="*/ 1633171 w 35"/>
                  <a:gd name="T33" fmla="*/ 130303 h 32"/>
                  <a:gd name="T34" fmla="*/ 1304516 w 35"/>
                  <a:gd name="T35" fmla="*/ 320694 h 32"/>
                  <a:gd name="T36" fmla="*/ 1170263 w 35"/>
                  <a:gd name="T37" fmla="*/ 511363 h 32"/>
                  <a:gd name="T38" fmla="*/ 841608 w 35"/>
                  <a:gd name="T39" fmla="*/ 190429 h 32"/>
                  <a:gd name="T40" fmla="*/ 647409 w 35"/>
                  <a:gd name="T41" fmla="*/ 0 h 32"/>
                  <a:gd name="T42" fmla="*/ 522892 w 35"/>
                  <a:gd name="T43" fmla="*/ 130303 h 32"/>
                  <a:gd name="T44" fmla="*/ 195728 w 35"/>
                  <a:gd name="T45" fmla="*/ 60366 h 32"/>
                  <a:gd name="T46" fmla="*/ 132686 w 35"/>
                  <a:gd name="T47" fmla="*/ 441433 h 32"/>
                  <a:gd name="T48" fmla="*/ 0 w 35"/>
                  <a:gd name="T49" fmla="*/ 571496 h 32"/>
                  <a:gd name="T50" fmla="*/ 132686 w 35"/>
                  <a:gd name="T51" fmla="*/ 692235 h 32"/>
                  <a:gd name="T52" fmla="*/ 61513 w 35"/>
                  <a:gd name="T53" fmla="*/ 952556 h 32"/>
                  <a:gd name="T54" fmla="*/ 195728 w 35"/>
                  <a:gd name="T55" fmla="*/ 1012929 h 32"/>
                  <a:gd name="T56" fmla="*/ 132686 w 35"/>
                  <a:gd name="T57" fmla="*/ 1202083 h 32"/>
                  <a:gd name="T58" fmla="*/ 195728 w 35"/>
                  <a:gd name="T59" fmla="*/ 1333661 h 32"/>
                  <a:gd name="T60" fmla="*/ 195728 w 35"/>
                  <a:gd name="T61" fmla="*/ 1513251 h 32"/>
                  <a:gd name="T62" fmla="*/ 257482 w 35"/>
                  <a:gd name="T63" fmla="*/ 2024381 h 3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35"/>
                  <a:gd name="T97" fmla="*/ 0 h 32"/>
                  <a:gd name="T98" fmla="*/ 35 w 35"/>
                  <a:gd name="T99" fmla="*/ 32 h 32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35" h="32">
                    <a:moveTo>
                      <a:pt x="4" y="32"/>
                    </a:moveTo>
                    <a:cubicBezTo>
                      <a:pt x="5" y="32"/>
                      <a:pt x="5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8" y="32"/>
                      <a:pt x="10" y="32"/>
                      <a:pt x="12" y="31"/>
                    </a:cubicBezTo>
                    <a:cubicBezTo>
                      <a:pt x="15" y="30"/>
                      <a:pt x="15" y="27"/>
                      <a:pt x="15" y="27"/>
                    </a:cubicBezTo>
                    <a:cubicBezTo>
                      <a:pt x="16" y="26"/>
                      <a:pt x="16" y="28"/>
                      <a:pt x="18" y="28"/>
                    </a:cubicBezTo>
                    <a:cubicBezTo>
                      <a:pt x="19" y="27"/>
                      <a:pt x="20" y="26"/>
                      <a:pt x="22" y="25"/>
                    </a:cubicBezTo>
                    <a:cubicBezTo>
                      <a:pt x="24" y="24"/>
                      <a:pt x="25" y="26"/>
                      <a:pt x="26" y="25"/>
                    </a:cubicBezTo>
                    <a:cubicBezTo>
                      <a:pt x="28" y="24"/>
                      <a:pt x="27" y="22"/>
                      <a:pt x="28" y="21"/>
                    </a:cubicBezTo>
                    <a:cubicBezTo>
                      <a:pt x="29" y="20"/>
                      <a:pt x="31" y="19"/>
                      <a:pt x="33" y="19"/>
                    </a:cubicBezTo>
                    <a:cubicBezTo>
                      <a:pt x="34" y="17"/>
                      <a:pt x="33" y="16"/>
                      <a:pt x="35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4"/>
                      <a:pt x="34" y="13"/>
                      <a:pt x="34" y="12"/>
                    </a:cubicBezTo>
                    <a:cubicBezTo>
                      <a:pt x="33" y="11"/>
                      <a:pt x="34" y="10"/>
                      <a:pt x="34" y="9"/>
                    </a:cubicBezTo>
                    <a:cubicBezTo>
                      <a:pt x="31" y="8"/>
                      <a:pt x="32" y="7"/>
                      <a:pt x="32" y="6"/>
                    </a:cubicBezTo>
                    <a:cubicBezTo>
                      <a:pt x="30" y="4"/>
                      <a:pt x="27" y="7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4"/>
                      <a:pt x="21" y="4"/>
                      <a:pt x="20" y="5"/>
                    </a:cubicBezTo>
                    <a:cubicBezTo>
                      <a:pt x="20" y="6"/>
                      <a:pt x="19" y="8"/>
                      <a:pt x="18" y="8"/>
                    </a:cubicBezTo>
                    <a:cubicBezTo>
                      <a:pt x="17" y="8"/>
                      <a:pt x="15" y="4"/>
                      <a:pt x="13" y="3"/>
                    </a:cubicBezTo>
                    <a:cubicBezTo>
                      <a:pt x="12" y="2"/>
                      <a:pt x="11" y="0"/>
                      <a:pt x="10" y="0"/>
                    </a:cubicBezTo>
                    <a:cubicBezTo>
                      <a:pt x="9" y="0"/>
                      <a:pt x="9" y="2"/>
                      <a:pt x="8" y="2"/>
                    </a:cubicBezTo>
                    <a:cubicBezTo>
                      <a:pt x="6" y="1"/>
                      <a:pt x="6" y="0"/>
                      <a:pt x="3" y="1"/>
                    </a:cubicBezTo>
                    <a:cubicBezTo>
                      <a:pt x="3" y="2"/>
                      <a:pt x="1" y="3"/>
                      <a:pt x="2" y="7"/>
                    </a:cubicBezTo>
                    <a:cubicBezTo>
                      <a:pt x="2" y="7"/>
                      <a:pt x="2" y="8"/>
                      <a:pt x="0" y="9"/>
                    </a:cubicBezTo>
                    <a:cubicBezTo>
                      <a:pt x="1" y="9"/>
                      <a:pt x="1" y="10"/>
                      <a:pt x="2" y="11"/>
                    </a:cubicBezTo>
                    <a:cubicBezTo>
                      <a:pt x="2" y="12"/>
                      <a:pt x="1" y="13"/>
                      <a:pt x="1" y="15"/>
                    </a:cubicBezTo>
                    <a:cubicBezTo>
                      <a:pt x="1" y="15"/>
                      <a:pt x="3" y="16"/>
                      <a:pt x="3" y="16"/>
                    </a:cubicBezTo>
                    <a:cubicBezTo>
                      <a:pt x="3" y="17"/>
                      <a:pt x="1" y="18"/>
                      <a:pt x="2" y="19"/>
                    </a:cubicBezTo>
                    <a:cubicBezTo>
                      <a:pt x="2" y="20"/>
                      <a:pt x="3" y="20"/>
                      <a:pt x="3" y="21"/>
                    </a:cubicBezTo>
                    <a:cubicBezTo>
                      <a:pt x="3" y="22"/>
                      <a:pt x="2" y="22"/>
                      <a:pt x="3" y="24"/>
                    </a:cubicBezTo>
                    <a:cubicBezTo>
                      <a:pt x="3" y="26"/>
                      <a:pt x="4" y="29"/>
                      <a:pt x="4" y="32"/>
                    </a:cubicBezTo>
                    <a:close/>
                  </a:path>
                </a:pathLst>
              </a:custGeom>
              <a:solidFill>
                <a:srgbClr val="B9DCFF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" name="Freeform 45"/>
              <p:cNvSpPr>
                <a:spLocks/>
              </p:cNvSpPr>
              <p:nvPr/>
            </p:nvSpPr>
            <p:spPr bwMode="auto">
              <a:xfrm>
                <a:off x="595" y="2375"/>
                <a:ext cx="310" cy="361"/>
              </a:xfrm>
              <a:custGeom>
                <a:avLst/>
                <a:gdLst>
                  <a:gd name="T0" fmla="*/ 1154921 w 49"/>
                  <a:gd name="T1" fmla="*/ 2904163 h 57"/>
                  <a:gd name="T2" fmla="*/ 1215959 w 49"/>
                  <a:gd name="T3" fmla="*/ 2904163 h 57"/>
                  <a:gd name="T4" fmla="*/ 1408159 w 49"/>
                  <a:gd name="T5" fmla="*/ 3616739 h 57"/>
                  <a:gd name="T6" fmla="*/ 1733280 w 49"/>
                  <a:gd name="T7" fmla="*/ 3158186 h 57"/>
                  <a:gd name="T8" fmla="*/ 2117920 w 49"/>
                  <a:gd name="T9" fmla="*/ 3230589 h 57"/>
                  <a:gd name="T10" fmla="*/ 2310120 w 49"/>
                  <a:gd name="T11" fmla="*/ 3097222 h 57"/>
                  <a:gd name="T12" fmla="*/ 2625637 w 49"/>
                  <a:gd name="T13" fmla="*/ 3230589 h 57"/>
                  <a:gd name="T14" fmla="*/ 3010277 w 49"/>
                  <a:gd name="T15" fmla="*/ 3158186 h 57"/>
                  <a:gd name="T16" fmla="*/ 3141439 w 49"/>
                  <a:gd name="T17" fmla="*/ 3230589 h 57"/>
                  <a:gd name="T18" fmla="*/ 3080685 w 49"/>
                  <a:gd name="T19" fmla="*/ 2711072 h 57"/>
                  <a:gd name="T20" fmla="*/ 3080685 w 49"/>
                  <a:gd name="T21" fmla="*/ 2516252 h 57"/>
                  <a:gd name="T22" fmla="*/ 3010277 w 49"/>
                  <a:gd name="T23" fmla="*/ 2384405 h 57"/>
                  <a:gd name="T24" fmla="*/ 3080685 w 49"/>
                  <a:gd name="T25" fmla="*/ 2191308 h 57"/>
                  <a:gd name="T26" fmla="*/ 2949239 w 49"/>
                  <a:gd name="T27" fmla="*/ 2130103 h 57"/>
                  <a:gd name="T28" fmla="*/ 3010277 w 49"/>
                  <a:gd name="T29" fmla="*/ 1874274 h 57"/>
                  <a:gd name="T30" fmla="*/ 2888485 w 49"/>
                  <a:gd name="T31" fmla="*/ 1681215 h 57"/>
                  <a:gd name="T32" fmla="*/ 2757039 w 49"/>
                  <a:gd name="T33" fmla="*/ 1610579 h 57"/>
                  <a:gd name="T34" fmla="*/ 2625637 w 49"/>
                  <a:gd name="T35" fmla="*/ 1488162 h 57"/>
                  <a:gd name="T36" fmla="*/ 2431918 w 49"/>
                  <a:gd name="T37" fmla="*/ 1488162 h 57"/>
                  <a:gd name="T38" fmla="*/ 2117920 w 49"/>
                  <a:gd name="T39" fmla="*/ 1029610 h 57"/>
                  <a:gd name="T40" fmla="*/ 1855078 w 49"/>
                  <a:gd name="T41" fmla="*/ 1029610 h 57"/>
                  <a:gd name="T42" fmla="*/ 1662878 w 49"/>
                  <a:gd name="T43" fmla="*/ 835031 h 57"/>
                  <a:gd name="T44" fmla="*/ 1480326 w 49"/>
                  <a:gd name="T45" fmla="*/ 773781 h 57"/>
                  <a:gd name="T46" fmla="*/ 1347361 w 49"/>
                  <a:gd name="T47" fmla="*/ 519758 h 57"/>
                  <a:gd name="T48" fmla="*/ 962721 w 49"/>
                  <a:gd name="T49" fmla="*/ 387676 h 57"/>
                  <a:gd name="T50" fmla="*/ 770559 w 49"/>
                  <a:gd name="T51" fmla="*/ 326705 h 57"/>
                  <a:gd name="T52" fmla="*/ 709761 w 49"/>
                  <a:gd name="T53" fmla="*/ 0 h 57"/>
                  <a:gd name="T54" fmla="*/ 639119 w 49"/>
                  <a:gd name="T55" fmla="*/ 131847 h 57"/>
                  <a:gd name="T56" fmla="*/ 253238 w 49"/>
                  <a:gd name="T57" fmla="*/ 254302 h 57"/>
                  <a:gd name="T58" fmla="*/ 192200 w 49"/>
                  <a:gd name="T59" fmla="*/ 519758 h 57"/>
                  <a:gd name="T60" fmla="*/ 0 w 49"/>
                  <a:gd name="T61" fmla="*/ 641940 h 57"/>
                  <a:gd name="T62" fmla="*/ 60760 w 49"/>
                  <a:gd name="T63" fmla="*/ 641940 h 57"/>
                  <a:gd name="T64" fmla="*/ 192200 w 49"/>
                  <a:gd name="T65" fmla="*/ 968645 h 57"/>
                  <a:gd name="T66" fmla="*/ 384400 w 49"/>
                  <a:gd name="T67" fmla="*/ 968645 h 57"/>
                  <a:gd name="T68" fmla="*/ 445400 w 49"/>
                  <a:gd name="T69" fmla="*/ 1100486 h 57"/>
                  <a:gd name="T70" fmla="*/ 709761 w 49"/>
                  <a:gd name="T71" fmla="*/ 1222669 h 57"/>
                  <a:gd name="T72" fmla="*/ 831319 w 49"/>
                  <a:gd name="T73" fmla="*/ 1549374 h 57"/>
                  <a:gd name="T74" fmla="*/ 517320 w 49"/>
                  <a:gd name="T75" fmla="*/ 1874274 h 57"/>
                  <a:gd name="T76" fmla="*/ 639119 w 49"/>
                  <a:gd name="T77" fmla="*/ 2130103 h 57"/>
                  <a:gd name="T78" fmla="*/ 831319 w 49"/>
                  <a:gd name="T79" fmla="*/ 2323156 h 57"/>
                  <a:gd name="T80" fmla="*/ 1023759 w 49"/>
                  <a:gd name="T81" fmla="*/ 2323156 h 57"/>
                  <a:gd name="T82" fmla="*/ 1023759 w 49"/>
                  <a:gd name="T83" fmla="*/ 2577458 h 57"/>
                  <a:gd name="T84" fmla="*/ 1154921 w 49"/>
                  <a:gd name="T85" fmla="*/ 2904163 h 57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9"/>
                  <a:gd name="T130" fmla="*/ 0 h 57"/>
                  <a:gd name="T131" fmla="*/ 49 w 49"/>
                  <a:gd name="T132" fmla="*/ 57 h 57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9" h="57">
                    <a:moveTo>
                      <a:pt x="18" y="45"/>
                    </a:moveTo>
                    <a:cubicBezTo>
                      <a:pt x="19" y="45"/>
                      <a:pt x="19" y="45"/>
                      <a:pt x="19" y="45"/>
                    </a:cubicBezTo>
                    <a:cubicBezTo>
                      <a:pt x="20" y="47"/>
                      <a:pt x="15" y="57"/>
                      <a:pt x="22" y="56"/>
                    </a:cubicBezTo>
                    <a:cubicBezTo>
                      <a:pt x="28" y="55"/>
                      <a:pt x="23" y="50"/>
                      <a:pt x="27" y="49"/>
                    </a:cubicBezTo>
                    <a:cubicBezTo>
                      <a:pt x="30" y="47"/>
                      <a:pt x="31" y="51"/>
                      <a:pt x="33" y="50"/>
                    </a:cubicBezTo>
                    <a:cubicBezTo>
                      <a:pt x="34" y="49"/>
                      <a:pt x="35" y="48"/>
                      <a:pt x="36" y="48"/>
                    </a:cubicBezTo>
                    <a:cubicBezTo>
                      <a:pt x="38" y="48"/>
                      <a:pt x="38" y="50"/>
                      <a:pt x="41" y="50"/>
                    </a:cubicBezTo>
                    <a:cubicBezTo>
                      <a:pt x="44" y="51"/>
                      <a:pt x="46" y="49"/>
                      <a:pt x="47" y="49"/>
                    </a:cubicBezTo>
                    <a:cubicBezTo>
                      <a:pt x="48" y="51"/>
                      <a:pt x="49" y="50"/>
                      <a:pt x="49" y="50"/>
                    </a:cubicBezTo>
                    <a:cubicBezTo>
                      <a:pt x="49" y="47"/>
                      <a:pt x="48" y="44"/>
                      <a:pt x="48" y="42"/>
                    </a:cubicBezTo>
                    <a:cubicBezTo>
                      <a:pt x="47" y="40"/>
                      <a:pt x="48" y="40"/>
                      <a:pt x="48" y="39"/>
                    </a:cubicBezTo>
                    <a:cubicBezTo>
                      <a:pt x="48" y="38"/>
                      <a:pt x="47" y="38"/>
                      <a:pt x="47" y="37"/>
                    </a:cubicBezTo>
                    <a:cubicBezTo>
                      <a:pt x="46" y="36"/>
                      <a:pt x="48" y="35"/>
                      <a:pt x="48" y="34"/>
                    </a:cubicBezTo>
                    <a:cubicBezTo>
                      <a:pt x="48" y="34"/>
                      <a:pt x="46" y="33"/>
                      <a:pt x="46" y="33"/>
                    </a:cubicBezTo>
                    <a:cubicBezTo>
                      <a:pt x="46" y="31"/>
                      <a:pt x="47" y="30"/>
                      <a:pt x="47" y="29"/>
                    </a:cubicBezTo>
                    <a:cubicBezTo>
                      <a:pt x="46" y="28"/>
                      <a:pt x="46" y="27"/>
                      <a:pt x="45" y="26"/>
                    </a:cubicBezTo>
                    <a:cubicBezTo>
                      <a:pt x="44" y="25"/>
                      <a:pt x="43" y="26"/>
                      <a:pt x="43" y="25"/>
                    </a:cubicBezTo>
                    <a:cubicBezTo>
                      <a:pt x="42" y="25"/>
                      <a:pt x="42" y="23"/>
                      <a:pt x="41" y="23"/>
                    </a:cubicBezTo>
                    <a:cubicBezTo>
                      <a:pt x="40" y="23"/>
                      <a:pt x="39" y="24"/>
                      <a:pt x="38" y="23"/>
                    </a:cubicBezTo>
                    <a:cubicBezTo>
                      <a:pt x="36" y="22"/>
                      <a:pt x="36" y="17"/>
                      <a:pt x="33" y="16"/>
                    </a:cubicBezTo>
                    <a:cubicBezTo>
                      <a:pt x="31" y="15"/>
                      <a:pt x="30" y="17"/>
                      <a:pt x="29" y="16"/>
                    </a:cubicBezTo>
                    <a:cubicBezTo>
                      <a:pt x="27" y="16"/>
                      <a:pt x="27" y="14"/>
                      <a:pt x="26" y="13"/>
                    </a:cubicBezTo>
                    <a:cubicBezTo>
                      <a:pt x="25" y="12"/>
                      <a:pt x="24" y="13"/>
                      <a:pt x="23" y="12"/>
                    </a:cubicBezTo>
                    <a:cubicBezTo>
                      <a:pt x="22" y="11"/>
                      <a:pt x="22" y="10"/>
                      <a:pt x="21" y="8"/>
                    </a:cubicBezTo>
                    <a:cubicBezTo>
                      <a:pt x="18" y="9"/>
                      <a:pt x="17" y="7"/>
                      <a:pt x="15" y="6"/>
                    </a:cubicBezTo>
                    <a:cubicBezTo>
                      <a:pt x="14" y="6"/>
                      <a:pt x="13" y="6"/>
                      <a:pt x="12" y="5"/>
                    </a:cubicBezTo>
                    <a:cubicBezTo>
                      <a:pt x="11" y="4"/>
                      <a:pt x="13" y="1"/>
                      <a:pt x="11" y="0"/>
                    </a:cubicBezTo>
                    <a:cubicBezTo>
                      <a:pt x="10" y="0"/>
                      <a:pt x="10" y="1"/>
                      <a:pt x="10" y="2"/>
                    </a:cubicBezTo>
                    <a:cubicBezTo>
                      <a:pt x="8" y="3"/>
                      <a:pt x="5" y="4"/>
                      <a:pt x="4" y="4"/>
                    </a:cubicBezTo>
                    <a:cubicBezTo>
                      <a:pt x="4" y="6"/>
                      <a:pt x="3" y="7"/>
                      <a:pt x="3" y="8"/>
                    </a:cubicBezTo>
                    <a:cubicBezTo>
                      <a:pt x="3" y="9"/>
                      <a:pt x="2" y="9"/>
                      <a:pt x="0" y="10"/>
                    </a:cubicBezTo>
                    <a:cubicBezTo>
                      <a:pt x="0" y="10"/>
                      <a:pt x="0" y="10"/>
                      <a:pt x="1" y="10"/>
                    </a:cubicBezTo>
                    <a:cubicBezTo>
                      <a:pt x="5" y="13"/>
                      <a:pt x="2" y="14"/>
                      <a:pt x="3" y="15"/>
                    </a:cubicBezTo>
                    <a:cubicBezTo>
                      <a:pt x="4" y="16"/>
                      <a:pt x="5" y="15"/>
                      <a:pt x="6" y="15"/>
                    </a:cubicBezTo>
                    <a:cubicBezTo>
                      <a:pt x="6" y="15"/>
                      <a:pt x="6" y="17"/>
                      <a:pt x="7" y="17"/>
                    </a:cubicBezTo>
                    <a:cubicBezTo>
                      <a:pt x="8" y="18"/>
                      <a:pt x="9" y="16"/>
                      <a:pt x="11" y="19"/>
                    </a:cubicBezTo>
                    <a:cubicBezTo>
                      <a:pt x="12" y="21"/>
                      <a:pt x="13" y="22"/>
                      <a:pt x="13" y="24"/>
                    </a:cubicBezTo>
                    <a:cubicBezTo>
                      <a:pt x="12" y="26"/>
                      <a:pt x="9" y="27"/>
                      <a:pt x="8" y="29"/>
                    </a:cubicBezTo>
                    <a:cubicBezTo>
                      <a:pt x="7" y="31"/>
                      <a:pt x="9" y="32"/>
                      <a:pt x="10" y="33"/>
                    </a:cubicBezTo>
                    <a:cubicBezTo>
                      <a:pt x="12" y="34"/>
                      <a:pt x="11" y="36"/>
                      <a:pt x="13" y="36"/>
                    </a:cubicBezTo>
                    <a:cubicBezTo>
                      <a:pt x="14" y="37"/>
                      <a:pt x="14" y="36"/>
                      <a:pt x="16" y="36"/>
                    </a:cubicBezTo>
                    <a:cubicBezTo>
                      <a:pt x="16" y="36"/>
                      <a:pt x="15" y="38"/>
                      <a:pt x="16" y="40"/>
                    </a:cubicBezTo>
                    <a:cubicBezTo>
                      <a:pt x="16" y="41"/>
                      <a:pt x="18" y="43"/>
                      <a:pt x="18" y="45"/>
                    </a:cubicBezTo>
                    <a:close/>
                  </a:path>
                </a:pathLst>
              </a:custGeom>
              <a:solidFill>
                <a:srgbClr val="B9DCFF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" name="Freeform 46"/>
              <p:cNvSpPr>
                <a:spLocks/>
              </p:cNvSpPr>
              <p:nvPr/>
            </p:nvSpPr>
            <p:spPr bwMode="auto">
              <a:xfrm>
                <a:off x="665" y="2274"/>
                <a:ext cx="209" cy="228"/>
              </a:xfrm>
              <a:custGeom>
                <a:avLst/>
                <a:gdLst>
                  <a:gd name="T0" fmla="*/ 1610579 w 33"/>
                  <a:gd name="T1" fmla="*/ 2323155 h 36"/>
                  <a:gd name="T2" fmla="*/ 1742427 w 33"/>
                  <a:gd name="T3" fmla="*/ 2069132 h 36"/>
                  <a:gd name="T4" fmla="*/ 1996729 w 33"/>
                  <a:gd name="T5" fmla="*/ 1996729 h 36"/>
                  <a:gd name="T6" fmla="*/ 1996729 w 33"/>
                  <a:gd name="T7" fmla="*/ 1488162 h 36"/>
                  <a:gd name="T8" fmla="*/ 2130102 w 33"/>
                  <a:gd name="T9" fmla="*/ 1354795 h 36"/>
                  <a:gd name="T10" fmla="*/ 2069132 w 33"/>
                  <a:gd name="T11" fmla="*/ 1222669 h 36"/>
                  <a:gd name="T12" fmla="*/ 1742427 w 33"/>
                  <a:gd name="T13" fmla="*/ 1161698 h 36"/>
                  <a:gd name="T14" fmla="*/ 1681215 w 33"/>
                  <a:gd name="T15" fmla="*/ 835031 h 36"/>
                  <a:gd name="T16" fmla="*/ 1488162 w 33"/>
                  <a:gd name="T17" fmla="*/ 907434 h 36"/>
                  <a:gd name="T18" fmla="*/ 1222669 w 33"/>
                  <a:gd name="T19" fmla="*/ 448881 h 36"/>
                  <a:gd name="T20" fmla="*/ 907434 w 33"/>
                  <a:gd name="T21" fmla="*/ 254302 h 36"/>
                  <a:gd name="T22" fmla="*/ 641940 w 33"/>
                  <a:gd name="T23" fmla="*/ 0 h 36"/>
                  <a:gd name="T24" fmla="*/ 519758 w 33"/>
                  <a:gd name="T25" fmla="*/ 448881 h 36"/>
                  <a:gd name="T26" fmla="*/ 387676 w 33"/>
                  <a:gd name="T27" fmla="*/ 712817 h 36"/>
                  <a:gd name="T28" fmla="*/ 326705 w 33"/>
                  <a:gd name="T29" fmla="*/ 1029610 h 36"/>
                  <a:gd name="T30" fmla="*/ 0 w 33"/>
                  <a:gd name="T31" fmla="*/ 1029610 h 36"/>
                  <a:gd name="T32" fmla="*/ 0 w 33"/>
                  <a:gd name="T33" fmla="*/ 1029610 h 36"/>
                  <a:gd name="T34" fmla="*/ 61212 w 33"/>
                  <a:gd name="T35" fmla="*/ 1354795 h 36"/>
                  <a:gd name="T36" fmla="*/ 254302 w 33"/>
                  <a:gd name="T37" fmla="*/ 1415759 h 36"/>
                  <a:gd name="T38" fmla="*/ 641940 w 33"/>
                  <a:gd name="T39" fmla="*/ 1549374 h 36"/>
                  <a:gd name="T40" fmla="*/ 773781 w 33"/>
                  <a:gd name="T41" fmla="*/ 1803676 h 36"/>
                  <a:gd name="T42" fmla="*/ 968645 w 33"/>
                  <a:gd name="T43" fmla="*/ 1874274 h 36"/>
                  <a:gd name="T44" fmla="*/ 1161698 w 33"/>
                  <a:gd name="T45" fmla="*/ 2069132 h 36"/>
                  <a:gd name="T46" fmla="*/ 1415759 w 33"/>
                  <a:gd name="T47" fmla="*/ 2069132 h 36"/>
                  <a:gd name="T48" fmla="*/ 1610579 w 33"/>
                  <a:gd name="T49" fmla="*/ 2323155 h 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33"/>
                  <a:gd name="T76" fmla="*/ 0 h 36"/>
                  <a:gd name="T77" fmla="*/ 33 w 33"/>
                  <a:gd name="T78" fmla="*/ 36 h 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33" h="36">
                    <a:moveTo>
                      <a:pt x="25" y="36"/>
                    </a:moveTo>
                    <a:cubicBezTo>
                      <a:pt x="25" y="35"/>
                      <a:pt x="26" y="34"/>
                      <a:pt x="27" y="32"/>
                    </a:cubicBezTo>
                    <a:cubicBezTo>
                      <a:pt x="28" y="32"/>
                      <a:pt x="30" y="32"/>
                      <a:pt x="31" y="31"/>
                    </a:cubicBezTo>
                    <a:cubicBezTo>
                      <a:pt x="32" y="28"/>
                      <a:pt x="30" y="25"/>
                      <a:pt x="31" y="23"/>
                    </a:cubicBezTo>
                    <a:cubicBezTo>
                      <a:pt x="31" y="22"/>
                      <a:pt x="33" y="22"/>
                      <a:pt x="33" y="21"/>
                    </a:cubicBezTo>
                    <a:cubicBezTo>
                      <a:pt x="33" y="21"/>
                      <a:pt x="33" y="20"/>
                      <a:pt x="32" y="19"/>
                    </a:cubicBezTo>
                    <a:cubicBezTo>
                      <a:pt x="30" y="18"/>
                      <a:pt x="29" y="19"/>
                      <a:pt x="27" y="18"/>
                    </a:cubicBezTo>
                    <a:cubicBezTo>
                      <a:pt x="26" y="17"/>
                      <a:pt x="27" y="15"/>
                      <a:pt x="26" y="13"/>
                    </a:cubicBezTo>
                    <a:cubicBezTo>
                      <a:pt x="24" y="12"/>
                      <a:pt x="24" y="14"/>
                      <a:pt x="23" y="14"/>
                    </a:cubicBezTo>
                    <a:cubicBezTo>
                      <a:pt x="19" y="13"/>
                      <a:pt x="21" y="9"/>
                      <a:pt x="19" y="7"/>
                    </a:cubicBezTo>
                    <a:cubicBezTo>
                      <a:pt x="17" y="5"/>
                      <a:pt x="15" y="5"/>
                      <a:pt x="14" y="4"/>
                    </a:cubicBezTo>
                    <a:cubicBezTo>
                      <a:pt x="13" y="2"/>
                      <a:pt x="12" y="1"/>
                      <a:pt x="10" y="0"/>
                    </a:cubicBezTo>
                    <a:cubicBezTo>
                      <a:pt x="7" y="1"/>
                      <a:pt x="9" y="5"/>
                      <a:pt x="8" y="7"/>
                    </a:cubicBezTo>
                    <a:cubicBezTo>
                      <a:pt x="8" y="9"/>
                      <a:pt x="6" y="7"/>
                      <a:pt x="6" y="11"/>
                    </a:cubicBezTo>
                    <a:cubicBezTo>
                      <a:pt x="6" y="12"/>
                      <a:pt x="7" y="15"/>
                      <a:pt x="5" y="16"/>
                    </a:cubicBezTo>
                    <a:cubicBezTo>
                      <a:pt x="4" y="16"/>
                      <a:pt x="1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2" y="17"/>
                      <a:pt x="0" y="20"/>
                      <a:pt x="1" y="21"/>
                    </a:cubicBezTo>
                    <a:cubicBezTo>
                      <a:pt x="2" y="22"/>
                      <a:pt x="3" y="22"/>
                      <a:pt x="4" y="22"/>
                    </a:cubicBezTo>
                    <a:cubicBezTo>
                      <a:pt x="6" y="23"/>
                      <a:pt x="7" y="25"/>
                      <a:pt x="10" y="24"/>
                    </a:cubicBezTo>
                    <a:cubicBezTo>
                      <a:pt x="11" y="26"/>
                      <a:pt x="11" y="27"/>
                      <a:pt x="12" y="28"/>
                    </a:cubicBezTo>
                    <a:cubicBezTo>
                      <a:pt x="13" y="29"/>
                      <a:pt x="14" y="28"/>
                      <a:pt x="15" y="29"/>
                    </a:cubicBezTo>
                    <a:cubicBezTo>
                      <a:pt x="16" y="30"/>
                      <a:pt x="16" y="32"/>
                      <a:pt x="18" y="32"/>
                    </a:cubicBezTo>
                    <a:cubicBezTo>
                      <a:pt x="19" y="33"/>
                      <a:pt x="20" y="31"/>
                      <a:pt x="22" y="32"/>
                    </a:cubicBezTo>
                    <a:cubicBezTo>
                      <a:pt x="23" y="32"/>
                      <a:pt x="24" y="34"/>
                      <a:pt x="25" y="36"/>
                    </a:cubicBezTo>
                    <a:close/>
                  </a:path>
                </a:pathLst>
              </a:custGeom>
              <a:solidFill>
                <a:srgbClr val="B9DCFF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7" name="Freeform 47"/>
              <p:cNvSpPr>
                <a:spLocks/>
              </p:cNvSpPr>
              <p:nvPr/>
            </p:nvSpPr>
            <p:spPr bwMode="auto">
              <a:xfrm>
                <a:off x="823" y="2381"/>
                <a:ext cx="215" cy="165"/>
              </a:xfrm>
              <a:custGeom>
                <a:avLst/>
                <a:gdLst>
                  <a:gd name="T0" fmla="*/ 1213725 w 34"/>
                  <a:gd name="T1" fmla="*/ 257870 h 26"/>
                  <a:gd name="T2" fmla="*/ 1152786 w 34"/>
                  <a:gd name="T3" fmla="*/ 0 h 26"/>
                  <a:gd name="T4" fmla="*/ 900186 w 34"/>
                  <a:gd name="T5" fmla="*/ 257870 h 26"/>
                  <a:gd name="T6" fmla="*/ 444538 w 34"/>
                  <a:gd name="T7" fmla="*/ 196293 h 26"/>
                  <a:gd name="T8" fmla="*/ 514830 w 34"/>
                  <a:gd name="T9" fmla="*/ 257870 h 26"/>
                  <a:gd name="T10" fmla="*/ 383838 w 34"/>
                  <a:gd name="T11" fmla="*/ 390777 h 26"/>
                  <a:gd name="T12" fmla="*/ 383838 w 34"/>
                  <a:gd name="T13" fmla="*/ 916505 h 26"/>
                  <a:gd name="T14" fmla="*/ 131239 w 34"/>
                  <a:gd name="T15" fmla="*/ 978126 h 26"/>
                  <a:gd name="T16" fmla="*/ 0 w 34"/>
                  <a:gd name="T17" fmla="*/ 1245706 h 26"/>
                  <a:gd name="T18" fmla="*/ 131239 w 34"/>
                  <a:gd name="T19" fmla="*/ 1440228 h 26"/>
                  <a:gd name="T20" fmla="*/ 322892 w 34"/>
                  <a:gd name="T21" fmla="*/ 1440228 h 26"/>
                  <a:gd name="T22" fmla="*/ 444538 w 34"/>
                  <a:gd name="T23" fmla="*/ 1565196 h 26"/>
                  <a:gd name="T24" fmla="*/ 575492 w 34"/>
                  <a:gd name="T25" fmla="*/ 1636483 h 26"/>
                  <a:gd name="T26" fmla="*/ 575492 w 34"/>
                  <a:gd name="T27" fmla="*/ 1698098 h 26"/>
                  <a:gd name="T28" fmla="*/ 708248 w 34"/>
                  <a:gd name="T29" fmla="*/ 1565196 h 26"/>
                  <a:gd name="T30" fmla="*/ 769188 w 34"/>
                  <a:gd name="T31" fmla="*/ 1172611 h 26"/>
                  <a:gd name="T32" fmla="*/ 1092086 w 34"/>
                  <a:gd name="T33" fmla="*/ 1245706 h 26"/>
                  <a:gd name="T34" fmla="*/ 1213725 w 34"/>
                  <a:gd name="T35" fmla="*/ 1111028 h 26"/>
                  <a:gd name="T36" fmla="*/ 1405385 w 34"/>
                  <a:gd name="T37" fmla="*/ 1307320 h 26"/>
                  <a:gd name="T38" fmla="*/ 1728562 w 34"/>
                  <a:gd name="T39" fmla="*/ 1636483 h 26"/>
                  <a:gd name="T40" fmla="*/ 1849917 w 34"/>
                  <a:gd name="T41" fmla="*/ 1440228 h 26"/>
                  <a:gd name="T42" fmla="*/ 2174573 w 34"/>
                  <a:gd name="T43" fmla="*/ 1245706 h 26"/>
                  <a:gd name="T44" fmla="*/ 2113911 w 34"/>
                  <a:gd name="T45" fmla="*/ 1049413 h 26"/>
                  <a:gd name="T46" fmla="*/ 2113911 w 34"/>
                  <a:gd name="T47" fmla="*/ 781833 h 26"/>
                  <a:gd name="T48" fmla="*/ 1849917 w 34"/>
                  <a:gd name="T49" fmla="*/ 781833 h 26"/>
                  <a:gd name="T50" fmla="*/ 1536624 w 34"/>
                  <a:gd name="T51" fmla="*/ 587070 h 26"/>
                  <a:gd name="T52" fmla="*/ 1405385 w 34"/>
                  <a:gd name="T53" fmla="*/ 452633 h 26"/>
                  <a:gd name="T54" fmla="*/ 1213725 w 34"/>
                  <a:gd name="T55" fmla="*/ 257870 h 2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34"/>
                  <a:gd name="T85" fmla="*/ 0 h 26"/>
                  <a:gd name="T86" fmla="*/ 34 w 34"/>
                  <a:gd name="T87" fmla="*/ 26 h 2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34" h="26">
                    <a:moveTo>
                      <a:pt x="19" y="4"/>
                    </a:moveTo>
                    <a:cubicBezTo>
                      <a:pt x="19" y="3"/>
                      <a:pt x="19" y="1"/>
                      <a:pt x="18" y="0"/>
                    </a:cubicBezTo>
                    <a:cubicBezTo>
                      <a:pt x="15" y="0"/>
                      <a:pt x="14" y="2"/>
                      <a:pt x="14" y="4"/>
                    </a:cubicBezTo>
                    <a:cubicBezTo>
                      <a:pt x="12" y="4"/>
                      <a:pt x="10" y="3"/>
                      <a:pt x="7" y="3"/>
                    </a:cubicBezTo>
                    <a:cubicBezTo>
                      <a:pt x="8" y="3"/>
                      <a:pt x="8" y="4"/>
                      <a:pt x="8" y="4"/>
                    </a:cubicBezTo>
                    <a:cubicBezTo>
                      <a:pt x="8" y="5"/>
                      <a:pt x="6" y="5"/>
                      <a:pt x="6" y="6"/>
                    </a:cubicBezTo>
                    <a:cubicBezTo>
                      <a:pt x="5" y="8"/>
                      <a:pt x="7" y="11"/>
                      <a:pt x="6" y="14"/>
                    </a:cubicBezTo>
                    <a:cubicBezTo>
                      <a:pt x="5" y="15"/>
                      <a:pt x="3" y="15"/>
                      <a:pt x="2" y="15"/>
                    </a:cubicBezTo>
                    <a:cubicBezTo>
                      <a:pt x="1" y="17"/>
                      <a:pt x="0" y="18"/>
                      <a:pt x="0" y="19"/>
                    </a:cubicBezTo>
                    <a:cubicBezTo>
                      <a:pt x="0" y="20"/>
                      <a:pt x="1" y="22"/>
                      <a:pt x="2" y="22"/>
                    </a:cubicBezTo>
                    <a:cubicBezTo>
                      <a:pt x="3" y="23"/>
                      <a:pt x="4" y="22"/>
                      <a:pt x="5" y="22"/>
                    </a:cubicBezTo>
                    <a:cubicBezTo>
                      <a:pt x="6" y="22"/>
                      <a:pt x="6" y="24"/>
                      <a:pt x="7" y="24"/>
                    </a:cubicBezTo>
                    <a:cubicBezTo>
                      <a:pt x="7" y="25"/>
                      <a:pt x="8" y="24"/>
                      <a:pt x="9" y="25"/>
                    </a:cubicBezTo>
                    <a:cubicBezTo>
                      <a:pt x="9" y="25"/>
                      <a:pt x="9" y="25"/>
                      <a:pt x="9" y="26"/>
                    </a:cubicBezTo>
                    <a:cubicBezTo>
                      <a:pt x="11" y="25"/>
                      <a:pt x="11" y="24"/>
                      <a:pt x="11" y="24"/>
                    </a:cubicBezTo>
                    <a:cubicBezTo>
                      <a:pt x="10" y="20"/>
                      <a:pt x="12" y="19"/>
                      <a:pt x="12" y="18"/>
                    </a:cubicBezTo>
                    <a:cubicBezTo>
                      <a:pt x="15" y="17"/>
                      <a:pt x="15" y="18"/>
                      <a:pt x="17" y="19"/>
                    </a:cubicBezTo>
                    <a:cubicBezTo>
                      <a:pt x="18" y="19"/>
                      <a:pt x="18" y="17"/>
                      <a:pt x="19" y="17"/>
                    </a:cubicBezTo>
                    <a:cubicBezTo>
                      <a:pt x="20" y="17"/>
                      <a:pt x="21" y="19"/>
                      <a:pt x="22" y="20"/>
                    </a:cubicBezTo>
                    <a:cubicBezTo>
                      <a:pt x="24" y="21"/>
                      <a:pt x="26" y="25"/>
                      <a:pt x="27" y="25"/>
                    </a:cubicBezTo>
                    <a:cubicBezTo>
                      <a:pt x="28" y="25"/>
                      <a:pt x="29" y="23"/>
                      <a:pt x="29" y="22"/>
                    </a:cubicBezTo>
                    <a:cubicBezTo>
                      <a:pt x="30" y="21"/>
                      <a:pt x="33" y="21"/>
                      <a:pt x="34" y="19"/>
                    </a:cubicBezTo>
                    <a:cubicBezTo>
                      <a:pt x="34" y="18"/>
                      <a:pt x="33" y="17"/>
                      <a:pt x="33" y="16"/>
                    </a:cubicBezTo>
                    <a:cubicBezTo>
                      <a:pt x="33" y="15"/>
                      <a:pt x="34" y="13"/>
                      <a:pt x="33" y="12"/>
                    </a:cubicBezTo>
                    <a:cubicBezTo>
                      <a:pt x="32" y="11"/>
                      <a:pt x="31" y="12"/>
                      <a:pt x="29" y="12"/>
                    </a:cubicBezTo>
                    <a:cubicBezTo>
                      <a:pt x="27" y="12"/>
                      <a:pt x="27" y="9"/>
                      <a:pt x="24" y="9"/>
                    </a:cubicBezTo>
                    <a:cubicBezTo>
                      <a:pt x="23" y="9"/>
                      <a:pt x="23" y="8"/>
                      <a:pt x="22" y="7"/>
                    </a:cubicBezTo>
                    <a:cubicBezTo>
                      <a:pt x="20" y="7"/>
                      <a:pt x="19" y="6"/>
                      <a:pt x="19" y="4"/>
                    </a:cubicBezTo>
                    <a:close/>
                  </a:path>
                </a:pathLst>
              </a:custGeom>
              <a:solidFill>
                <a:srgbClr val="B9DCFF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8" name="Freeform 48"/>
              <p:cNvSpPr>
                <a:spLocks/>
              </p:cNvSpPr>
              <p:nvPr/>
            </p:nvSpPr>
            <p:spPr bwMode="auto">
              <a:xfrm>
                <a:off x="741" y="2229"/>
                <a:ext cx="196" cy="178"/>
              </a:xfrm>
              <a:custGeom>
                <a:avLst/>
                <a:gdLst>
                  <a:gd name="T0" fmla="*/ 0 w 31"/>
                  <a:gd name="T1" fmla="*/ 529251 h 28"/>
                  <a:gd name="T2" fmla="*/ 0 w 31"/>
                  <a:gd name="T3" fmla="*/ 529251 h 28"/>
                  <a:gd name="T4" fmla="*/ 130915 w 31"/>
                  <a:gd name="T5" fmla="*/ 395122 h 28"/>
                  <a:gd name="T6" fmla="*/ 322761 w 31"/>
                  <a:gd name="T7" fmla="*/ 467059 h 28"/>
                  <a:gd name="T8" fmla="*/ 322761 w 31"/>
                  <a:gd name="T9" fmla="*/ 395122 h 28"/>
                  <a:gd name="T10" fmla="*/ 444319 w 31"/>
                  <a:gd name="T11" fmla="*/ 331671 h 28"/>
                  <a:gd name="T12" fmla="*/ 575241 w 31"/>
                  <a:gd name="T13" fmla="*/ 197580 h 28"/>
                  <a:gd name="T14" fmla="*/ 707958 w 31"/>
                  <a:gd name="T15" fmla="*/ 0 h 28"/>
                  <a:gd name="T16" fmla="*/ 768598 w 31"/>
                  <a:gd name="T17" fmla="*/ 197580 h 28"/>
                  <a:gd name="T18" fmla="*/ 1081762 w 31"/>
                  <a:gd name="T19" fmla="*/ 331671 h 28"/>
                  <a:gd name="T20" fmla="*/ 1021084 w 31"/>
                  <a:gd name="T21" fmla="*/ 529251 h 28"/>
                  <a:gd name="T22" fmla="*/ 1081762 w 31"/>
                  <a:gd name="T23" fmla="*/ 664639 h 28"/>
                  <a:gd name="T24" fmla="*/ 1081762 w 31"/>
                  <a:gd name="T25" fmla="*/ 788705 h 28"/>
                  <a:gd name="T26" fmla="*/ 1343839 w 31"/>
                  <a:gd name="T27" fmla="*/ 1058223 h 28"/>
                  <a:gd name="T28" fmla="*/ 1788165 w 31"/>
                  <a:gd name="T29" fmla="*/ 862461 h 28"/>
                  <a:gd name="T30" fmla="*/ 1788165 w 31"/>
                  <a:gd name="T31" fmla="*/ 1121953 h 28"/>
                  <a:gd name="T32" fmla="*/ 1980005 w 31"/>
                  <a:gd name="T33" fmla="*/ 1317957 h 28"/>
                  <a:gd name="T34" fmla="*/ 1848843 w 31"/>
                  <a:gd name="T35" fmla="*/ 1651166 h 28"/>
                  <a:gd name="T36" fmla="*/ 1727519 w 31"/>
                  <a:gd name="T37" fmla="*/ 1848746 h 28"/>
                  <a:gd name="T38" fmla="*/ 1273564 w 31"/>
                  <a:gd name="T39" fmla="*/ 1785016 h 28"/>
                  <a:gd name="T40" fmla="*/ 1273564 w 31"/>
                  <a:gd name="T41" fmla="*/ 1713358 h 28"/>
                  <a:gd name="T42" fmla="*/ 960438 w 31"/>
                  <a:gd name="T43" fmla="*/ 1651166 h 28"/>
                  <a:gd name="T44" fmla="*/ 899760 w 31"/>
                  <a:gd name="T45" fmla="*/ 1317957 h 28"/>
                  <a:gd name="T46" fmla="*/ 707958 w 31"/>
                  <a:gd name="T47" fmla="*/ 1391426 h 28"/>
                  <a:gd name="T48" fmla="*/ 444319 w 31"/>
                  <a:gd name="T49" fmla="*/ 924373 h 28"/>
                  <a:gd name="T50" fmla="*/ 130915 w 31"/>
                  <a:gd name="T51" fmla="*/ 726793 h 28"/>
                  <a:gd name="T52" fmla="*/ 0 w 31"/>
                  <a:gd name="T53" fmla="*/ 529251 h 28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1"/>
                  <a:gd name="T82" fmla="*/ 0 h 28"/>
                  <a:gd name="T83" fmla="*/ 31 w 31"/>
                  <a:gd name="T84" fmla="*/ 28 h 28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1" h="28"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1" y="7"/>
                      <a:pt x="2" y="6"/>
                    </a:cubicBezTo>
                    <a:cubicBezTo>
                      <a:pt x="3" y="6"/>
                      <a:pt x="4" y="7"/>
                      <a:pt x="5" y="7"/>
                    </a:cubicBezTo>
                    <a:cubicBezTo>
                      <a:pt x="5" y="7"/>
                      <a:pt x="5" y="6"/>
                      <a:pt x="5" y="6"/>
                    </a:cubicBezTo>
                    <a:cubicBezTo>
                      <a:pt x="6" y="6"/>
                      <a:pt x="6" y="6"/>
                      <a:pt x="7" y="5"/>
                    </a:cubicBezTo>
                    <a:cubicBezTo>
                      <a:pt x="8" y="5"/>
                      <a:pt x="8" y="4"/>
                      <a:pt x="9" y="3"/>
                    </a:cubicBezTo>
                    <a:cubicBezTo>
                      <a:pt x="10" y="2"/>
                      <a:pt x="10" y="1"/>
                      <a:pt x="11" y="0"/>
                    </a:cubicBezTo>
                    <a:cubicBezTo>
                      <a:pt x="12" y="1"/>
                      <a:pt x="11" y="3"/>
                      <a:pt x="12" y="3"/>
                    </a:cubicBezTo>
                    <a:cubicBezTo>
                      <a:pt x="14" y="5"/>
                      <a:pt x="16" y="3"/>
                      <a:pt x="17" y="5"/>
                    </a:cubicBezTo>
                    <a:cubicBezTo>
                      <a:pt x="18" y="6"/>
                      <a:pt x="16" y="7"/>
                      <a:pt x="16" y="8"/>
                    </a:cubicBezTo>
                    <a:cubicBezTo>
                      <a:pt x="16" y="9"/>
                      <a:pt x="17" y="9"/>
                      <a:pt x="17" y="10"/>
                    </a:cubicBezTo>
                    <a:cubicBezTo>
                      <a:pt x="17" y="11"/>
                      <a:pt x="17" y="12"/>
                      <a:pt x="17" y="12"/>
                    </a:cubicBezTo>
                    <a:cubicBezTo>
                      <a:pt x="17" y="13"/>
                      <a:pt x="19" y="15"/>
                      <a:pt x="21" y="16"/>
                    </a:cubicBezTo>
                    <a:cubicBezTo>
                      <a:pt x="26" y="16"/>
                      <a:pt x="26" y="13"/>
                      <a:pt x="28" y="13"/>
                    </a:cubicBezTo>
                    <a:cubicBezTo>
                      <a:pt x="29" y="14"/>
                      <a:pt x="28" y="16"/>
                      <a:pt x="28" y="17"/>
                    </a:cubicBezTo>
                    <a:cubicBezTo>
                      <a:pt x="28" y="17"/>
                      <a:pt x="31" y="16"/>
                      <a:pt x="31" y="20"/>
                    </a:cubicBezTo>
                    <a:cubicBezTo>
                      <a:pt x="31" y="21"/>
                      <a:pt x="30" y="23"/>
                      <a:pt x="29" y="25"/>
                    </a:cubicBezTo>
                    <a:cubicBezTo>
                      <a:pt x="28" y="25"/>
                      <a:pt x="27" y="27"/>
                      <a:pt x="27" y="28"/>
                    </a:cubicBezTo>
                    <a:cubicBezTo>
                      <a:pt x="25" y="28"/>
                      <a:pt x="23" y="27"/>
                      <a:pt x="20" y="27"/>
                    </a:cubicBezTo>
                    <a:cubicBezTo>
                      <a:pt x="20" y="26"/>
                      <a:pt x="20" y="26"/>
                      <a:pt x="20" y="26"/>
                    </a:cubicBezTo>
                    <a:cubicBezTo>
                      <a:pt x="18" y="25"/>
                      <a:pt x="17" y="26"/>
                      <a:pt x="15" y="25"/>
                    </a:cubicBezTo>
                    <a:cubicBezTo>
                      <a:pt x="14" y="24"/>
                      <a:pt x="15" y="22"/>
                      <a:pt x="14" y="20"/>
                    </a:cubicBezTo>
                    <a:cubicBezTo>
                      <a:pt x="12" y="19"/>
                      <a:pt x="12" y="21"/>
                      <a:pt x="11" y="21"/>
                    </a:cubicBezTo>
                    <a:cubicBezTo>
                      <a:pt x="7" y="20"/>
                      <a:pt x="9" y="16"/>
                      <a:pt x="7" y="14"/>
                    </a:cubicBezTo>
                    <a:cubicBezTo>
                      <a:pt x="5" y="12"/>
                      <a:pt x="3" y="12"/>
                      <a:pt x="2" y="11"/>
                    </a:cubicBezTo>
                    <a:cubicBezTo>
                      <a:pt x="1" y="10"/>
                      <a:pt x="1" y="9"/>
                      <a:pt x="0" y="8"/>
                    </a:cubicBezTo>
                    <a:close/>
                  </a:path>
                </a:pathLst>
              </a:custGeom>
              <a:solidFill>
                <a:srgbClr val="B9DCFF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9" name="Freeform 49"/>
              <p:cNvSpPr>
                <a:spLocks/>
              </p:cNvSpPr>
              <p:nvPr/>
            </p:nvSpPr>
            <p:spPr bwMode="auto">
              <a:xfrm>
                <a:off x="994" y="2229"/>
                <a:ext cx="165" cy="146"/>
              </a:xfrm>
              <a:custGeom>
                <a:avLst/>
                <a:gdLst>
                  <a:gd name="T0" fmla="*/ 61577 w 26"/>
                  <a:gd name="T1" fmla="*/ 649433 h 23"/>
                  <a:gd name="T2" fmla="*/ 61577 w 26"/>
                  <a:gd name="T3" fmla="*/ 61650 h 23"/>
                  <a:gd name="T4" fmla="*/ 720212 w 26"/>
                  <a:gd name="T5" fmla="*/ 258090 h 23"/>
                  <a:gd name="T6" fmla="*/ 720212 w 26"/>
                  <a:gd name="T7" fmla="*/ 258090 h 23"/>
                  <a:gd name="T8" fmla="*/ 1307320 w 26"/>
                  <a:gd name="T9" fmla="*/ 649433 h 23"/>
                  <a:gd name="T10" fmla="*/ 1503575 w 26"/>
                  <a:gd name="T11" fmla="*/ 782687 h 23"/>
                  <a:gd name="T12" fmla="*/ 1636483 w 26"/>
                  <a:gd name="T13" fmla="*/ 720796 h 23"/>
                  <a:gd name="T14" fmla="*/ 1565196 w 26"/>
                  <a:gd name="T15" fmla="*/ 917515 h 23"/>
                  <a:gd name="T16" fmla="*/ 1698098 w 26"/>
                  <a:gd name="T17" fmla="*/ 1050527 h 23"/>
                  <a:gd name="T18" fmla="*/ 1636483 w 26"/>
                  <a:gd name="T19" fmla="*/ 1370508 h 23"/>
                  <a:gd name="T20" fmla="*/ 1368903 w 26"/>
                  <a:gd name="T21" fmla="*/ 1505057 h 23"/>
                  <a:gd name="T22" fmla="*/ 1368903 w 26"/>
                  <a:gd name="T23" fmla="*/ 1370508 h 23"/>
                  <a:gd name="T24" fmla="*/ 1245706 w 26"/>
                  <a:gd name="T25" fmla="*/ 1370508 h 23"/>
                  <a:gd name="T26" fmla="*/ 1172611 w 26"/>
                  <a:gd name="T27" fmla="*/ 1246967 h 23"/>
                  <a:gd name="T28" fmla="*/ 916505 w 26"/>
                  <a:gd name="T29" fmla="*/ 1370508 h 23"/>
                  <a:gd name="T30" fmla="*/ 587070 w 26"/>
                  <a:gd name="T31" fmla="*/ 1370508 h 23"/>
                  <a:gd name="T32" fmla="*/ 525493 w 26"/>
                  <a:gd name="T33" fmla="*/ 1113955 h 23"/>
                  <a:gd name="T34" fmla="*/ 525493 w 26"/>
                  <a:gd name="T35" fmla="*/ 720796 h 23"/>
                  <a:gd name="T36" fmla="*/ 61577 w 26"/>
                  <a:gd name="T37" fmla="*/ 649433 h 23"/>
                  <a:gd name="T38" fmla="*/ 61577 w 26"/>
                  <a:gd name="T39" fmla="*/ 649433 h 23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26"/>
                  <a:gd name="T61" fmla="*/ 0 h 23"/>
                  <a:gd name="T62" fmla="*/ 26 w 26"/>
                  <a:gd name="T63" fmla="*/ 23 h 23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26" h="23">
                    <a:moveTo>
                      <a:pt x="1" y="10"/>
                    </a:moveTo>
                    <a:cubicBezTo>
                      <a:pt x="1" y="7"/>
                      <a:pt x="0" y="3"/>
                      <a:pt x="1" y="1"/>
                    </a:cubicBezTo>
                    <a:cubicBezTo>
                      <a:pt x="4" y="0"/>
                      <a:pt x="7" y="0"/>
                      <a:pt x="11" y="4"/>
                    </a:cubicBezTo>
                    <a:cubicBezTo>
                      <a:pt x="14" y="9"/>
                      <a:pt x="17" y="10"/>
                      <a:pt x="20" y="10"/>
                    </a:cubicBezTo>
                    <a:cubicBezTo>
                      <a:pt x="22" y="10"/>
                      <a:pt x="22" y="11"/>
                      <a:pt x="23" y="12"/>
                    </a:cubicBezTo>
                    <a:cubicBezTo>
                      <a:pt x="24" y="13"/>
                      <a:pt x="24" y="11"/>
                      <a:pt x="25" y="11"/>
                    </a:cubicBezTo>
                    <a:cubicBezTo>
                      <a:pt x="26" y="12"/>
                      <a:pt x="25" y="13"/>
                      <a:pt x="24" y="14"/>
                    </a:cubicBezTo>
                    <a:cubicBezTo>
                      <a:pt x="24" y="15"/>
                      <a:pt x="26" y="15"/>
                      <a:pt x="26" y="16"/>
                    </a:cubicBezTo>
                    <a:cubicBezTo>
                      <a:pt x="26" y="17"/>
                      <a:pt x="25" y="19"/>
                      <a:pt x="25" y="21"/>
                    </a:cubicBezTo>
                    <a:cubicBezTo>
                      <a:pt x="24" y="22"/>
                      <a:pt x="23" y="23"/>
                      <a:pt x="21" y="23"/>
                    </a:cubicBezTo>
                    <a:cubicBezTo>
                      <a:pt x="21" y="22"/>
                      <a:pt x="22" y="21"/>
                      <a:pt x="21" y="21"/>
                    </a:cubicBezTo>
                    <a:cubicBezTo>
                      <a:pt x="20" y="21"/>
                      <a:pt x="19" y="21"/>
                      <a:pt x="19" y="21"/>
                    </a:cubicBezTo>
                    <a:cubicBezTo>
                      <a:pt x="18" y="21"/>
                      <a:pt x="19" y="20"/>
                      <a:pt x="18" y="19"/>
                    </a:cubicBezTo>
                    <a:cubicBezTo>
                      <a:pt x="15" y="20"/>
                      <a:pt x="15" y="21"/>
                      <a:pt x="14" y="21"/>
                    </a:cubicBezTo>
                    <a:cubicBezTo>
                      <a:pt x="12" y="21"/>
                      <a:pt x="11" y="21"/>
                      <a:pt x="9" y="21"/>
                    </a:cubicBezTo>
                    <a:lnTo>
                      <a:pt x="8" y="17"/>
                    </a:lnTo>
                    <a:cubicBezTo>
                      <a:pt x="6" y="16"/>
                      <a:pt x="9" y="13"/>
                      <a:pt x="8" y="11"/>
                    </a:cubicBezTo>
                    <a:cubicBezTo>
                      <a:pt x="7" y="11"/>
                      <a:pt x="3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lose/>
                  </a:path>
                </a:pathLst>
              </a:custGeom>
              <a:solidFill>
                <a:srgbClr val="B9DCFF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90" name="Freeform 50"/>
              <p:cNvSpPr>
                <a:spLocks/>
              </p:cNvSpPr>
              <p:nvPr/>
            </p:nvSpPr>
            <p:spPr bwMode="auto">
              <a:xfrm>
                <a:off x="924" y="2293"/>
                <a:ext cx="127" cy="120"/>
              </a:xfrm>
              <a:custGeom>
                <a:avLst/>
                <a:gdLst>
                  <a:gd name="T0" fmla="*/ 0 w 20"/>
                  <a:gd name="T1" fmla="*/ 442408 h 19"/>
                  <a:gd name="T2" fmla="*/ 258591 w 20"/>
                  <a:gd name="T3" fmla="*/ 381941 h 19"/>
                  <a:gd name="T4" fmla="*/ 453708 w 20"/>
                  <a:gd name="T5" fmla="*/ 442408 h 19"/>
                  <a:gd name="T6" fmla="*/ 526694 w 20"/>
                  <a:gd name="T7" fmla="*/ 251419 h 19"/>
                  <a:gd name="T8" fmla="*/ 660076 w 20"/>
                  <a:gd name="T9" fmla="*/ 130516 h 19"/>
                  <a:gd name="T10" fmla="*/ 785279 w 20"/>
                  <a:gd name="T11" fmla="*/ 0 h 19"/>
                  <a:gd name="T12" fmla="*/ 1248746 w 20"/>
                  <a:gd name="T13" fmla="*/ 60474 h 19"/>
                  <a:gd name="T14" fmla="*/ 1248746 w 20"/>
                  <a:gd name="T15" fmla="*/ 442408 h 19"/>
                  <a:gd name="T16" fmla="*/ 1310443 w 20"/>
                  <a:gd name="T17" fmla="*/ 693834 h 19"/>
                  <a:gd name="T18" fmla="*/ 1177055 w 20"/>
                  <a:gd name="T19" fmla="*/ 633360 h 19"/>
                  <a:gd name="T20" fmla="*/ 785279 w 20"/>
                  <a:gd name="T21" fmla="*/ 763838 h 19"/>
                  <a:gd name="T22" fmla="*/ 856729 w 20"/>
                  <a:gd name="T23" fmla="*/ 884785 h 19"/>
                  <a:gd name="T24" fmla="*/ 526694 w 20"/>
                  <a:gd name="T25" fmla="*/ 1145539 h 19"/>
                  <a:gd name="T26" fmla="*/ 391731 w 20"/>
                  <a:gd name="T27" fmla="*/ 1075490 h 19"/>
                  <a:gd name="T28" fmla="*/ 196653 w 20"/>
                  <a:gd name="T29" fmla="*/ 1145539 h 19"/>
                  <a:gd name="T30" fmla="*/ 196653 w 20"/>
                  <a:gd name="T31" fmla="*/ 1145539 h 19"/>
                  <a:gd name="T32" fmla="*/ 134918 w 20"/>
                  <a:gd name="T33" fmla="*/ 884785 h 19"/>
                  <a:gd name="T34" fmla="*/ 0 w 20"/>
                  <a:gd name="T35" fmla="*/ 954587 h 19"/>
                  <a:gd name="T36" fmla="*/ 0 w 20"/>
                  <a:gd name="T37" fmla="*/ 954587 h 19"/>
                  <a:gd name="T38" fmla="*/ 134918 w 20"/>
                  <a:gd name="T39" fmla="*/ 633360 h 19"/>
                  <a:gd name="T40" fmla="*/ 0 w 20"/>
                  <a:gd name="T41" fmla="*/ 442408 h 19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0"/>
                  <a:gd name="T64" fmla="*/ 0 h 19"/>
                  <a:gd name="T65" fmla="*/ 20 w 20"/>
                  <a:gd name="T66" fmla="*/ 19 h 19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0" h="19">
                    <a:moveTo>
                      <a:pt x="0" y="7"/>
                    </a:moveTo>
                    <a:cubicBezTo>
                      <a:pt x="2" y="7"/>
                      <a:pt x="3" y="6"/>
                      <a:pt x="4" y="6"/>
                    </a:cubicBezTo>
                    <a:cubicBezTo>
                      <a:pt x="5" y="6"/>
                      <a:pt x="6" y="7"/>
                      <a:pt x="7" y="7"/>
                    </a:cubicBezTo>
                    <a:cubicBezTo>
                      <a:pt x="8" y="6"/>
                      <a:pt x="7" y="5"/>
                      <a:pt x="8" y="4"/>
                    </a:cubicBezTo>
                    <a:cubicBezTo>
                      <a:pt x="8" y="3"/>
                      <a:pt x="9" y="3"/>
                      <a:pt x="10" y="2"/>
                    </a:cubicBezTo>
                    <a:cubicBezTo>
                      <a:pt x="11" y="1"/>
                      <a:pt x="11" y="0"/>
                      <a:pt x="12" y="0"/>
                    </a:cubicBezTo>
                    <a:cubicBezTo>
                      <a:pt x="14" y="0"/>
                      <a:pt x="18" y="1"/>
                      <a:pt x="19" y="1"/>
                    </a:cubicBezTo>
                    <a:cubicBezTo>
                      <a:pt x="20" y="3"/>
                      <a:pt x="17" y="6"/>
                      <a:pt x="19" y="7"/>
                    </a:cubicBezTo>
                    <a:lnTo>
                      <a:pt x="20" y="11"/>
                    </a:lnTo>
                    <a:cubicBezTo>
                      <a:pt x="19" y="11"/>
                      <a:pt x="19" y="10"/>
                      <a:pt x="18" y="10"/>
                    </a:cubicBezTo>
                    <a:cubicBezTo>
                      <a:pt x="15" y="10"/>
                      <a:pt x="13" y="11"/>
                      <a:pt x="12" y="12"/>
                    </a:cubicBezTo>
                    <a:cubicBezTo>
                      <a:pt x="12" y="13"/>
                      <a:pt x="14" y="13"/>
                      <a:pt x="13" y="14"/>
                    </a:cubicBezTo>
                    <a:cubicBezTo>
                      <a:pt x="12" y="17"/>
                      <a:pt x="10" y="18"/>
                      <a:pt x="8" y="18"/>
                    </a:cubicBezTo>
                    <a:cubicBezTo>
                      <a:pt x="6" y="19"/>
                      <a:pt x="7" y="17"/>
                      <a:pt x="6" y="17"/>
                    </a:cubicBezTo>
                    <a:cubicBezTo>
                      <a:pt x="5" y="16"/>
                      <a:pt x="4" y="16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7"/>
                      <a:pt x="3" y="15"/>
                      <a:pt x="2" y="14"/>
                    </a:cubicBezTo>
                    <a:cubicBezTo>
                      <a:pt x="1" y="14"/>
                      <a:pt x="0" y="14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13"/>
                      <a:pt x="2" y="11"/>
                      <a:pt x="2" y="10"/>
                    </a:cubicBezTo>
                    <a:cubicBezTo>
                      <a:pt x="2" y="8"/>
                      <a:pt x="1" y="7"/>
                      <a:pt x="0" y="7"/>
                    </a:cubicBezTo>
                    <a:close/>
                  </a:path>
                </a:pathLst>
              </a:custGeom>
              <a:solidFill>
                <a:srgbClr val="B9DCFF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91" name="Freeform 51"/>
              <p:cNvSpPr>
                <a:spLocks/>
              </p:cNvSpPr>
              <p:nvPr/>
            </p:nvSpPr>
            <p:spPr bwMode="auto">
              <a:xfrm>
                <a:off x="810" y="2128"/>
                <a:ext cx="330" cy="209"/>
              </a:xfrm>
              <a:custGeom>
                <a:avLst/>
                <a:gdLst>
                  <a:gd name="T0" fmla="*/ 0 w 52"/>
                  <a:gd name="T1" fmla="*/ 712817 h 33"/>
                  <a:gd name="T2" fmla="*/ 196293 w 52"/>
                  <a:gd name="T3" fmla="*/ 641940 h 33"/>
                  <a:gd name="T4" fmla="*/ 648685 w 52"/>
                  <a:gd name="T5" fmla="*/ 641940 h 33"/>
                  <a:gd name="T6" fmla="*/ 1049413 w 52"/>
                  <a:gd name="T7" fmla="*/ 641940 h 33"/>
                  <a:gd name="T8" fmla="*/ 978126 w 52"/>
                  <a:gd name="T9" fmla="*/ 448881 h 33"/>
                  <a:gd name="T10" fmla="*/ 1049413 w 52"/>
                  <a:gd name="T11" fmla="*/ 326705 h 33"/>
                  <a:gd name="T12" fmla="*/ 1503575 w 52"/>
                  <a:gd name="T13" fmla="*/ 131847 h 33"/>
                  <a:gd name="T14" fmla="*/ 1894391 w 52"/>
                  <a:gd name="T15" fmla="*/ 61212 h 33"/>
                  <a:gd name="T16" fmla="*/ 2027539 w 52"/>
                  <a:gd name="T17" fmla="*/ 0 h 33"/>
                  <a:gd name="T18" fmla="*/ 2089116 w 52"/>
                  <a:gd name="T19" fmla="*/ 193053 h 33"/>
                  <a:gd name="T20" fmla="*/ 2747510 w 52"/>
                  <a:gd name="T21" fmla="*/ 131847 h 33"/>
                  <a:gd name="T22" fmla="*/ 2810902 w 52"/>
                  <a:gd name="T23" fmla="*/ 326705 h 33"/>
                  <a:gd name="T24" fmla="*/ 3201679 w 52"/>
                  <a:gd name="T25" fmla="*/ 519758 h 33"/>
                  <a:gd name="T26" fmla="*/ 3201679 w 52"/>
                  <a:gd name="T27" fmla="*/ 519758 h 33"/>
                  <a:gd name="T28" fmla="*/ 3334860 w 52"/>
                  <a:gd name="T29" fmla="*/ 968645 h 33"/>
                  <a:gd name="T30" fmla="*/ 3201679 w 52"/>
                  <a:gd name="T31" fmla="*/ 1029610 h 33"/>
                  <a:gd name="T32" fmla="*/ 3067242 w 52"/>
                  <a:gd name="T33" fmla="*/ 1100486 h 33"/>
                  <a:gd name="T34" fmla="*/ 2872479 w 52"/>
                  <a:gd name="T35" fmla="*/ 968645 h 33"/>
                  <a:gd name="T36" fmla="*/ 2614609 w 52"/>
                  <a:gd name="T37" fmla="*/ 1293545 h 33"/>
                  <a:gd name="T38" fmla="*/ 2614609 w 52"/>
                  <a:gd name="T39" fmla="*/ 1293545 h 33"/>
                  <a:gd name="T40" fmla="*/ 1955974 w 52"/>
                  <a:gd name="T41" fmla="*/ 1100486 h 33"/>
                  <a:gd name="T42" fmla="*/ 1955974 w 52"/>
                  <a:gd name="T43" fmla="*/ 1681215 h 33"/>
                  <a:gd name="T44" fmla="*/ 1832776 w 52"/>
                  <a:gd name="T45" fmla="*/ 1803676 h 33"/>
                  <a:gd name="T46" fmla="*/ 1698098 w 52"/>
                  <a:gd name="T47" fmla="*/ 1935524 h 33"/>
                  <a:gd name="T48" fmla="*/ 1636483 w 52"/>
                  <a:gd name="T49" fmla="*/ 2130102 h 33"/>
                  <a:gd name="T50" fmla="*/ 1440228 w 52"/>
                  <a:gd name="T51" fmla="*/ 2069132 h 33"/>
                  <a:gd name="T52" fmla="*/ 1172611 w 52"/>
                  <a:gd name="T53" fmla="*/ 2130102 h 33"/>
                  <a:gd name="T54" fmla="*/ 1111028 w 52"/>
                  <a:gd name="T55" fmla="*/ 2130102 h 33"/>
                  <a:gd name="T56" fmla="*/ 1111028 w 52"/>
                  <a:gd name="T57" fmla="*/ 1874274 h 33"/>
                  <a:gd name="T58" fmla="*/ 648685 w 52"/>
                  <a:gd name="T59" fmla="*/ 2069132 h 33"/>
                  <a:gd name="T60" fmla="*/ 390777 w 52"/>
                  <a:gd name="T61" fmla="*/ 1803676 h 33"/>
                  <a:gd name="T62" fmla="*/ 390777 w 52"/>
                  <a:gd name="T63" fmla="*/ 1681215 h 33"/>
                  <a:gd name="T64" fmla="*/ 329194 w 52"/>
                  <a:gd name="T65" fmla="*/ 1549374 h 33"/>
                  <a:gd name="T66" fmla="*/ 390777 w 52"/>
                  <a:gd name="T67" fmla="*/ 1354795 h 33"/>
                  <a:gd name="T68" fmla="*/ 61577 w 52"/>
                  <a:gd name="T69" fmla="*/ 1222669 h 33"/>
                  <a:gd name="T70" fmla="*/ 0 w 52"/>
                  <a:gd name="T71" fmla="*/ 1029610 h 33"/>
                  <a:gd name="T72" fmla="*/ 0 w 52"/>
                  <a:gd name="T73" fmla="*/ 1029610 h 33"/>
                  <a:gd name="T74" fmla="*/ 0 w 52"/>
                  <a:gd name="T75" fmla="*/ 968645 h 33"/>
                  <a:gd name="T76" fmla="*/ 134678 w 52"/>
                  <a:gd name="T77" fmla="*/ 907434 h 33"/>
                  <a:gd name="T78" fmla="*/ 0 w 52"/>
                  <a:gd name="T79" fmla="*/ 835031 h 33"/>
                  <a:gd name="T80" fmla="*/ 0 w 52"/>
                  <a:gd name="T81" fmla="*/ 712817 h 33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52"/>
                  <a:gd name="T124" fmla="*/ 0 h 33"/>
                  <a:gd name="T125" fmla="*/ 52 w 52"/>
                  <a:gd name="T126" fmla="*/ 33 h 33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52" h="33">
                    <a:moveTo>
                      <a:pt x="0" y="11"/>
                    </a:moveTo>
                    <a:cubicBezTo>
                      <a:pt x="1" y="10"/>
                      <a:pt x="2" y="10"/>
                      <a:pt x="3" y="10"/>
                    </a:cubicBezTo>
                    <a:cubicBezTo>
                      <a:pt x="6" y="9"/>
                      <a:pt x="8" y="9"/>
                      <a:pt x="10" y="10"/>
                    </a:cubicBezTo>
                    <a:cubicBezTo>
                      <a:pt x="12" y="10"/>
                      <a:pt x="15" y="12"/>
                      <a:pt x="16" y="10"/>
                    </a:cubicBezTo>
                    <a:cubicBezTo>
                      <a:pt x="17" y="9"/>
                      <a:pt x="15" y="8"/>
                      <a:pt x="15" y="7"/>
                    </a:cubicBezTo>
                    <a:cubicBezTo>
                      <a:pt x="15" y="7"/>
                      <a:pt x="16" y="6"/>
                      <a:pt x="16" y="5"/>
                    </a:cubicBezTo>
                    <a:cubicBezTo>
                      <a:pt x="18" y="5"/>
                      <a:pt x="21" y="4"/>
                      <a:pt x="23" y="2"/>
                    </a:cubicBezTo>
                    <a:cubicBezTo>
                      <a:pt x="25" y="2"/>
                      <a:pt x="27" y="2"/>
                      <a:pt x="29" y="1"/>
                    </a:cubicBezTo>
                    <a:cubicBezTo>
                      <a:pt x="30" y="1"/>
                      <a:pt x="30" y="0"/>
                      <a:pt x="31" y="0"/>
                    </a:cubicBezTo>
                    <a:cubicBezTo>
                      <a:pt x="31" y="1"/>
                      <a:pt x="31" y="2"/>
                      <a:pt x="32" y="3"/>
                    </a:cubicBezTo>
                    <a:cubicBezTo>
                      <a:pt x="37" y="5"/>
                      <a:pt x="40" y="1"/>
                      <a:pt x="42" y="2"/>
                    </a:cubicBezTo>
                    <a:cubicBezTo>
                      <a:pt x="43" y="3"/>
                      <a:pt x="43" y="4"/>
                      <a:pt x="43" y="5"/>
                    </a:cubicBezTo>
                    <a:cubicBezTo>
                      <a:pt x="43" y="6"/>
                      <a:pt x="46" y="6"/>
                      <a:pt x="49" y="8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9"/>
                      <a:pt x="52" y="13"/>
                      <a:pt x="51" y="15"/>
                    </a:cubicBezTo>
                    <a:cubicBezTo>
                      <a:pt x="51" y="16"/>
                      <a:pt x="50" y="16"/>
                      <a:pt x="49" y="16"/>
                    </a:cubicBezTo>
                    <a:cubicBezTo>
                      <a:pt x="48" y="16"/>
                      <a:pt x="48" y="17"/>
                      <a:pt x="47" y="17"/>
                    </a:cubicBezTo>
                    <a:cubicBezTo>
                      <a:pt x="46" y="17"/>
                      <a:pt x="45" y="15"/>
                      <a:pt x="44" y="15"/>
                    </a:cubicBezTo>
                    <a:cubicBezTo>
                      <a:pt x="43" y="15"/>
                      <a:pt x="43" y="18"/>
                      <a:pt x="40" y="20"/>
                    </a:cubicBezTo>
                    <a:cubicBezTo>
                      <a:pt x="40" y="20"/>
                      <a:pt x="40" y="20"/>
                      <a:pt x="40" y="20"/>
                    </a:cubicBezTo>
                    <a:cubicBezTo>
                      <a:pt x="36" y="16"/>
                      <a:pt x="33" y="16"/>
                      <a:pt x="30" y="17"/>
                    </a:cubicBezTo>
                    <a:cubicBezTo>
                      <a:pt x="29" y="19"/>
                      <a:pt x="30" y="23"/>
                      <a:pt x="30" y="26"/>
                    </a:cubicBezTo>
                    <a:cubicBezTo>
                      <a:pt x="29" y="27"/>
                      <a:pt x="29" y="28"/>
                      <a:pt x="28" y="28"/>
                    </a:cubicBezTo>
                    <a:cubicBezTo>
                      <a:pt x="27" y="29"/>
                      <a:pt x="26" y="29"/>
                      <a:pt x="26" y="30"/>
                    </a:cubicBezTo>
                    <a:cubicBezTo>
                      <a:pt x="25" y="31"/>
                      <a:pt x="26" y="32"/>
                      <a:pt x="25" y="33"/>
                    </a:cubicBezTo>
                    <a:cubicBezTo>
                      <a:pt x="24" y="33"/>
                      <a:pt x="23" y="32"/>
                      <a:pt x="22" y="32"/>
                    </a:cubicBezTo>
                    <a:cubicBezTo>
                      <a:pt x="21" y="32"/>
                      <a:pt x="20" y="33"/>
                      <a:pt x="18" y="33"/>
                    </a:cubicBezTo>
                    <a:cubicBezTo>
                      <a:pt x="18" y="33"/>
                      <a:pt x="17" y="33"/>
                      <a:pt x="17" y="33"/>
                    </a:cubicBezTo>
                    <a:cubicBezTo>
                      <a:pt x="17" y="32"/>
                      <a:pt x="18" y="30"/>
                      <a:pt x="17" y="29"/>
                    </a:cubicBezTo>
                    <a:cubicBezTo>
                      <a:pt x="15" y="29"/>
                      <a:pt x="15" y="32"/>
                      <a:pt x="10" y="32"/>
                    </a:cubicBezTo>
                    <a:cubicBezTo>
                      <a:pt x="8" y="31"/>
                      <a:pt x="6" y="29"/>
                      <a:pt x="6" y="28"/>
                    </a:cubicBezTo>
                    <a:cubicBezTo>
                      <a:pt x="6" y="28"/>
                      <a:pt x="6" y="27"/>
                      <a:pt x="6" y="26"/>
                    </a:cubicBezTo>
                    <a:cubicBezTo>
                      <a:pt x="6" y="25"/>
                      <a:pt x="5" y="25"/>
                      <a:pt x="5" y="24"/>
                    </a:cubicBezTo>
                    <a:cubicBezTo>
                      <a:pt x="5" y="23"/>
                      <a:pt x="7" y="22"/>
                      <a:pt x="6" y="21"/>
                    </a:cubicBezTo>
                    <a:cubicBezTo>
                      <a:pt x="5" y="19"/>
                      <a:pt x="3" y="21"/>
                      <a:pt x="1" y="19"/>
                    </a:cubicBezTo>
                    <a:cubicBezTo>
                      <a:pt x="0" y="19"/>
                      <a:pt x="1" y="17"/>
                      <a:pt x="0" y="16"/>
                    </a:cubicBezTo>
                    <a:cubicBezTo>
                      <a:pt x="0" y="16"/>
                      <a:pt x="0" y="16"/>
                      <a:pt x="0" y="15"/>
                    </a:cubicBezTo>
                    <a:cubicBezTo>
                      <a:pt x="0" y="15"/>
                      <a:pt x="2" y="15"/>
                      <a:pt x="2" y="14"/>
                    </a:cubicBezTo>
                    <a:cubicBezTo>
                      <a:pt x="2" y="14"/>
                      <a:pt x="1" y="13"/>
                      <a:pt x="0" y="13"/>
                    </a:cubicBezTo>
                    <a:cubicBezTo>
                      <a:pt x="0" y="12"/>
                      <a:pt x="0" y="11"/>
                      <a:pt x="0" y="11"/>
                    </a:cubicBezTo>
                    <a:close/>
                  </a:path>
                </a:pathLst>
              </a:custGeom>
              <a:solidFill>
                <a:srgbClr val="B9DCFF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" name="Group 52"/>
            <p:cNvGrpSpPr>
              <a:grpSpLocks/>
            </p:cNvGrpSpPr>
            <p:nvPr/>
          </p:nvGrpSpPr>
          <p:grpSpPr bwMode="auto">
            <a:xfrm>
              <a:off x="1242" y="2314"/>
              <a:ext cx="592" cy="460"/>
              <a:chOff x="317" y="1698"/>
              <a:chExt cx="974" cy="740"/>
            </a:xfrm>
          </p:grpSpPr>
          <p:sp>
            <p:nvSpPr>
              <p:cNvPr id="1165" name="Freeform 53"/>
              <p:cNvSpPr>
                <a:spLocks/>
              </p:cNvSpPr>
              <p:nvPr/>
            </p:nvSpPr>
            <p:spPr bwMode="auto">
              <a:xfrm>
                <a:off x="317" y="2166"/>
                <a:ext cx="158" cy="203"/>
              </a:xfrm>
              <a:custGeom>
                <a:avLst/>
                <a:gdLst>
                  <a:gd name="T0" fmla="*/ 382929 w 25"/>
                  <a:gd name="T1" fmla="*/ 0 h 32"/>
                  <a:gd name="T2" fmla="*/ 60590 w 25"/>
                  <a:gd name="T3" fmla="*/ 196066 h 32"/>
                  <a:gd name="T4" fmla="*/ 191363 w 25"/>
                  <a:gd name="T5" fmla="*/ 524609 h 32"/>
                  <a:gd name="T6" fmla="*/ 191363 w 25"/>
                  <a:gd name="T7" fmla="*/ 842209 h 32"/>
                  <a:gd name="T8" fmla="*/ 634882 w 25"/>
                  <a:gd name="T9" fmla="*/ 1047734 h 32"/>
                  <a:gd name="T10" fmla="*/ 443519 w 25"/>
                  <a:gd name="T11" fmla="*/ 1438052 h 32"/>
                  <a:gd name="T12" fmla="*/ 634882 w 25"/>
                  <a:gd name="T13" fmla="*/ 1695646 h 32"/>
                  <a:gd name="T14" fmla="*/ 765895 w 25"/>
                  <a:gd name="T15" fmla="*/ 2086002 h 32"/>
                  <a:gd name="T16" fmla="*/ 1078407 w 25"/>
                  <a:gd name="T17" fmla="*/ 1757174 h 32"/>
                  <a:gd name="T18" fmla="*/ 1209414 w 25"/>
                  <a:gd name="T19" fmla="*/ 1561114 h 32"/>
                  <a:gd name="T20" fmla="*/ 1270010 w 25"/>
                  <a:gd name="T21" fmla="*/ 1366818 h 32"/>
                  <a:gd name="T22" fmla="*/ 1461336 w 25"/>
                  <a:gd name="T23" fmla="*/ 1305328 h 32"/>
                  <a:gd name="T24" fmla="*/ 1400777 w 25"/>
                  <a:gd name="T25" fmla="*/ 1047734 h 32"/>
                  <a:gd name="T26" fmla="*/ 1593860 w 25"/>
                  <a:gd name="T27" fmla="*/ 1047734 h 32"/>
                  <a:gd name="T28" fmla="*/ 1533308 w 25"/>
                  <a:gd name="T29" fmla="*/ 914965 h 32"/>
                  <a:gd name="T30" fmla="*/ 1209414 w 25"/>
                  <a:gd name="T31" fmla="*/ 451853 h 32"/>
                  <a:gd name="T32" fmla="*/ 765895 w 25"/>
                  <a:gd name="T33" fmla="*/ 257594 h 32"/>
                  <a:gd name="T34" fmla="*/ 382929 w 25"/>
                  <a:gd name="T35" fmla="*/ 0 h 32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5"/>
                  <a:gd name="T55" fmla="*/ 0 h 32"/>
                  <a:gd name="T56" fmla="*/ 25 w 25"/>
                  <a:gd name="T57" fmla="*/ 32 h 32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5" h="32">
                    <a:moveTo>
                      <a:pt x="6" y="0"/>
                    </a:moveTo>
                    <a:cubicBezTo>
                      <a:pt x="4" y="2"/>
                      <a:pt x="1" y="1"/>
                      <a:pt x="1" y="3"/>
                    </a:cubicBezTo>
                    <a:cubicBezTo>
                      <a:pt x="0" y="5"/>
                      <a:pt x="1" y="5"/>
                      <a:pt x="3" y="8"/>
                    </a:cubicBezTo>
                    <a:cubicBezTo>
                      <a:pt x="3" y="9"/>
                      <a:pt x="2" y="11"/>
                      <a:pt x="3" y="13"/>
                    </a:cubicBezTo>
                    <a:cubicBezTo>
                      <a:pt x="5" y="15"/>
                      <a:pt x="9" y="14"/>
                      <a:pt x="10" y="16"/>
                    </a:cubicBezTo>
                    <a:cubicBezTo>
                      <a:pt x="11" y="18"/>
                      <a:pt x="6" y="20"/>
                      <a:pt x="7" y="22"/>
                    </a:cubicBezTo>
                    <a:cubicBezTo>
                      <a:pt x="8" y="24"/>
                      <a:pt x="9" y="25"/>
                      <a:pt x="10" y="26"/>
                    </a:cubicBezTo>
                    <a:cubicBezTo>
                      <a:pt x="11" y="27"/>
                      <a:pt x="10" y="28"/>
                      <a:pt x="12" y="32"/>
                    </a:cubicBezTo>
                    <a:cubicBezTo>
                      <a:pt x="14" y="32"/>
                      <a:pt x="16" y="30"/>
                      <a:pt x="17" y="27"/>
                    </a:cubicBezTo>
                    <a:cubicBezTo>
                      <a:pt x="17" y="25"/>
                      <a:pt x="19" y="25"/>
                      <a:pt x="19" y="24"/>
                    </a:cubicBezTo>
                    <a:cubicBezTo>
                      <a:pt x="20" y="23"/>
                      <a:pt x="19" y="22"/>
                      <a:pt x="20" y="21"/>
                    </a:cubicBezTo>
                    <a:cubicBezTo>
                      <a:pt x="20" y="21"/>
                      <a:pt x="22" y="21"/>
                      <a:pt x="23" y="20"/>
                    </a:cubicBezTo>
                    <a:cubicBezTo>
                      <a:pt x="23" y="19"/>
                      <a:pt x="22" y="17"/>
                      <a:pt x="22" y="16"/>
                    </a:cubicBezTo>
                    <a:cubicBezTo>
                      <a:pt x="22" y="15"/>
                      <a:pt x="24" y="17"/>
                      <a:pt x="25" y="16"/>
                    </a:cubicBezTo>
                    <a:cubicBezTo>
                      <a:pt x="25" y="16"/>
                      <a:pt x="25" y="14"/>
                      <a:pt x="24" y="14"/>
                    </a:cubicBezTo>
                    <a:cubicBezTo>
                      <a:pt x="23" y="11"/>
                      <a:pt x="21" y="8"/>
                      <a:pt x="19" y="7"/>
                    </a:cubicBezTo>
                    <a:cubicBezTo>
                      <a:pt x="17" y="6"/>
                      <a:pt x="14" y="6"/>
                      <a:pt x="12" y="4"/>
                    </a:cubicBezTo>
                    <a:cubicBezTo>
                      <a:pt x="10" y="3"/>
                      <a:pt x="8" y="1"/>
                      <a:pt x="6" y="0"/>
                    </a:cubicBezTo>
                    <a:close/>
                  </a:path>
                </a:pathLst>
              </a:custGeom>
              <a:solidFill>
                <a:srgbClr val="FFCC99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" name="Freeform 54"/>
              <p:cNvSpPr>
                <a:spLocks/>
              </p:cNvSpPr>
              <p:nvPr/>
            </p:nvSpPr>
            <p:spPr bwMode="auto">
              <a:xfrm>
                <a:off x="393" y="2223"/>
                <a:ext cx="227" cy="215"/>
              </a:xfrm>
              <a:custGeom>
                <a:avLst/>
                <a:gdLst>
                  <a:gd name="T0" fmla="*/ 0 w 36"/>
                  <a:gd name="T1" fmla="*/ 1466325 h 34"/>
                  <a:gd name="T2" fmla="*/ 0 w 36"/>
                  <a:gd name="T3" fmla="*/ 1536624 h 34"/>
                  <a:gd name="T4" fmla="*/ 0 w 36"/>
                  <a:gd name="T5" fmla="*/ 1920456 h 34"/>
                  <a:gd name="T6" fmla="*/ 0 w 36"/>
                  <a:gd name="T7" fmla="*/ 1920456 h 34"/>
                  <a:gd name="T8" fmla="*/ 0 w 36"/>
                  <a:gd name="T9" fmla="*/ 1920456 h 34"/>
                  <a:gd name="T10" fmla="*/ 497912 w 36"/>
                  <a:gd name="T11" fmla="*/ 2174573 h 34"/>
                  <a:gd name="T12" fmla="*/ 946924 w 36"/>
                  <a:gd name="T13" fmla="*/ 2113911 h 34"/>
                  <a:gd name="T14" fmla="*/ 946924 w 36"/>
                  <a:gd name="T15" fmla="*/ 2113911 h 34"/>
                  <a:gd name="T16" fmla="*/ 946924 w 36"/>
                  <a:gd name="T17" fmla="*/ 2113911 h 34"/>
                  <a:gd name="T18" fmla="*/ 946924 w 36"/>
                  <a:gd name="T19" fmla="*/ 2113911 h 34"/>
                  <a:gd name="T20" fmla="*/ 1196618 w 36"/>
                  <a:gd name="T21" fmla="*/ 2041817 h 34"/>
                  <a:gd name="T22" fmla="*/ 1384921 w 36"/>
                  <a:gd name="T23" fmla="*/ 1728562 h 34"/>
                  <a:gd name="T24" fmla="*/ 1694814 w 36"/>
                  <a:gd name="T25" fmla="*/ 1981155 h 34"/>
                  <a:gd name="T26" fmla="*/ 2013963 w 36"/>
                  <a:gd name="T27" fmla="*/ 2174573 h 34"/>
                  <a:gd name="T28" fmla="*/ 2203741 w 36"/>
                  <a:gd name="T29" fmla="*/ 2041817 h 34"/>
                  <a:gd name="T30" fmla="*/ 2262149 w 36"/>
                  <a:gd name="T31" fmla="*/ 1789217 h 34"/>
                  <a:gd name="T32" fmla="*/ 2203741 w 36"/>
                  <a:gd name="T33" fmla="*/ 1658263 h 34"/>
                  <a:gd name="T34" fmla="*/ 1764231 w 36"/>
                  <a:gd name="T35" fmla="*/ 1152786 h 34"/>
                  <a:gd name="T36" fmla="*/ 1824431 w 36"/>
                  <a:gd name="T37" fmla="*/ 960848 h 34"/>
                  <a:gd name="T38" fmla="*/ 1574459 w 36"/>
                  <a:gd name="T39" fmla="*/ 636432 h 34"/>
                  <a:gd name="T40" fmla="*/ 1504997 w 36"/>
                  <a:gd name="T41" fmla="*/ 322892 h 34"/>
                  <a:gd name="T42" fmla="*/ 1384921 w 36"/>
                  <a:gd name="T43" fmla="*/ 191938 h 34"/>
                  <a:gd name="T44" fmla="*/ 1255304 w 36"/>
                  <a:gd name="T45" fmla="*/ 0 h 34"/>
                  <a:gd name="T46" fmla="*/ 1255304 w 36"/>
                  <a:gd name="T47" fmla="*/ 0 h 34"/>
                  <a:gd name="T48" fmla="*/ 1136702 w 36"/>
                  <a:gd name="T49" fmla="*/ 60700 h 34"/>
                  <a:gd name="T50" fmla="*/ 1067001 w 36"/>
                  <a:gd name="T51" fmla="*/ 191938 h 34"/>
                  <a:gd name="T52" fmla="*/ 1007079 w 36"/>
                  <a:gd name="T53" fmla="*/ 60700 h 34"/>
                  <a:gd name="T54" fmla="*/ 757152 w 36"/>
                  <a:gd name="T55" fmla="*/ 322892 h 34"/>
                  <a:gd name="T56" fmla="*/ 817307 w 36"/>
                  <a:gd name="T57" fmla="*/ 444538 h 34"/>
                  <a:gd name="T58" fmla="*/ 627535 w 36"/>
                  <a:gd name="T59" fmla="*/ 444538 h 34"/>
                  <a:gd name="T60" fmla="*/ 687690 w 36"/>
                  <a:gd name="T61" fmla="*/ 708248 h 34"/>
                  <a:gd name="T62" fmla="*/ 497912 w 36"/>
                  <a:gd name="T63" fmla="*/ 769188 h 34"/>
                  <a:gd name="T64" fmla="*/ 437997 w 36"/>
                  <a:gd name="T65" fmla="*/ 960848 h 34"/>
                  <a:gd name="T66" fmla="*/ 319395 w 36"/>
                  <a:gd name="T67" fmla="*/ 1152786 h 34"/>
                  <a:gd name="T68" fmla="*/ 0 w 36"/>
                  <a:gd name="T69" fmla="*/ 1466325 h 3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6"/>
                  <a:gd name="T106" fmla="*/ 0 h 34"/>
                  <a:gd name="T107" fmla="*/ 36 w 36"/>
                  <a:gd name="T108" fmla="*/ 34 h 34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6" h="34">
                    <a:moveTo>
                      <a:pt x="0" y="23"/>
                    </a:moveTo>
                    <a:cubicBezTo>
                      <a:pt x="0" y="23"/>
                      <a:pt x="0" y="23"/>
                      <a:pt x="0" y="24"/>
                    </a:cubicBezTo>
                    <a:cubicBezTo>
                      <a:pt x="1" y="25"/>
                      <a:pt x="1" y="28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3" y="32"/>
                      <a:pt x="5" y="34"/>
                      <a:pt x="8" y="34"/>
                    </a:cubicBezTo>
                    <a:cubicBezTo>
                      <a:pt x="10" y="34"/>
                      <a:pt x="12" y="33"/>
                      <a:pt x="1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7" y="32"/>
                      <a:pt x="18" y="32"/>
                      <a:pt x="19" y="32"/>
                    </a:cubicBezTo>
                    <a:cubicBezTo>
                      <a:pt x="21" y="31"/>
                      <a:pt x="20" y="28"/>
                      <a:pt x="22" y="27"/>
                    </a:cubicBezTo>
                    <a:cubicBezTo>
                      <a:pt x="24" y="27"/>
                      <a:pt x="25" y="29"/>
                      <a:pt x="27" y="31"/>
                    </a:cubicBezTo>
                    <a:cubicBezTo>
                      <a:pt x="28" y="32"/>
                      <a:pt x="31" y="33"/>
                      <a:pt x="32" y="34"/>
                    </a:cubicBezTo>
                    <a:cubicBezTo>
                      <a:pt x="34" y="33"/>
                      <a:pt x="35" y="33"/>
                      <a:pt x="35" y="32"/>
                    </a:cubicBezTo>
                    <a:cubicBezTo>
                      <a:pt x="35" y="31"/>
                      <a:pt x="36" y="30"/>
                      <a:pt x="36" y="28"/>
                    </a:cubicBezTo>
                    <a:cubicBezTo>
                      <a:pt x="35" y="27"/>
                      <a:pt x="35" y="26"/>
                      <a:pt x="35" y="26"/>
                    </a:cubicBezTo>
                    <a:cubicBezTo>
                      <a:pt x="33" y="23"/>
                      <a:pt x="28" y="20"/>
                      <a:pt x="28" y="18"/>
                    </a:cubicBezTo>
                    <a:cubicBezTo>
                      <a:pt x="28" y="17"/>
                      <a:pt x="30" y="16"/>
                      <a:pt x="29" y="15"/>
                    </a:cubicBezTo>
                    <a:cubicBezTo>
                      <a:pt x="28" y="11"/>
                      <a:pt x="26" y="12"/>
                      <a:pt x="25" y="10"/>
                    </a:cubicBezTo>
                    <a:cubicBezTo>
                      <a:pt x="24" y="9"/>
                      <a:pt x="25" y="6"/>
                      <a:pt x="24" y="5"/>
                    </a:cubicBezTo>
                    <a:cubicBezTo>
                      <a:pt x="23" y="4"/>
                      <a:pt x="23" y="4"/>
                      <a:pt x="22" y="3"/>
                    </a:cubicBezTo>
                    <a:cubicBezTo>
                      <a:pt x="21" y="2"/>
                      <a:pt x="21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19" y="1"/>
                      <a:pt x="18" y="1"/>
                    </a:cubicBezTo>
                    <a:cubicBezTo>
                      <a:pt x="17" y="1"/>
                      <a:pt x="18" y="2"/>
                      <a:pt x="17" y="3"/>
                    </a:cubicBezTo>
                    <a:cubicBezTo>
                      <a:pt x="17" y="2"/>
                      <a:pt x="16" y="1"/>
                      <a:pt x="16" y="1"/>
                    </a:cubicBezTo>
                    <a:cubicBezTo>
                      <a:pt x="14" y="2"/>
                      <a:pt x="14" y="4"/>
                      <a:pt x="12" y="5"/>
                    </a:cubicBezTo>
                    <a:cubicBezTo>
                      <a:pt x="13" y="6"/>
                      <a:pt x="13" y="7"/>
                      <a:pt x="13" y="7"/>
                    </a:cubicBezTo>
                    <a:cubicBezTo>
                      <a:pt x="12" y="8"/>
                      <a:pt x="10" y="6"/>
                      <a:pt x="10" y="7"/>
                    </a:cubicBezTo>
                    <a:cubicBezTo>
                      <a:pt x="10" y="8"/>
                      <a:pt x="11" y="10"/>
                      <a:pt x="11" y="11"/>
                    </a:cubicBezTo>
                    <a:cubicBezTo>
                      <a:pt x="10" y="12"/>
                      <a:pt x="8" y="12"/>
                      <a:pt x="8" y="12"/>
                    </a:cubicBezTo>
                    <a:cubicBezTo>
                      <a:pt x="7" y="13"/>
                      <a:pt x="8" y="14"/>
                      <a:pt x="7" y="15"/>
                    </a:cubicBezTo>
                    <a:cubicBezTo>
                      <a:pt x="7" y="16"/>
                      <a:pt x="5" y="16"/>
                      <a:pt x="5" y="18"/>
                    </a:cubicBezTo>
                    <a:cubicBezTo>
                      <a:pt x="4" y="21"/>
                      <a:pt x="2" y="23"/>
                      <a:pt x="0" y="23"/>
                    </a:cubicBezTo>
                    <a:close/>
                  </a:path>
                </a:pathLst>
              </a:custGeom>
              <a:solidFill>
                <a:srgbClr val="FFCC99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" name="Freeform 55"/>
              <p:cNvSpPr>
                <a:spLocks/>
              </p:cNvSpPr>
              <p:nvPr/>
            </p:nvSpPr>
            <p:spPr bwMode="auto">
              <a:xfrm>
                <a:off x="336" y="2065"/>
                <a:ext cx="183" cy="190"/>
              </a:xfrm>
              <a:custGeom>
                <a:avLst/>
                <a:gdLst>
                  <a:gd name="T0" fmla="*/ 440733 w 29"/>
                  <a:gd name="T1" fmla="*/ 131847 h 30"/>
                  <a:gd name="T2" fmla="*/ 0 w 29"/>
                  <a:gd name="T3" fmla="*/ 326705 h 30"/>
                  <a:gd name="T4" fmla="*/ 190225 w 29"/>
                  <a:gd name="T5" fmla="*/ 641940 h 30"/>
                  <a:gd name="T6" fmla="*/ 190225 w 29"/>
                  <a:gd name="T7" fmla="*/ 1029610 h 30"/>
                  <a:gd name="T8" fmla="*/ 570903 w 29"/>
                  <a:gd name="T9" fmla="*/ 1293545 h 30"/>
                  <a:gd name="T10" fmla="*/ 1010166 w 29"/>
                  <a:gd name="T11" fmla="*/ 1488162 h 30"/>
                  <a:gd name="T12" fmla="*/ 1330284 w 29"/>
                  <a:gd name="T13" fmla="*/ 1935524 h 30"/>
                  <a:gd name="T14" fmla="*/ 1330284 w 29"/>
                  <a:gd name="T15" fmla="*/ 1935524 h 30"/>
                  <a:gd name="T16" fmla="*/ 1580792 w 29"/>
                  <a:gd name="T17" fmla="*/ 1681215 h 30"/>
                  <a:gd name="T18" fmla="*/ 1641119 w 29"/>
                  <a:gd name="T19" fmla="*/ 1803677 h 30"/>
                  <a:gd name="T20" fmla="*/ 1701408 w 29"/>
                  <a:gd name="T21" fmla="*/ 1681215 h 30"/>
                  <a:gd name="T22" fmla="*/ 1831344 w 29"/>
                  <a:gd name="T23" fmla="*/ 1610579 h 30"/>
                  <a:gd name="T24" fmla="*/ 1580792 w 29"/>
                  <a:gd name="T25" fmla="*/ 1354795 h 30"/>
                  <a:gd name="T26" fmla="*/ 1330284 w 29"/>
                  <a:gd name="T27" fmla="*/ 1222669 h 30"/>
                  <a:gd name="T28" fmla="*/ 1390573 w 29"/>
                  <a:gd name="T29" fmla="*/ 712817 h 30"/>
                  <a:gd name="T30" fmla="*/ 1260674 w 29"/>
                  <a:gd name="T31" fmla="*/ 519758 h 30"/>
                  <a:gd name="T32" fmla="*/ 1140059 w 29"/>
                  <a:gd name="T33" fmla="*/ 326705 h 30"/>
                  <a:gd name="T34" fmla="*/ 879990 w 29"/>
                  <a:gd name="T35" fmla="*/ 61212 h 30"/>
                  <a:gd name="T36" fmla="*/ 761129 w 29"/>
                  <a:gd name="T37" fmla="*/ 131847 h 30"/>
                  <a:gd name="T38" fmla="*/ 570903 w 29"/>
                  <a:gd name="T39" fmla="*/ 61212 h 30"/>
                  <a:gd name="T40" fmla="*/ 440733 w 29"/>
                  <a:gd name="T41" fmla="*/ 131847 h 3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9"/>
                  <a:gd name="T64" fmla="*/ 0 h 30"/>
                  <a:gd name="T65" fmla="*/ 29 w 29"/>
                  <a:gd name="T66" fmla="*/ 30 h 30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9" h="30">
                    <a:moveTo>
                      <a:pt x="7" y="2"/>
                    </a:moveTo>
                    <a:cubicBezTo>
                      <a:pt x="5" y="4"/>
                      <a:pt x="1" y="4"/>
                      <a:pt x="0" y="5"/>
                    </a:cubicBezTo>
                    <a:cubicBezTo>
                      <a:pt x="1" y="7"/>
                      <a:pt x="2" y="7"/>
                      <a:pt x="3" y="10"/>
                    </a:cubicBezTo>
                    <a:cubicBezTo>
                      <a:pt x="4" y="13"/>
                      <a:pt x="4" y="15"/>
                      <a:pt x="3" y="16"/>
                    </a:cubicBezTo>
                    <a:cubicBezTo>
                      <a:pt x="5" y="17"/>
                      <a:pt x="7" y="19"/>
                      <a:pt x="9" y="20"/>
                    </a:cubicBezTo>
                    <a:cubicBezTo>
                      <a:pt x="11" y="22"/>
                      <a:pt x="14" y="22"/>
                      <a:pt x="16" y="23"/>
                    </a:cubicBezTo>
                    <a:cubicBezTo>
                      <a:pt x="18" y="24"/>
                      <a:pt x="20" y="27"/>
                      <a:pt x="21" y="30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3" y="29"/>
                      <a:pt x="23" y="27"/>
                      <a:pt x="25" y="26"/>
                    </a:cubicBezTo>
                    <a:cubicBezTo>
                      <a:pt x="25" y="26"/>
                      <a:pt x="26" y="27"/>
                      <a:pt x="26" y="28"/>
                    </a:cubicBezTo>
                    <a:cubicBezTo>
                      <a:pt x="27" y="27"/>
                      <a:pt x="26" y="26"/>
                      <a:pt x="27" y="26"/>
                    </a:cubicBezTo>
                    <a:cubicBezTo>
                      <a:pt x="28" y="26"/>
                      <a:pt x="28" y="25"/>
                      <a:pt x="29" y="25"/>
                    </a:cubicBezTo>
                    <a:cubicBezTo>
                      <a:pt x="27" y="24"/>
                      <a:pt x="25" y="23"/>
                      <a:pt x="25" y="21"/>
                    </a:cubicBezTo>
                    <a:cubicBezTo>
                      <a:pt x="23" y="21"/>
                      <a:pt x="22" y="21"/>
                      <a:pt x="21" y="19"/>
                    </a:cubicBezTo>
                    <a:cubicBezTo>
                      <a:pt x="21" y="17"/>
                      <a:pt x="21" y="14"/>
                      <a:pt x="22" y="11"/>
                    </a:cubicBezTo>
                    <a:cubicBezTo>
                      <a:pt x="22" y="9"/>
                      <a:pt x="21" y="8"/>
                      <a:pt x="20" y="8"/>
                    </a:cubicBezTo>
                    <a:cubicBezTo>
                      <a:pt x="17" y="7"/>
                      <a:pt x="18" y="6"/>
                      <a:pt x="18" y="5"/>
                    </a:cubicBezTo>
                    <a:cubicBezTo>
                      <a:pt x="18" y="4"/>
                      <a:pt x="16" y="3"/>
                      <a:pt x="14" y="1"/>
                    </a:cubicBezTo>
                    <a:cubicBezTo>
                      <a:pt x="14" y="2"/>
                      <a:pt x="13" y="2"/>
                      <a:pt x="12" y="2"/>
                    </a:cubicBezTo>
                    <a:cubicBezTo>
                      <a:pt x="11" y="3"/>
                      <a:pt x="10" y="2"/>
                      <a:pt x="9" y="1"/>
                    </a:cubicBezTo>
                    <a:cubicBezTo>
                      <a:pt x="9" y="0"/>
                      <a:pt x="8" y="1"/>
                      <a:pt x="7" y="2"/>
                    </a:cubicBezTo>
                    <a:close/>
                  </a:path>
                </a:pathLst>
              </a:custGeom>
              <a:solidFill>
                <a:srgbClr val="FFCC99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" name="Freeform 56"/>
              <p:cNvSpPr>
                <a:spLocks/>
              </p:cNvSpPr>
              <p:nvPr/>
            </p:nvSpPr>
            <p:spPr bwMode="auto">
              <a:xfrm>
                <a:off x="449" y="1780"/>
                <a:ext cx="222" cy="190"/>
              </a:xfrm>
              <a:custGeom>
                <a:avLst/>
                <a:gdLst>
                  <a:gd name="T0" fmla="*/ 976064 w 35"/>
                  <a:gd name="T1" fmla="*/ 0 h 30"/>
                  <a:gd name="T2" fmla="*/ 780095 w 35"/>
                  <a:gd name="T3" fmla="*/ 131847 h 30"/>
                  <a:gd name="T4" fmla="*/ 390168 w 35"/>
                  <a:gd name="T5" fmla="*/ 519758 h 30"/>
                  <a:gd name="T6" fmla="*/ 195728 w 35"/>
                  <a:gd name="T7" fmla="*/ 968645 h 30"/>
                  <a:gd name="T8" fmla="*/ 61513 w 35"/>
                  <a:gd name="T9" fmla="*/ 1222669 h 30"/>
                  <a:gd name="T10" fmla="*/ 61513 w 35"/>
                  <a:gd name="T11" fmla="*/ 1415760 h 30"/>
                  <a:gd name="T12" fmla="*/ 0 w 35"/>
                  <a:gd name="T13" fmla="*/ 1549374 h 30"/>
                  <a:gd name="T14" fmla="*/ 585896 w 35"/>
                  <a:gd name="T15" fmla="*/ 1742427 h 30"/>
                  <a:gd name="T16" fmla="*/ 914589 w 35"/>
                  <a:gd name="T17" fmla="*/ 1549374 h 30"/>
                  <a:gd name="T18" fmla="*/ 1241475 w 35"/>
                  <a:gd name="T19" fmla="*/ 1874274 h 30"/>
                  <a:gd name="T20" fmla="*/ 1888884 w 35"/>
                  <a:gd name="T21" fmla="*/ 1742427 h 30"/>
                  <a:gd name="T22" fmla="*/ 2084853 w 35"/>
                  <a:gd name="T23" fmla="*/ 1549374 h 30"/>
                  <a:gd name="T24" fmla="*/ 2279052 w 35"/>
                  <a:gd name="T25" fmla="*/ 1293545 h 30"/>
                  <a:gd name="T26" fmla="*/ 1950359 w 35"/>
                  <a:gd name="T27" fmla="*/ 835031 h 30"/>
                  <a:gd name="T28" fmla="*/ 1498715 w 35"/>
                  <a:gd name="T29" fmla="*/ 773781 h 30"/>
                  <a:gd name="T30" fmla="*/ 1241475 w 35"/>
                  <a:gd name="T31" fmla="*/ 193053 h 30"/>
                  <a:gd name="T32" fmla="*/ 976064 w 35"/>
                  <a:gd name="T33" fmla="*/ 0 h 3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5"/>
                  <a:gd name="T52" fmla="*/ 0 h 30"/>
                  <a:gd name="T53" fmla="*/ 35 w 35"/>
                  <a:gd name="T54" fmla="*/ 30 h 30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5" h="30">
                    <a:moveTo>
                      <a:pt x="15" y="0"/>
                    </a:moveTo>
                    <a:cubicBezTo>
                      <a:pt x="15" y="1"/>
                      <a:pt x="13" y="1"/>
                      <a:pt x="12" y="2"/>
                    </a:cubicBezTo>
                    <a:cubicBezTo>
                      <a:pt x="10" y="5"/>
                      <a:pt x="6" y="4"/>
                      <a:pt x="6" y="8"/>
                    </a:cubicBezTo>
                    <a:cubicBezTo>
                      <a:pt x="1" y="12"/>
                      <a:pt x="3" y="10"/>
                      <a:pt x="3" y="15"/>
                    </a:cubicBezTo>
                    <a:cubicBezTo>
                      <a:pt x="3" y="16"/>
                      <a:pt x="1" y="18"/>
                      <a:pt x="1" y="19"/>
                    </a:cubicBezTo>
                    <a:cubicBezTo>
                      <a:pt x="0" y="20"/>
                      <a:pt x="1" y="21"/>
                      <a:pt x="1" y="22"/>
                    </a:cubicBezTo>
                    <a:cubicBezTo>
                      <a:pt x="1" y="23"/>
                      <a:pt x="1" y="23"/>
                      <a:pt x="0" y="24"/>
                    </a:cubicBezTo>
                    <a:cubicBezTo>
                      <a:pt x="3" y="26"/>
                      <a:pt x="6" y="27"/>
                      <a:pt x="9" y="27"/>
                    </a:cubicBezTo>
                    <a:cubicBezTo>
                      <a:pt x="12" y="26"/>
                      <a:pt x="12" y="23"/>
                      <a:pt x="14" y="24"/>
                    </a:cubicBezTo>
                    <a:cubicBezTo>
                      <a:pt x="16" y="25"/>
                      <a:pt x="16" y="28"/>
                      <a:pt x="19" y="29"/>
                    </a:cubicBezTo>
                    <a:cubicBezTo>
                      <a:pt x="23" y="30"/>
                      <a:pt x="27" y="27"/>
                      <a:pt x="29" y="27"/>
                    </a:cubicBezTo>
                    <a:cubicBezTo>
                      <a:pt x="29" y="25"/>
                      <a:pt x="30" y="24"/>
                      <a:pt x="32" y="24"/>
                    </a:cubicBezTo>
                    <a:cubicBezTo>
                      <a:pt x="35" y="24"/>
                      <a:pt x="35" y="22"/>
                      <a:pt x="35" y="20"/>
                    </a:cubicBezTo>
                    <a:cubicBezTo>
                      <a:pt x="32" y="18"/>
                      <a:pt x="31" y="14"/>
                      <a:pt x="30" y="13"/>
                    </a:cubicBezTo>
                    <a:cubicBezTo>
                      <a:pt x="29" y="12"/>
                      <a:pt x="28" y="14"/>
                      <a:pt x="23" y="12"/>
                    </a:cubicBezTo>
                    <a:cubicBezTo>
                      <a:pt x="22" y="9"/>
                      <a:pt x="20" y="6"/>
                      <a:pt x="19" y="3"/>
                    </a:cubicBezTo>
                    <a:cubicBezTo>
                      <a:pt x="18" y="2"/>
                      <a:pt x="17" y="1"/>
                      <a:pt x="15" y="0"/>
                    </a:cubicBezTo>
                    <a:close/>
                  </a:path>
                </a:pathLst>
              </a:custGeom>
              <a:solidFill>
                <a:srgbClr val="FFCC99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" name="Freeform 57"/>
              <p:cNvSpPr>
                <a:spLocks/>
              </p:cNvSpPr>
              <p:nvPr/>
            </p:nvSpPr>
            <p:spPr bwMode="auto">
              <a:xfrm>
                <a:off x="317" y="1900"/>
                <a:ext cx="196" cy="184"/>
              </a:xfrm>
              <a:custGeom>
                <a:avLst/>
                <a:gdLst>
                  <a:gd name="T0" fmla="*/ 1343839 w 31"/>
                  <a:gd name="T1" fmla="*/ 328979 h 29"/>
                  <a:gd name="T2" fmla="*/ 1343839 w 31"/>
                  <a:gd name="T3" fmla="*/ 390530 h 29"/>
                  <a:gd name="T4" fmla="*/ 960438 w 31"/>
                  <a:gd name="T5" fmla="*/ 390530 h 29"/>
                  <a:gd name="T6" fmla="*/ 707958 w 31"/>
                  <a:gd name="T7" fmla="*/ 0 h 29"/>
                  <a:gd name="T8" fmla="*/ 575241 w 31"/>
                  <a:gd name="T9" fmla="*/ 196169 h 29"/>
                  <a:gd name="T10" fmla="*/ 191840 w 31"/>
                  <a:gd name="T11" fmla="*/ 452082 h 29"/>
                  <a:gd name="T12" fmla="*/ 444319 w 31"/>
                  <a:gd name="T13" fmla="*/ 915679 h 29"/>
                  <a:gd name="T14" fmla="*/ 827721 w 31"/>
                  <a:gd name="T15" fmla="*/ 1439064 h 29"/>
                  <a:gd name="T16" fmla="*/ 635925 w 31"/>
                  <a:gd name="T17" fmla="*/ 1829595 h 29"/>
                  <a:gd name="T18" fmla="*/ 635925 w 31"/>
                  <a:gd name="T19" fmla="*/ 1829595 h 29"/>
                  <a:gd name="T20" fmla="*/ 768598 w 31"/>
                  <a:gd name="T21" fmla="*/ 1758336 h 29"/>
                  <a:gd name="T22" fmla="*/ 960438 w 31"/>
                  <a:gd name="T23" fmla="*/ 1829595 h 29"/>
                  <a:gd name="T24" fmla="*/ 1081762 w 31"/>
                  <a:gd name="T25" fmla="*/ 1635233 h 29"/>
                  <a:gd name="T26" fmla="*/ 1273564 w 31"/>
                  <a:gd name="T27" fmla="*/ 1635233 h 29"/>
                  <a:gd name="T28" fmla="*/ 1343839 w 31"/>
                  <a:gd name="T29" fmla="*/ 1439064 h 29"/>
                  <a:gd name="T30" fmla="*/ 1657243 w 31"/>
                  <a:gd name="T31" fmla="*/ 1562166 h 29"/>
                  <a:gd name="T32" fmla="*/ 1848843 w 31"/>
                  <a:gd name="T33" fmla="*/ 1306216 h 29"/>
                  <a:gd name="T34" fmla="*/ 1788165 w 31"/>
                  <a:gd name="T35" fmla="*/ 1048527 h 29"/>
                  <a:gd name="T36" fmla="*/ 1980005 w 31"/>
                  <a:gd name="T37" fmla="*/ 781061 h 29"/>
                  <a:gd name="T38" fmla="*/ 1919081 w 31"/>
                  <a:gd name="T39" fmla="*/ 525149 h 29"/>
                  <a:gd name="T40" fmla="*/ 1919081 w 31"/>
                  <a:gd name="T41" fmla="*/ 525149 h 29"/>
                  <a:gd name="T42" fmla="*/ 1343839 w 31"/>
                  <a:gd name="T43" fmla="*/ 328979 h 29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31"/>
                  <a:gd name="T67" fmla="*/ 0 h 29"/>
                  <a:gd name="T68" fmla="*/ 31 w 31"/>
                  <a:gd name="T69" fmla="*/ 29 h 29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31" h="29">
                    <a:moveTo>
                      <a:pt x="21" y="5"/>
                    </a:moveTo>
                    <a:cubicBezTo>
                      <a:pt x="21" y="5"/>
                      <a:pt x="21" y="6"/>
                      <a:pt x="21" y="6"/>
                    </a:cubicBezTo>
                    <a:cubicBezTo>
                      <a:pt x="20" y="7"/>
                      <a:pt x="16" y="7"/>
                      <a:pt x="15" y="6"/>
                    </a:cubicBezTo>
                    <a:cubicBezTo>
                      <a:pt x="13" y="4"/>
                      <a:pt x="14" y="0"/>
                      <a:pt x="11" y="0"/>
                    </a:cubicBezTo>
                    <a:cubicBezTo>
                      <a:pt x="10" y="0"/>
                      <a:pt x="10" y="1"/>
                      <a:pt x="9" y="3"/>
                    </a:cubicBezTo>
                    <a:cubicBezTo>
                      <a:pt x="7" y="4"/>
                      <a:pt x="5" y="5"/>
                      <a:pt x="3" y="7"/>
                    </a:cubicBezTo>
                    <a:cubicBezTo>
                      <a:pt x="0" y="13"/>
                      <a:pt x="6" y="12"/>
                      <a:pt x="7" y="14"/>
                    </a:cubicBezTo>
                    <a:cubicBezTo>
                      <a:pt x="9" y="16"/>
                      <a:pt x="12" y="19"/>
                      <a:pt x="13" y="22"/>
                    </a:cubicBezTo>
                    <a:cubicBezTo>
                      <a:pt x="14" y="25"/>
                      <a:pt x="8" y="25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1" y="27"/>
                      <a:pt x="12" y="26"/>
                      <a:pt x="12" y="27"/>
                    </a:cubicBezTo>
                    <a:cubicBezTo>
                      <a:pt x="13" y="28"/>
                      <a:pt x="14" y="29"/>
                      <a:pt x="15" y="28"/>
                    </a:cubicBezTo>
                    <a:cubicBezTo>
                      <a:pt x="18" y="28"/>
                      <a:pt x="17" y="26"/>
                      <a:pt x="17" y="25"/>
                    </a:cubicBezTo>
                    <a:cubicBezTo>
                      <a:pt x="18" y="25"/>
                      <a:pt x="19" y="25"/>
                      <a:pt x="20" y="25"/>
                    </a:cubicBezTo>
                    <a:cubicBezTo>
                      <a:pt x="21" y="24"/>
                      <a:pt x="20" y="23"/>
                      <a:pt x="21" y="22"/>
                    </a:cubicBezTo>
                    <a:cubicBezTo>
                      <a:pt x="22" y="22"/>
                      <a:pt x="23" y="24"/>
                      <a:pt x="26" y="24"/>
                    </a:cubicBezTo>
                    <a:cubicBezTo>
                      <a:pt x="27" y="23"/>
                      <a:pt x="27" y="21"/>
                      <a:pt x="29" y="20"/>
                    </a:cubicBezTo>
                    <a:cubicBezTo>
                      <a:pt x="30" y="18"/>
                      <a:pt x="28" y="17"/>
                      <a:pt x="28" y="16"/>
                    </a:cubicBezTo>
                    <a:cubicBezTo>
                      <a:pt x="29" y="15"/>
                      <a:pt x="30" y="14"/>
                      <a:pt x="31" y="12"/>
                    </a:cubicBezTo>
                    <a:cubicBezTo>
                      <a:pt x="31" y="11"/>
                      <a:pt x="31" y="10"/>
                      <a:pt x="30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27" y="8"/>
                      <a:pt x="24" y="7"/>
                      <a:pt x="21" y="5"/>
                    </a:cubicBezTo>
                    <a:close/>
                  </a:path>
                </a:pathLst>
              </a:custGeom>
              <a:solidFill>
                <a:srgbClr val="FFCC99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" name="Freeform 58"/>
              <p:cNvSpPr>
                <a:spLocks/>
              </p:cNvSpPr>
              <p:nvPr/>
            </p:nvSpPr>
            <p:spPr bwMode="auto">
              <a:xfrm>
                <a:off x="855" y="1698"/>
                <a:ext cx="436" cy="424"/>
              </a:xfrm>
              <a:custGeom>
                <a:avLst/>
                <a:gdLst>
                  <a:gd name="T0" fmla="*/ 130686 w 69"/>
                  <a:gd name="T1" fmla="*/ 639930 h 67"/>
                  <a:gd name="T2" fmla="*/ 0 w 69"/>
                  <a:gd name="T3" fmla="*/ 903006 h 67"/>
                  <a:gd name="T4" fmla="*/ 191252 w 69"/>
                  <a:gd name="T5" fmla="*/ 1095356 h 67"/>
                  <a:gd name="T6" fmla="*/ 191252 w 69"/>
                  <a:gd name="T7" fmla="*/ 1481861 h 67"/>
                  <a:gd name="T8" fmla="*/ 513431 w 69"/>
                  <a:gd name="T9" fmla="*/ 1603764 h 67"/>
                  <a:gd name="T10" fmla="*/ 513431 w 69"/>
                  <a:gd name="T11" fmla="*/ 1927915 h 67"/>
                  <a:gd name="T12" fmla="*/ 765218 w 69"/>
                  <a:gd name="T13" fmla="*/ 1927915 h 67"/>
                  <a:gd name="T14" fmla="*/ 1016998 w 69"/>
                  <a:gd name="T15" fmla="*/ 2182859 h 67"/>
                  <a:gd name="T16" fmla="*/ 1208491 w 69"/>
                  <a:gd name="T17" fmla="*/ 2121791 h 67"/>
                  <a:gd name="T18" fmla="*/ 1399749 w 69"/>
                  <a:gd name="T19" fmla="*/ 2954349 h 67"/>
                  <a:gd name="T20" fmla="*/ 1651530 w 69"/>
                  <a:gd name="T21" fmla="*/ 2760195 h 67"/>
                  <a:gd name="T22" fmla="*/ 2105911 w 69"/>
                  <a:gd name="T23" fmla="*/ 2893274 h 67"/>
                  <a:gd name="T24" fmla="*/ 2286062 w 69"/>
                  <a:gd name="T25" fmla="*/ 3085865 h 67"/>
                  <a:gd name="T26" fmla="*/ 2609757 w 69"/>
                  <a:gd name="T27" fmla="*/ 3664721 h 67"/>
                  <a:gd name="T28" fmla="*/ 2931695 w 69"/>
                  <a:gd name="T29" fmla="*/ 3918146 h 67"/>
                  <a:gd name="T30" fmla="*/ 3314441 w 69"/>
                  <a:gd name="T31" fmla="*/ 4171609 h 67"/>
                  <a:gd name="T32" fmla="*/ 3505655 w 69"/>
                  <a:gd name="T33" fmla="*/ 3979259 h 67"/>
                  <a:gd name="T34" fmla="*/ 3566227 w 69"/>
                  <a:gd name="T35" fmla="*/ 4049706 h 67"/>
                  <a:gd name="T36" fmla="*/ 3687328 w 69"/>
                  <a:gd name="T37" fmla="*/ 4303131 h 67"/>
                  <a:gd name="T38" fmla="*/ 3757720 w 69"/>
                  <a:gd name="T39" fmla="*/ 4242297 h 67"/>
                  <a:gd name="T40" fmla="*/ 3757720 w 69"/>
                  <a:gd name="T41" fmla="*/ 4049706 h 67"/>
                  <a:gd name="T42" fmla="*/ 3818248 w 69"/>
                  <a:gd name="T43" fmla="*/ 3979259 h 67"/>
                  <a:gd name="T44" fmla="*/ 3687328 w 69"/>
                  <a:gd name="T45" fmla="*/ 3725795 h 67"/>
                  <a:gd name="T46" fmla="*/ 4261287 w 69"/>
                  <a:gd name="T47" fmla="*/ 3664721 h 67"/>
                  <a:gd name="T48" fmla="*/ 4391973 w 69"/>
                  <a:gd name="T49" fmla="*/ 3470851 h 67"/>
                  <a:gd name="T50" fmla="*/ 4200759 w 69"/>
                  <a:gd name="T51" fmla="*/ 3278215 h 67"/>
                  <a:gd name="T52" fmla="*/ 4200759 w 69"/>
                  <a:gd name="T53" fmla="*/ 3015139 h 67"/>
                  <a:gd name="T54" fmla="*/ 4140186 w 69"/>
                  <a:gd name="T55" fmla="*/ 2954349 h 67"/>
                  <a:gd name="T56" fmla="*/ 3948934 w 69"/>
                  <a:gd name="T57" fmla="*/ 2954349 h 67"/>
                  <a:gd name="T58" fmla="*/ 3687328 w 69"/>
                  <a:gd name="T59" fmla="*/ 2821270 h 67"/>
                  <a:gd name="T60" fmla="*/ 3626755 w 69"/>
                  <a:gd name="T61" fmla="*/ 2567845 h 67"/>
                  <a:gd name="T62" fmla="*/ 3314441 w 69"/>
                  <a:gd name="T63" fmla="*/ 2506770 h 67"/>
                  <a:gd name="T64" fmla="*/ 3183716 w 69"/>
                  <a:gd name="T65" fmla="*/ 2243694 h 67"/>
                  <a:gd name="T66" fmla="*/ 3053036 w 69"/>
                  <a:gd name="T67" fmla="*/ 2182859 h 67"/>
                  <a:gd name="T68" fmla="*/ 2992223 w 69"/>
                  <a:gd name="T69" fmla="*/ 1988750 h 67"/>
                  <a:gd name="T70" fmla="*/ 2740443 w 69"/>
                  <a:gd name="T71" fmla="*/ 1927915 h 67"/>
                  <a:gd name="T72" fmla="*/ 2609757 w 69"/>
                  <a:gd name="T73" fmla="*/ 1735286 h 67"/>
                  <a:gd name="T74" fmla="*/ 2418504 w 69"/>
                  <a:gd name="T75" fmla="*/ 1603764 h 67"/>
                  <a:gd name="T76" fmla="*/ 2357970 w 69"/>
                  <a:gd name="T77" fmla="*/ 1411413 h 67"/>
                  <a:gd name="T78" fmla="*/ 2166478 w 69"/>
                  <a:gd name="T79" fmla="*/ 1024909 h 67"/>
                  <a:gd name="T80" fmla="*/ 2357970 w 69"/>
                  <a:gd name="T81" fmla="*/ 518020 h 67"/>
                  <a:gd name="T82" fmla="*/ 2357970 w 69"/>
                  <a:gd name="T83" fmla="*/ 518020 h 67"/>
                  <a:gd name="T84" fmla="*/ 2105911 w 69"/>
                  <a:gd name="T85" fmla="*/ 131516 h 67"/>
                  <a:gd name="T86" fmla="*/ 1651530 w 69"/>
                  <a:gd name="T87" fmla="*/ 60835 h 67"/>
                  <a:gd name="T88" fmla="*/ 1339177 w 69"/>
                  <a:gd name="T89" fmla="*/ 0 h 67"/>
                  <a:gd name="T90" fmla="*/ 1208491 w 69"/>
                  <a:gd name="T91" fmla="*/ 131516 h 67"/>
                  <a:gd name="T92" fmla="*/ 956470 w 69"/>
                  <a:gd name="T93" fmla="*/ 192350 h 67"/>
                  <a:gd name="T94" fmla="*/ 704683 w 69"/>
                  <a:gd name="T95" fmla="*/ 518020 h 67"/>
                  <a:gd name="T96" fmla="*/ 765218 w 69"/>
                  <a:gd name="T97" fmla="*/ 710371 h 67"/>
                  <a:gd name="T98" fmla="*/ 573959 w 69"/>
                  <a:gd name="T99" fmla="*/ 639930 h 67"/>
                  <a:gd name="T100" fmla="*/ 513431 w 69"/>
                  <a:gd name="T101" fmla="*/ 832280 h 67"/>
                  <a:gd name="T102" fmla="*/ 321939 w 69"/>
                  <a:gd name="T103" fmla="*/ 639930 h 67"/>
                  <a:gd name="T104" fmla="*/ 130686 w 69"/>
                  <a:gd name="T105" fmla="*/ 710371 h 67"/>
                  <a:gd name="T106" fmla="*/ 130686 w 69"/>
                  <a:gd name="T107" fmla="*/ 639930 h 67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69"/>
                  <a:gd name="T163" fmla="*/ 0 h 67"/>
                  <a:gd name="T164" fmla="*/ 69 w 69"/>
                  <a:gd name="T165" fmla="*/ 67 h 67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69" h="67">
                    <a:moveTo>
                      <a:pt x="2" y="10"/>
                    </a:moveTo>
                    <a:cubicBezTo>
                      <a:pt x="1" y="12"/>
                      <a:pt x="1" y="13"/>
                      <a:pt x="0" y="14"/>
                    </a:cubicBezTo>
                    <a:cubicBezTo>
                      <a:pt x="1" y="15"/>
                      <a:pt x="1" y="15"/>
                      <a:pt x="3" y="17"/>
                    </a:cubicBezTo>
                    <a:cubicBezTo>
                      <a:pt x="4" y="18"/>
                      <a:pt x="2" y="22"/>
                      <a:pt x="3" y="23"/>
                    </a:cubicBezTo>
                    <a:cubicBezTo>
                      <a:pt x="6" y="23"/>
                      <a:pt x="6" y="23"/>
                      <a:pt x="8" y="25"/>
                    </a:cubicBezTo>
                    <a:cubicBezTo>
                      <a:pt x="8" y="27"/>
                      <a:pt x="8" y="28"/>
                      <a:pt x="8" y="30"/>
                    </a:cubicBezTo>
                    <a:cubicBezTo>
                      <a:pt x="9" y="30"/>
                      <a:pt x="11" y="30"/>
                      <a:pt x="12" y="30"/>
                    </a:cubicBezTo>
                    <a:cubicBezTo>
                      <a:pt x="13" y="31"/>
                      <a:pt x="14" y="33"/>
                      <a:pt x="16" y="34"/>
                    </a:cubicBezTo>
                    <a:cubicBezTo>
                      <a:pt x="17" y="35"/>
                      <a:pt x="18" y="33"/>
                      <a:pt x="19" y="33"/>
                    </a:cubicBezTo>
                    <a:cubicBezTo>
                      <a:pt x="21" y="36"/>
                      <a:pt x="17" y="42"/>
                      <a:pt x="22" y="46"/>
                    </a:cubicBezTo>
                    <a:cubicBezTo>
                      <a:pt x="23" y="46"/>
                      <a:pt x="24" y="42"/>
                      <a:pt x="26" y="43"/>
                    </a:cubicBezTo>
                    <a:cubicBezTo>
                      <a:pt x="29" y="43"/>
                      <a:pt x="30" y="47"/>
                      <a:pt x="33" y="45"/>
                    </a:cubicBezTo>
                    <a:cubicBezTo>
                      <a:pt x="34" y="44"/>
                      <a:pt x="34" y="47"/>
                      <a:pt x="36" y="48"/>
                    </a:cubicBezTo>
                    <a:cubicBezTo>
                      <a:pt x="38" y="50"/>
                      <a:pt x="39" y="50"/>
                      <a:pt x="41" y="57"/>
                    </a:cubicBezTo>
                    <a:cubicBezTo>
                      <a:pt x="42" y="58"/>
                      <a:pt x="44" y="60"/>
                      <a:pt x="46" y="61"/>
                    </a:cubicBezTo>
                    <a:cubicBezTo>
                      <a:pt x="48" y="63"/>
                      <a:pt x="48" y="65"/>
                      <a:pt x="52" y="65"/>
                    </a:cubicBezTo>
                    <a:cubicBezTo>
                      <a:pt x="53" y="65"/>
                      <a:pt x="54" y="63"/>
                      <a:pt x="55" y="62"/>
                    </a:cubicBezTo>
                    <a:cubicBezTo>
                      <a:pt x="55" y="62"/>
                      <a:pt x="56" y="62"/>
                      <a:pt x="56" y="63"/>
                    </a:cubicBezTo>
                    <a:cubicBezTo>
                      <a:pt x="56" y="64"/>
                      <a:pt x="57" y="66"/>
                      <a:pt x="58" y="67"/>
                    </a:cubicBezTo>
                    <a:cubicBezTo>
                      <a:pt x="58" y="66"/>
                      <a:pt x="59" y="66"/>
                      <a:pt x="59" y="66"/>
                    </a:cubicBezTo>
                    <a:cubicBezTo>
                      <a:pt x="60" y="65"/>
                      <a:pt x="59" y="64"/>
                      <a:pt x="59" y="63"/>
                    </a:cubicBezTo>
                    <a:cubicBezTo>
                      <a:pt x="59" y="63"/>
                      <a:pt x="60" y="63"/>
                      <a:pt x="60" y="62"/>
                    </a:cubicBezTo>
                    <a:cubicBezTo>
                      <a:pt x="60" y="61"/>
                      <a:pt x="57" y="61"/>
                      <a:pt x="58" y="58"/>
                    </a:cubicBezTo>
                    <a:cubicBezTo>
                      <a:pt x="59" y="56"/>
                      <a:pt x="61" y="60"/>
                      <a:pt x="67" y="57"/>
                    </a:cubicBezTo>
                    <a:cubicBezTo>
                      <a:pt x="68" y="56"/>
                      <a:pt x="69" y="55"/>
                      <a:pt x="69" y="54"/>
                    </a:cubicBezTo>
                    <a:cubicBezTo>
                      <a:pt x="68" y="53"/>
                      <a:pt x="67" y="52"/>
                      <a:pt x="66" y="51"/>
                    </a:cubicBezTo>
                    <a:cubicBezTo>
                      <a:pt x="63" y="49"/>
                      <a:pt x="67" y="49"/>
                      <a:pt x="66" y="47"/>
                    </a:cubicBezTo>
                    <a:cubicBezTo>
                      <a:pt x="66" y="47"/>
                      <a:pt x="65" y="46"/>
                      <a:pt x="65" y="46"/>
                    </a:cubicBezTo>
                    <a:cubicBezTo>
                      <a:pt x="64" y="45"/>
                      <a:pt x="63" y="46"/>
                      <a:pt x="62" y="46"/>
                    </a:cubicBezTo>
                    <a:cubicBezTo>
                      <a:pt x="60" y="46"/>
                      <a:pt x="59" y="45"/>
                      <a:pt x="58" y="44"/>
                    </a:cubicBezTo>
                    <a:cubicBezTo>
                      <a:pt x="56" y="42"/>
                      <a:pt x="58" y="41"/>
                      <a:pt x="57" y="40"/>
                    </a:cubicBezTo>
                    <a:cubicBezTo>
                      <a:pt x="56" y="39"/>
                      <a:pt x="54" y="40"/>
                      <a:pt x="52" y="39"/>
                    </a:cubicBezTo>
                    <a:cubicBezTo>
                      <a:pt x="50" y="37"/>
                      <a:pt x="51" y="36"/>
                      <a:pt x="50" y="35"/>
                    </a:cubicBezTo>
                    <a:cubicBezTo>
                      <a:pt x="49" y="35"/>
                      <a:pt x="49" y="35"/>
                      <a:pt x="48" y="34"/>
                    </a:cubicBezTo>
                    <a:cubicBezTo>
                      <a:pt x="48" y="33"/>
                      <a:pt x="48" y="32"/>
                      <a:pt x="47" y="31"/>
                    </a:cubicBezTo>
                    <a:cubicBezTo>
                      <a:pt x="46" y="29"/>
                      <a:pt x="44" y="30"/>
                      <a:pt x="43" y="30"/>
                    </a:cubicBezTo>
                    <a:cubicBezTo>
                      <a:pt x="41" y="29"/>
                      <a:pt x="42" y="28"/>
                      <a:pt x="41" y="27"/>
                    </a:cubicBezTo>
                    <a:cubicBezTo>
                      <a:pt x="40" y="26"/>
                      <a:pt x="39" y="26"/>
                      <a:pt x="38" y="25"/>
                    </a:cubicBezTo>
                    <a:cubicBezTo>
                      <a:pt x="38" y="24"/>
                      <a:pt x="38" y="23"/>
                      <a:pt x="37" y="22"/>
                    </a:cubicBezTo>
                    <a:cubicBezTo>
                      <a:pt x="36" y="19"/>
                      <a:pt x="33" y="21"/>
                      <a:pt x="34" y="16"/>
                    </a:cubicBezTo>
                    <a:cubicBezTo>
                      <a:pt x="34" y="14"/>
                      <a:pt x="36" y="13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6"/>
                      <a:pt x="35" y="2"/>
                      <a:pt x="33" y="2"/>
                    </a:cubicBezTo>
                    <a:cubicBezTo>
                      <a:pt x="30" y="6"/>
                      <a:pt x="25" y="4"/>
                      <a:pt x="26" y="1"/>
                    </a:cubicBezTo>
                    <a:cubicBezTo>
                      <a:pt x="24" y="1"/>
                      <a:pt x="23" y="1"/>
                      <a:pt x="21" y="0"/>
                    </a:cubicBezTo>
                    <a:cubicBezTo>
                      <a:pt x="20" y="0"/>
                      <a:pt x="21" y="2"/>
                      <a:pt x="19" y="2"/>
                    </a:cubicBezTo>
                    <a:cubicBezTo>
                      <a:pt x="17" y="2"/>
                      <a:pt x="16" y="2"/>
                      <a:pt x="15" y="3"/>
                    </a:cubicBezTo>
                    <a:cubicBezTo>
                      <a:pt x="14" y="4"/>
                      <a:pt x="12" y="6"/>
                      <a:pt x="11" y="8"/>
                    </a:cubicBezTo>
                    <a:cubicBezTo>
                      <a:pt x="11" y="9"/>
                      <a:pt x="12" y="10"/>
                      <a:pt x="12" y="11"/>
                    </a:cubicBezTo>
                    <a:cubicBezTo>
                      <a:pt x="11" y="12"/>
                      <a:pt x="10" y="10"/>
                      <a:pt x="9" y="10"/>
                    </a:cubicBezTo>
                    <a:cubicBezTo>
                      <a:pt x="8" y="11"/>
                      <a:pt x="8" y="13"/>
                      <a:pt x="8" y="13"/>
                    </a:cubicBezTo>
                    <a:cubicBezTo>
                      <a:pt x="6" y="13"/>
                      <a:pt x="6" y="11"/>
                      <a:pt x="5" y="10"/>
                    </a:cubicBezTo>
                    <a:cubicBezTo>
                      <a:pt x="4" y="10"/>
                      <a:pt x="3" y="11"/>
                      <a:pt x="2" y="11"/>
                    </a:cubicBezTo>
                    <a:cubicBezTo>
                      <a:pt x="2" y="11"/>
                      <a:pt x="2" y="11"/>
                      <a:pt x="2" y="10"/>
                    </a:cubicBezTo>
                    <a:close/>
                  </a:path>
                </a:pathLst>
              </a:custGeom>
              <a:solidFill>
                <a:srgbClr val="FFCC99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" name="Freeform 59"/>
              <p:cNvSpPr>
                <a:spLocks/>
              </p:cNvSpPr>
              <p:nvPr/>
            </p:nvSpPr>
            <p:spPr bwMode="auto">
              <a:xfrm>
                <a:off x="570" y="2210"/>
                <a:ext cx="158" cy="190"/>
              </a:xfrm>
              <a:custGeom>
                <a:avLst/>
                <a:gdLst>
                  <a:gd name="T0" fmla="*/ 957221 w 25"/>
                  <a:gd name="T1" fmla="*/ 1681215 h 30"/>
                  <a:gd name="T2" fmla="*/ 1270010 w 25"/>
                  <a:gd name="T3" fmla="*/ 1681215 h 30"/>
                  <a:gd name="T4" fmla="*/ 1341704 w 25"/>
                  <a:gd name="T5" fmla="*/ 1354795 h 30"/>
                  <a:gd name="T6" fmla="*/ 1461336 w 25"/>
                  <a:gd name="T7" fmla="*/ 1100486 h 30"/>
                  <a:gd name="T8" fmla="*/ 1593860 w 25"/>
                  <a:gd name="T9" fmla="*/ 641940 h 30"/>
                  <a:gd name="T10" fmla="*/ 1148584 w 25"/>
                  <a:gd name="T11" fmla="*/ 448881 h 30"/>
                  <a:gd name="T12" fmla="*/ 1148584 w 25"/>
                  <a:gd name="T13" fmla="*/ 193053 h 30"/>
                  <a:gd name="T14" fmla="*/ 826485 w 25"/>
                  <a:gd name="T15" fmla="*/ 0 h 30"/>
                  <a:gd name="T16" fmla="*/ 705066 w 25"/>
                  <a:gd name="T17" fmla="*/ 254302 h 30"/>
                  <a:gd name="T18" fmla="*/ 252193 w 25"/>
                  <a:gd name="T19" fmla="*/ 448881 h 30"/>
                  <a:gd name="T20" fmla="*/ 252193 w 25"/>
                  <a:gd name="T21" fmla="*/ 907434 h 30"/>
                  <a:gd name="T22" fmla="*/ 60590 w 25"/>
                  <a:gd name="T23" fmla="*/ 1029610 h 30"/>
                  <a:gd name="T24" fmla="*/ 60590 w 25"/>
                  <a:gd name="T25" fmla="*/ 1100486 h 30"/>
                  <a:gd name="T26" fmla="*/ 0 w 25"/>
                  <a:gd name="T27" fmla="*/ 1293545 h 30"/>
                  <a:gd name="T28" fmla="*/ 443519 w 25"/>
                  <a:gd name="T29" fmla="*/ 1803677 h 30"/>
                  <a:gd name="T30" fmla="*/ 513702 w 25"/>
                  <a:gd name="T31" fmla="*/ 1935524 h 30"/>
                  <a:gd name="T32" fmla="*/ 513702 w 25"/>
                  <a:gd name="T33" fmla="*/ 1935524 h 30"/>
                  <a:gd name="T34" fmla="*/ 513702 w 25"/>
                  <a:gd name="T35" fmla="*/ 1935524 h 30"/>
                  <a:gd name="T36" fmla="*/ 887044 w 25"/>
                  <a:gd name="T37" fmla="*/ 1803677 h 30"/>
                  <a:gd name="T38" fmla="*/ 957221 w 25"/>
                  <a:gd name="T39" fmla="*/ 1681215 h 3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25"/>
                  <a:gd name="T61" fmla="*/ 0 h 30"/>
                  <a:gd name="T62" fmla="*/ 25 w 25"/>
                  <a:gd name="T63" fmla="*/ 30 h 30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25" h="30">
                    <a:moveTo>
                      <a:pt x="15" y="26"/>
                    </a:moveTo>
                    <a:cubicBezTo>
                      <a:pt x="16" y="26"/>
                      <a:pt x="19" y="26"/>
                      <a:pt x="20" y="26"/>
                    </a:cubicBezTo>
                    <a:cubicBezTo>
                      <a:pt x="22" y="25"/>
                      <a:pt x="21" y="22"/>
                      <a:pt x="21" y="21"/>
                    </a:cubicBezTo>
                    <a:cubicBezTo>
                      <a:pt x="21" y="17"/>
                      <a:pt x="23" y="19"/>
                      <a:pt x="23" y="17"/>
                    </a:cubicBezTo>
                    <a:cubicBezTo>
                      <a:pt x="24" y="15"/>
                      <a:pt x="22" y="11"/>
                      <a:pt x="25" y="10"/>
                    </a:cubicBezTo>
                    <a:cubicBezTo>
                      <a:pt x="22" y="3"/>
                      <a:pt x="20" y="9"/>
                      <a:pt x="18" y="7"/>
                    </a:cubicBezTo>
                    <a:cubicBezTo>
                      <a:pt x="17" y="6"/>
                      <a:pt x="19" y="4"/>
                      <a:pt x="18" y="3"/>
                    </a:cubicBezTo>
                    <a:cubicBezTo>
                      <a:pt x="17" y="1"/>
                      <a:pt x="13" y="5"/>
                      <a:pt x="13" y="0"/>
                    </a:cubicBezTo>
                    <a:cubicBezTo>
                      <a:pt x="10" y="0"/>
                      <a:pt x="12" y="3"/>
                      <a:pt x="11" y="4"/>
                    </a:cubicBezTo>
                    <a:cubicBezTo>
                      <a:pt x="9" y="6"/>
                      <a:pt x="6" y="5"/>
                      <a:pt x="4" y="7"/>
                    </a:cubicBezTo>
                    <a:cubicBezTo>
                      <a:pt x="3" y="9"/>
                      <a:pt x="5" y="12"/>
                      <a:pt x="4" y="14"/>
                    </a:cubicBezTo>
                    <a:cubicBezTo>
                      <a:pt x="3" y="15"/>
                      <a:pt x="2" y="16"/>
                      <a:pt x="1" y="16"/>
                    </a:cubicBezTo>
                    <a:cubicBezTo>
                      <a:pt x="1" y="16"/>
                      <a:pt x="1" y="16"/>
                      <a:pt x="1" y="17"/>
                    </a:cubicBezTo>
                    <a:cubicBezTo>
                      <a:pt x="2" y="18"/>
                      <a:pt x="0" y="19"/>
                      <a:pt x="0" y="20"/>
                    </a:cubicBezTo>
                    <a:cubicBezTo>
                      <a:pt x="0" y="22"/>
                      <a:pt x="5" y="25"/>
                      <a:pt x="7" y="28"/>
                    </a:cubicBezTo>
                    <a:cubicBezTo>
                      <a:pt x="7" y="28"/>
                      <a:pt x="7" y="29"/>
                      <a:pt x="8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9" y="30"/>
                      <a:pt x="12" y="29"/>
                      <a:pt x="14" y="28"/>
                    </a:cubicBezTo>
                    <a:cubicBezTo>
                      <a:pt x="14" y="27"/>
                      <a:pt x="14" y="27"/>
                      <a:pt x="15" y="26"/>
                    </a:cubicBezTo>
                    <a:close/>
                  </a:path>
                </a:pathLst>
              </a:custGeom>
              <a:solidFill>
                <a:srgbClr val="FFCC99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" name="Freeform 60"/>
              <p:cNvSpPr>
                <a:spLocks/>
              </p:cNvSpPr>
              <p:nvPr/>
            </p:nvSpPr>
            <p:spPr bwMode="auto">
              <a:xfrm>
                <a:off x="494" y="2153"/>
                <a:ext cx="158" cy="159"/>
              </a:xfrm>
              <a:custGeom>
                <a:avLst/>
                <a:gdLst>
                  <a:gd name="T0" fmla="*/ 1593860 w 25"/>
                  <a:gd name="T1" fmla="*/ 594005 h 25"/>
                  <a:gd name="T2" fmla="*/ 1593860 w 25"/>
                  <a:gd name="T3" fmla="*/ 467962 h 25"/>
                  <a:gd name="T4" fmla="*/ 1341704 w 25"/>
                  <a:gd name="T5" fmla="*/ 395923 h 25"/>
                  <a:gd name="T6" fmla="*/ 1400777 w 25"/>
                  <a:gd name="T7" fmla="*/ 135831 h 25"/>
                  <a:gd name="T8" fmla="*/ 957221 w 25"/>
                  <a:gd name="T9" fmla="*/ 333671 h 25"/>
                  <a:gd name="T10" fmla="*/ 705066 w 25"/>
                  <a:gd name="T11" fmla="*/ 0 h 25"/>
                  <a:gd name="T12" fmla="*/ 322377 w 25"/>
                  <a:gd name="T13" fmla="*/ 135831 h 25"/>
                  <a:gd name="T14" fmla="*/ 0 w 25"/>
                  <a:gd name="T15" fmla="*/ 467962 h 25"/>
                  <a:gd name="T16" fmla="*/ 0 w 25"/>
                  <a:gd name="T17" fmla="*/ 467962 h 25"/>
                  <a:gd name="T18" fmla="*/ 252193 w 25"/>
                  <a:gd name="T19" fmla="*/ 728055 h 25"/>
                  <a:gd name="T20" fmla="*/ 252193 w 25"/>
                  <a:gd name="T21" fmla="*/ 728055 h 25"/>
                  <a:gd name="T22" fmla="*/ 252193 w 25"/>
                  <a:gd name="T23" fmla="*/ 728055 h 25"/>
                  <a:gd name="T24" fmla="*/ 252193 w 25"/>
                  <a:gd name="T25" fmla="*/ 728055 h 25"/>
                  <a:gd name="T26" fmla="*/ 382929 w 25"/>
                  <a:gd name="T27" fmla="*/ 926137 h 25"/>
                  <a:gd name="T28" fmla="*/ 513702 w 25"/>
                  <a:gd name="T29" fmla="*/ 1061961 h 25"/>
                  <a:gd name="T30" fmla="*/ 574292 w 25"/>
                  <a:gd name="T31" fmla="*/ 1394093 h 25"/>
                  <a:gd name="T32" fmla="*/ 826485 w 25"/>
                  <a:gd name="T33" fmla="*/ 1654185 h 25"/>
                  <a:gd name="T34" fmla="*/ 1017811 w 25"/>
                  <a:gd name="T35" fmla="*/ 1519894 h 25"/>
                  <a:gd name="T36" fmla="*/ 1017811 w 25"/>
                  <a:gd name="T37" fmla="*/ 1061961 h 25"/>
                  <a:gd name="T38" fmla="*/ 1461336 w 25"/>
                  <a:gd name="T39" fmla="*/ 863885 h 25"/>
                  <a:gd name="T40" fmla="*/ 1593860 w 25"/>
                  <a:gd name="T41" fmla="*/ 594005 h 25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5"/>
                  <a:gd name="T64" fmla="*/ 0 h 25"/>
                  <a:gd name="T65" fmla="*/ 25 w 25"/>
                  <a:gd name="T66" fmla="*/ 25 h 25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5" h="25">
                    <a:moveTo>
                      <a:pt x="25" y="9"/>
                    </a:moveTo>
                    <a:cubicBezTo>
                      <a:pt x="25" y="8"/>
                      <a:pt x="25" y="8"/>
                      <a:pt x="25" y="7"/>
                    </a:cubicBezTo>
                    <a:cubicBezTo>
                      <a:pt x="24" y="6"/>
                      <a:pt x="22" y="7"/>
                      <a:pt x="21" y="6"/>
                    </a:cubicBezTo>
                    <a:cubicBezTo>
                      <a:pt x="21" y="5"/>
                      <a:pt x="23" y="5"/>
                      <a:pt x="22" y="2"/>
                    </a:cubicBezTo>
                    <a:cubicBezTo>
                      <a:pt x="17" y="2"/>
                      <a:pt x="17" y="5"/>
                      <a:pt x="15" y="5"/>
                    </a:cubicBezTo>
                    <a:cubicBezTo>
                      <a:pt x="13" y="4"/>
                      <a:pt x="11" y="1"/>
                      <a:pt x="11" y="0"/>
                    </a:cubicBezTo>
                    <a:cubicBezTo>
                      <a:pt x="10" y="0"/>
                      <a:pt x="8" y="2"/>
                      <a:pt x="5" y="2"/>
                    </a:cubicBezTo>
                    <a:cubicBezTo>
                      <a:pt x="5" y="4"/>
                      <a:pt x="4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2" y="10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5" y="11"/>
                      <a:pt x="5" y="13"/>
                      <a:pt x="6" y="14"/>
                    </a:cubicBezTo>
                    <a:cubicBezTo>
                      <a:pt x="7" y="15"/>
                      <a:pt x="7" y="15"/>
                      <a:pt x="8" y="16"/>
                    </a:cubicBezTo>
                    <a:cubicBezTo>
                      <a:pt x="9" y="17"/>
                      <a:pt x="8" y="20"/>
                      <a:pt x="9" y="21"/>
                    </a:cubicBezTo>
                    <a:cubicBezTo>
                      <a:pt x="10" y="23"/>
                      <a:pt x="12" y="22"/>
                      <a:pt x="13" y="25"/>
                    </a:cubicBezTo>
                    <a:cubicBezTo>
                      <a:pt x="14" y="25"/>
                      <a:pt x="15" y="24"/>
                      <a:pt x="16" y="23"/>
                    </a:cubicBezTo>
                    <a:cubicBezTo>
                      <a:pt x="17" y="21"/>
                      <a:pt x="15" y="18"/>
                      <a:pt x="16" y="16"/>
                    </a:cubicBezTo>
                    <a:cubicBezTo>
                      <a:pt x="18" y="14"/>
                      <a:pt x="21" y="15"/>
                      <a:pt x="23" y="13"/>
                    </a:cubicBezTo>
                    <a:cubicBezTo>
                      <a:pt x="24" y="12"/>
                      <a:pt x="22" y="9"/>
                      <a:pt x="25" y="9"/>
                    </a:cubicBezTo>
                    <a:close/>
                  </a:path>
                </a:pathLst>
              </a:custGeom>
              <a:solidFill>
                <a:srgbClr val="FFCC99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" name="Freeform 61"/>
              <p:cNvSpPr>
                <a:spLocks/>
              </p:cNvSpPr>
              <p:nvPr/>
            </p:nvSpPr>
            <p:spPr bwMode="auto">
              <a:xfrm>
                <a:off x="424" y="2027"/>
                <a:ext cx="139" cy="171"/>
              </a:xfrm>
              <a:custGeom>
                <a:avLst/>
                <a:gdLst>
                  <a:gd name="T0" fmla="*/ 764974 w 22"/>
                  <a:gd name="T1" fmla="*/ 0 h 27"/>
                  <a:gd name="T2" fmla="*/ 1016709 w 22"/>
                  <a:gd name="T3" fmla="*/ 193053 h 27"/>
                  <a:gd name="T4" fmla="*/ 1147325 w 22"/>
                  <a:gd name="T5" fmla="*/ 326705 h 27"/>
                  <a:gd name="T6" fmla="*/ 1338538 w 22"/>
                  <a:gd name="T7" fmla="*/ 1029610 h 27"/>
                  <a:gd name="T8" fmla="*/ 1399054 w 22"/>
                  <a:gd name="T9" fmla="*/ 1293545 h 27"/>
                  <a:gd name="T10" fmla="*/ 1016709 w 22"/>
                  <a:gd name="T11" fmla="*/ 1415760 h 27"/>
                  <a:gd name="T12" fmla="*/ 704458 w 22"/>
                  <a:gd name="T13" fmla="*/ 1742427 h 27"/>
                  <a:gd name="T14" fmla="*/ 442905 w 22"/>
                  <a:gd name="T15" fmla="*/ 1610579 h 27"/>
                  <a:gd name="T16" fmla="*/ 513005 w 22"/>
                  <a:gd name="T17" fmla="*/ 1100486 h 27"/>
                  <a:gd name="T18" fmla="*/ 382351 w 22"/>
                  <a:gd name="T19" fmla="*/ 907434 h 27"/>
                  <a:gd name="T20" fmla="*/ 251729 w 22"/>
                  <a:gd name="T21" fmla="*/ 712817 h 27"/>
                  <a:gd name="T22" fmla="*/ 0 w 22"/>
                  <a:gd name="T23" fmla="*/ 448881 h 27"/>
                  <a:gd name="T24" fmla="*/ 0 w 22"/>
                  <a:gd name="T25" fmla="*/ 326705 h 27"/>
                  <a:gd name="T26" fmla="*/ 191176 w 22"/>
                  <a:gd name="T27" fmla="*/ 326705 h 27"/>
                  <a:gd name="T28" fmla="*/ 251729 w 22"/>
                  <a:gd name="T29" fmla="*/ 131847 h 27"/>
                  <a:gd name="T30" fmla="*/ 573805 w 22"/>
                  <a:gd name="T31" fmla="*/ 254302 h 27"/>
                  <a:gd name="T32" fmla="*/ 764974 w 22"/>
                  <a:gd name="T33" fmla="*/ 0 h 2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2"/>
                  <a:gd name="T52" fmla="*/ 0 h 27"/>
                  <a:gd name="T53" fmla="*/ 22 w 22"/>
                  <a:gd name="T54" fmla="*/ 27 h 2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2" h="27">
                    <a:moveTo>
                      <a:pt x="12" y="0"/>
                    </a:moveTo>
                    <a:cubicBezTo>
                      <a:pt x="13" y="1"/>
                      <a:pt x="15" y="2"/>
                      <a:pt x="16" y="3"/>
                    </a:cubicBezTo>
                    <a:cubicBezTo>
                      <a:pt x="17" y="4"/>
                      <a:pt x="17" y="5"/>
                      <a:pt x="18" y="5"/>
                    </a:cubicBezTo>
                    <a:cubicBezTo>
                      <a:pt x="18" y="9"/>
                      <a:pt x="17" y="13"/>
                      <a:pt x="21" y="16"/>
                    </a:cubicBezTo>
                    <a:cubicBezTo>
                      <a:pt x="21" y="17"/>
                      <a:pt x="22" y="19"/>
                      <a:pt x="22" y="20"/>
                    </a:cubicBezTo>
                    <a:cubicBezTo>
                      <a:pt x="21" y="20"/>
                      <a:pt x="19" y="22"/>
                      <a:pt x="16" y="22"/>
                    </a:cubicBezTo>
                    <a:cubicBezTo>
                      <a:pt x="16" y="24"/>
                      <a:pt x="15" y="27"/>
                      <a:pt x="11" y="27"/>
                    </a:cubicBezTo>
                    <a:cubicBezTo>
                      <a:pt x="9" y="27"/>
                      <a:pt x="8" y="27"/>
                      <a:pt x="7" y="25"/>
                    </a:cubicBezTo>
                    <a:cubicBezTo>
                      <a:pt x="7" y="23"/>
                      <a:pt x="7" y="20"/>
                      <a:pt x="8" y="17"/>
                    </a:cubicBezTo>
                    <a:cubicBezTo>
                      <a:pt x="8" y="15"/>
                      <a:pt x="7" y="14"/>
                      <a:pt x="6" y="14"/>
                    </a:cubicBezTo>
                    <a:cubicBezTo>
                      <a:pt x="3" y="13"/>
                      <a:pt x="4" y="12"/>
                      <a:pt x="4" y="11"/>
                    </a:cubicBezTo>
                    <a:cubicBezTo>
                      <a:pt x="4" y="10"/>
                      <a:pt x="2" y="9"/>
                      <a:pt x="0" y="7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1" y="5"/>
                      <a:pt x="2" y="5"/>
                      <a:pt x="3" y="5"/>
                    </a:cubicBezTo>
                    <a:cubicBezTo>
                      <a:pt x="4" y="4"/>
                      <a:pt x="3" y="3"/>
                      <a:pt x="4" y="2"/>
                    </a:cubicBezTo>
                    <a:cubicBezTo>
                      <a:pt x="5" y="2"/>
                      <a:pt x="6" y="4"/>
                      <a:pt x="9" y="4"/>
                    </a:cubicBezTo>
                    <a:cubicBezTo>
                      <a:pt x="10" y="3"/>
                      <a:pt x="10" y="1"/>
                      <a:pt x="12" y="0"/>
                    </a:cubicBezTo>
                    <a:close/>
                  </a:path>
                </a:pathLst>
              </a:custGeom>
              <a:solidFill>
                <a:srgbClr val="FFCC99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" name="Freeform 62"/>
              <p:cNvSpPr>
                <a:spLocks/>
              </p:cNvSpPr>
              <p:nvPr/>
            </p:nvSpPr>
            <p:spPr bwMode="auto">
              <a:xfrm>
                <a:off x="570" y="1729"/>
                <a:ext cx="335" cy="260"/>
              </a:xfrm>
              <a:custGeom>
                <a:avLst/>
                <a:gdLst>
                  <a:gd name="T0" fmla="*/ 1209862 w 53"/>
                  <a:gd name="T1" fmla="*/ 1887131 h 41"/>
                  <a:gd name="T2" fmla="*/ 1463640 w 53"/>
                  <a:gd name="T3" fmla="*/ 1825923 h 41"/>
                  <a:gd name="T4" fmla="*/ 1463640 w 53"/>
                  <a:gd name="T5" fmla="*/ 2142647 h 41"/>
                  <a:gd name="T6" fmla="*/ 1725522 w 53"/>
                  <a:gd name="T7" fmla="*/ 2215599 h 41"/>
                  <a:gd name="T8" fmla="*/ 2038387 w 53"/>
                  <a:gd name="T9" fmla="*/ 2338491 h 41"/>
                  <a:gd name="T10" fmla="*/ 2169188 w 53"/>
                  <a:gd name="T11" fmla="*/ 2471122 h 41"/>
                  <a:gd name="T12" fmla="*/ 2360600 w 53"/>
                  <a:gd name="T13" fmla="*/ 2471122 h 41"/>
                  <a:gd name="T14" fmla="*/ 2360600 w 53"/>
                  <a:gd name="T15" fmla="*/ 2666725 h 41"/>
                  <a:gd name="T16" fmla="*/ 2743701 w 53"/>
                  <a:gd name="T17" fmla="*/ 2409629 h 41"/>
                  <a:gd name="T18" fmla="*/ 2743701 w 53"/>
                  <a:gd name="T19" fmla="*/ 2142647 h 41"/>
                  <a:gd name="T20" fmla="*/ 2865154 w 53"/>
                  <a:gd name="T21" fmla="*/ 1948580 h 41"/>
                  <a:gd name="T22" fmla="*/ 3126801 w 53"/>
                  <a:gd name="T23" fmla="*/ 1630079 h 41"/>
                  <a:gd name="T24" fmla="*/ 3248255 w 53"/>
                  <a:gd name="T25" fmla="*/ 1558903 h 41"/>
                  <a:gd name="T26" fmla="*/ 3379057 w 53"/>
                  <a:gd name="T27" fmla="*/ 1301852 h 41"/>
                  <a:gd name="T28" fmla="*/ 3379057 w 53"/>
                  <a:gd name="T29" fmla="*/ 1301852 h 41"/>
                  <a:gd name="T30" fmla="*/ 3056565 w 53"/>
                  <a:gd name="T31" fmla="*/ 1169264 h 41"/>
                  <a:gd name="T32" fmla="*/ 3056565 w 53"/>
                  <a:gd name="T33" fmla="*/ 1169264 h 41"/>
                  <a:gd name="T34" fmla="*/ 2935352 w 53"/>
                  <a:gd name="T35" fmla="*/ 1169264 h 41"/>
                  <a:gd name="T36" fmla="*/ 2804544 w 53"/>
                  <a:gd name="T37" fmla="*/ 912175 h 41"/>
                  <a:gd name="T38" fmla="*/ 2612899 w 53"/>
                  <a:gd name="T39" fmla="*/ 912175 h 41"/>
                  <a:gd name="T40" fmla="*/ 2421488 w 53"/>
                  <a:gd name="T41" fmla="*/ 779594 h 41"/>
                  <a:gd name="T42" fmla="*/ 2360600 w 53"/>
                  <a:gd name="T43" fmla="*/ 779594 h 41"/>
                  <a:gd name="T44" fmla="*/ 2360600 w 53"/>
                  <a:gd name="T45" fmla="*/ 451125 h 41"/>
                  <a:gd name="T46" fmla="*/ 2229798 w 53"/>
                  <a:gd name="T47" fmla="*/ 451125 h 41"/>
                  <a:gd name="T48" fmla="*/ 1977543 w 53"/>
                  <a:gd name="T49" fmla="*/ 257051 h 41"/>
                  <a:gd name="T50" fmla="*/ 1977543 w 53"/>
                  <a:gd name="T51" fmla="*/ 451125 h 41"/>
                  <a:gd name="T52" fmla="*/ 1725522 w 53"/>
                  <a:gd name="T53" fmla="*/ 522264 h 41"/>
                  <a:gd name="T54" fmla="*/ 1533832 w 53"/>
                  <a:gd name="T55" fmla="*/ 328190 h 41"/>
                  <a:gd name="T56" fmla="*/ 1209862 w 53"/>
                  <a:gd name="T57" fmla="*/ 389677 h 41"/>
                  <a:gd name="T58" fmla="*/ 1018457 w 53"/>
                  <a:gd name="T59" fmla="*/ 194074 h 41"/>
                  <a:gd name="T60" fmla="*/ 766158 w 53"/>
                  <a:gd name="T61" fmla="*/ 194074 h 41"/>
                  <a:gd name="T62" fmla="*/ 513903 w 53"/>
                  <a:gd name="T63" fmla="*/ 0 h 41"/>
                  <a:gd name="T64" fmla="*/ 322491 w 53"/>
                  <a:gd name="T65" fmla="*/ 257051 h 41"/>
                  <a:gd name="T66" fmla="*/ 322491 w 53"/>
                  <a:gd name="T67" fmla="*/ 583751 h 41"/>
                  <a:gd name="T68" fmla="*/ 0 w 53"/>
                  <a:gd name="T69" fmla="*/ 718145 h 41"/>
                  <a:gd name="T70" fmla="*/ 252255 w 53"/>
                  <a:gd name="T71" fmla="*/ 1301852 h 41"/>
                  <a:gd name="T72" fmla="*/ 705554 w 53"/>
                  <a:gd name="T73" fmla="*/ 1363300 h 41"/>
                  <a:gd name="T74" fmla="*/ 1018457 w 53"/>
                  <a:gd name="T75" fmla="*/ 1825923 h 41"/>
                  <a:gd name="T76" fmla="*/ 1209862 w 53"/>
                  <a:gd name="T77" fmla="*/ 1887131 h 4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53"/>
                  <a:gd name="T118" fmla="*/ 0 h 41"/>
                  <a:gd name="T119" fmla="*/ 53 w 53"/>
                  <a:gd name="T120" fmla="*/ 41 h 41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53" h="41">
                    <a:moveTo>
                      <a:pt x="19" y="29"/>
                    </a:moveTo>
                    <a:cubicBezTo>
                      <a:pt x="22" y="29"/>
                      <a:pt x="22" y="27"/>
                      <a:pt x="23" y="28"/>
                    </a:cubicBezTo>
                    <a:cubicBezTo>
                      <a:pt x="25" y="29"/>
                      <a:pt x="22" y="31"/>
                      <a:pt x="23" y="33"/>
                    </a:cubicBezTo>
                    <a:cubicBezTo>
                      <a:pt x="24" y="34"/>
                      <a:pt x="26" y="34"/>
                      <a:pt x="27" y="34"/>
                    </a:cubicBezTo>
                    <a:cubicBezTo>
                      <a:pt x="28" y="34"/>
                      <a:pt x="28" y="36"/>
                      <a:pt x="32" y="36"/>
                    </a:cubicBezTo>
                    <a:cubicBezTo>
                      <a:pt x="33" y="36"/>
                      <a:pt x="33" y="37"/>
                      <a:pt x="34" y="38"/>
                    </a:cubicBezTo>
                    <a:cubicBezTo>
                      <a:pt x="35" y="38"/>
                      <a:pt x="36" y="37"/>
                      <a:pt x="37" y="38"/>
                    </a:cubicBezTo>
                    <a:cubicBezTo>
                      <a:pt x="38" y="38"/>
                      <a:pt x="36" y="41"/>
                      <a:pt x="37" y="41"/>
                    </a:cubicBezTo>
                    <a:cubicBezTo>
                      <a:pt x="39" y="40"/>
                      <a:pt x="41" y="39"/>
                      <a:pt x="43" y="37"/>
                    </a:cubicBezTo>
                    <a:cubicBezTo>
                      <a:pt x="43" y="36"/>
                      <a:pt x="43" y="34"/>
                      <a:pt x="43" y="33"/>
                    </a:cubicBezTo>
                    <a:cubicBezTo>
                      <a:pt x="44" y="32"/>
                      <a:pt x="45" y="31"/>
                      <a:pt x="45" y="30"/>
                    </a:cubicBezTo>
                    <a:cubicBezTo>
                      <a:pt x="45" y="27"/>
                      <a:pt x="47" y="27"/>
                      <a:pt x="49" y="25"/>
                    </a:cubicBezTo>
                    <a:cubicBezTo>
                      <a:pt x="50" y="25"/>
                      <a:pt x="51" y="24"/>
                      <a:pt x="51" y="24"/>
                    </a:cubicBezTo>
                    <a:cubicBezTo>
                      <a:pt x="52" y="22"/>
                      <a:pt x="52" y="21"/>
                      <a:pt x="53" y="20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1" y="18"/>
                      <a:pt x="51" y="18"/>
                      <a:pt x="48" y="18"/>
                    </a:cubicBezTo>
                    <a:cubicBezTo>
                      <a:pt x="47" y="18"/>
                      <a:pt x="47" y="18"/>
                      <a:pt x="46" y="18"/>
                    </a:cubicBezTo>
                    <a:cubicBezTo>
                      <a:pt x="45" y="17"/>
                      <a:pt x="45" y="15"/>
                      <a:pt x="44" y="14"/>
                    </a:cubicBezTo>
                    <a:cubicBezTo>
                      <a:pt x="42" y="13"/>
                      <a:pt x="41" y="14"/>
                      <a:pt x="41" y="14"/>
                    </a:cubicBezTo>
                    <a:cubicBezTo>
                      <a:pt x="39" y="13"/>
                      <a:pt x="39" y="12"/>
                      <a:pt x="38" y="12"/>
                    </a:cubicBezTo>
                    <a:cubicBezTo>
                      <a:pt x="38" y="12"/>
                      <a:pt x="37" y="13"/>
                      <a:pt x="37" y="12"/>
                    </a:cubicBezTo>
                    <a:cubicBezTo>
                      <a:pt x="36" y="10"/>
                      <a:pt x="37" y="9"/>
                      <a:pt x="37" y="7"/>
                    </a:cubicBezTo>
                    <a:cubicBezTo>
                      <a:pt x="36" y="7"/>
                      <a:pt x="36" y="7"/>
                      <a:pt x="35" y="7"/>
                    </a:cubicBezTo>
                    <a:cubicBezTo>
                      <a:pt x="33" y="6"/>
                      <a:pt x="33" y="4"/>
                      <a:pt x="31" y="4"/>
                    </a:cubicBezTo>
                    <a:cubicBezTo>
                      <a:pt x="30" y="5"/>
                      <a:pt x="32" y="6"/>
                      <a:pt x="31" y="7"/>
                    </a:cubicBezTo>
                    <a:cubicBezTo>
                      <a:pt x="30" y="8"/>
                      <a:pt x="29" y="8"/>
                      <a:pt x="27" y="8"/>
                    </a:cubicBezTo>
                    <a:cubicBezTo>
                      <a:pt x="25" y="8"/>
                      <a:pt x="25" y="6"/>
                      <a:pt x="24" y="5"/>
                    </a:cubicBezTo>
                    <a:cubicBezTo>
                      <a:pt x="23" y="5"/>
                      <a:pt x="21" y="6"/>
                      <a:pt x="19" y="6"/>
                    </a:cubicBezTo>
                    <a:cubicBezTo>
                      <a:pt x="18" y="5"/>
                      <a:pt x="17" y="4"/>
                      <a:pt x="16" y="3"/>
                    </a:cubicBezTo>
                    <a:cubicBezTo>
                      <a:pt x="14" y="3"/>
                      <a:pt x="13" y="4"/>
                      <a:pt x="12" y="3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6" y="1"/>
                      <a:pt x="5" y="2"/>
                      <a:pt x="5" y="4"/>
                    </a:cubicBezTo>
                    <a:cubicBezTo>
                      <a:pt x="6" y="5"/>
                      <a:pt x="7" y="6"/>
                      <a:pt x="5" y="9"/>
                    </a:cubicBezTo>
                    <a:cubicBezTo>
                      <a:pt x="4" y="10"/>
                      <a:pt x="2" y="10"/>
                      <a:pt x="0" y="11"/>
                    </a:cubicBezTo>
                    <a:cubicBezTo>
                      <a:pt x="1" y="14"/>
                      <a:pt x="3" y="17"/>
                      <a:pt x="4" y="20"/>
                    </a:cubicBezTo>
                    <a:cubicBezTo>
                      <a:pt x="9" y="22"/>
                      <a:pt x="10" y="20"/>
                      <a:pt x="11" y="21"/>
                    </a:cubicBezTo>
                    <a:cubicBezTo>
                      <a:pt x="12" y="22"/>
                      <a:pt x="13" y="26"/>
                      <a:pt x="16" y="28"/>
                    </a:cubicBezTo>
                    <a:cubicBezTo>
                      <a:pt x="17" y="29"/>
                      <a:pt x="19" y="29"/>
                      <a:pt x="19" y="29"/>
                    </a:cubicBezTo>
                    <a:close/>
                  </a:path>
                </a:pathLst>
              </a:custGeom>
              <a:solidFill>
                <a:srgbClr val="FFCC99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" name="Freeform 63"/>
              <p:cNvSpPr>
                <a:spLocks/>
              </p:cNvSpPr>
              <p:nvPr/>
            </p:nvSpPr>
            <p:spPr bwMode="auto">
              <a:xfrm>
                <a:off x="494" y="1925"/>
                <a:ext cx="183" cy="133"/>
              </a:xfrm>
              <a:custGeom>
                <a:avLst/>
                <a:gdLst>
                  <a:gd name="T0" fmla="*/ 1511189 w 29"/>
                  <a:gd name="T1" fmla="*/ 326705 h 21"/>
                  <a:gd name="T2" fmla="*/ 1511189 w 29"/>
                  <a:gd name="T3" fmla="*/ 519758 h 21"/>
                  <a:gd name="T4" fmla="*/ 1771295 w 29"/>
                  <a:gd name="T5" fmla="*/ 641940 h 21"/>
                  <a:gd name="T6" fmla="*/ 1831344 w 29"/>
                  <a:gd name="T7" fmla="*/ 835031 h 21"/>
                  <a:gd name="T8" fmla="*/ 1580792 w 29"/>
                  <a:gd name="T9" fmla="*/ 1293545 h 21"/>
                  <a:gd name="T10" fmla="*/ 1070216 w 29"/>
                  <a:gd name="T11" fmla="*/ 1161698 h 21"/>
                  <a:gd name="T12" fmla="*/ 879990 w 29"/>
                  <a:gd name="T13" fmla="*/ 1100486 h 21"/>
                  <a:gd name="T14" fmla="*/ 761129 w 29"/>
                  <a:gd name="T15" fmla="*/ 1222669 h 21"/>
                  <a:gd name="T16" fmla="*/ 631236 w 29"/>
                  <a:gd name="T17" fmla="*/ 1222669 h 21"/>
                  <a:gd name="T18" fmla="*/ 440733 w 29"/>
                  <a:gd name="T19" fmla="*/ 1354795 h 21"/>
                  <a:gd name="T20" fmla="*/ 440733 w 29"/>
                  <a:gd name="T21" fmla="*/ 1354795 h 21"/>
                  <a:gd name="T22" fmla="*/ 320395 w 29"/>
                  <a:gd name="T23" fmla="*/ 1222669 h 21"/>
                  <a:gd name="T24" fmla="*/ 60289 w 29"/>
                  <a:gd name="T25" fmla="*/ 1029610 h 21"/>
                  <a:gd name="T26" fmla="*/ 60289 w 29"/>
                  <a:gd name="T27" fmla="*/ 1029610 h 21"/>
                  <a:gd name="T28" fmla="*/ 0 w 29"/>
                  <a:gd name="T29" fmla="*/ 773781 h 21"/>
                  <a:gd name="T30" fmla="*/ 190225 w 29"/>
                  <a:gd name="T31" fmla="*/ 519758 h 21"/>
                  <a:gd name="T32" fmla="*/ 129892 w 29"/>
                  <a:gd name="T33" fmla="*/ 254302 h 21"/>
                  <a:gd name="T34" fmla="*/ 129892 w 29"/>
                  <a:gd name="T35" fmla="*/ 254302 h 21"/>
                  <a:gd name="T36" fmla="*/ 129892 w 29"/>
                  <a:gd name="T37" fmla="*/ 254302 h 21"/>
                  <a:gd name="T38" fmla="*/ 440733 w 29"/>
                  <a:gd name="T39" fmla="*/ 61212 h 21"/>
                  <a:gd name="T40" fmla="*/ 761129 w 29"/>
                  <a:gd name="T41" fmla="*/ 387676 h 21"/>
                  <a:gd name="T42" fmla="*/ 1390573 w 29"/>
                  <a:gd name="T43" fmla="*/ 254302 h 21"/>
                  <a:gd name="T44" fmla="*/ 1511189 w 29"/>
                  <a:gd name="T45" fmla="*/ 326705 h 2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29"/>
                  <a:gd name="T70" fmla="*/ 0 h 21"/>
                  <a:gd name="T71" fmla="*/ 29 w 29"/>
                  <a:gd name="T72" fmla="*/ 21 h 21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29" h="21">
                    <a:moveTo>
                      <a:pt x="24" y="5"/>
                    </a:moveTo>
                    <a:cubicBezTo>
                      <a:pt x="24" y="6"/>
                      <a:pt x="23" y="7"/>
                      <a:pt x="24" y="8"/>
                    </a:cubicBezTo>
                    <a:cubicBezTo>
                      <a:pt x="25" y="9"/>
                      <a:pt x="27" y="9"/>
                      <a:pt x="28" y="10"/>
                    </a:cubicBezTo>
                    <a:cubicBezTo>
                      <a:pt x="29" y="11"/>
                      <a:pt x="29" y="12"/>
                      <a:pt x="29" y="13"/>
                    </a:cubicBezTo>
                    <a:cubicBezTo>
                      <a:pt x="27" y="16"/>
                      <a:pt x="25" y="18"/>
                      <a:pt x="25" y="20"/>
                    </a:cubicBezTo>
                    <a:cubicBezTo>
                      <a:pt x="22" y="19"/>
                      <a:pt x="19" y="18"/>
                      <a:pt x="17" y="18"/>
                    </a:cubicBezTo>
                    <a:cubicBezTo>
                      <a:pt x="16" y="18"/>
                      <a:pt x="15" y="17"/>
                      <a:pt x="14" y="17"/>
                    </a:cubicBezTo>
                    <a:cubicBezTo>
                      <a:pt x="13" y="18"/>
                      <a:pt x="13" y="19"/>
                      <a:pt x="12" y="19"/>
                    </a:cubicBezTo>
                    <a:cubicBezTo>
                      <a:pt x="12" y="20"/>
                      <a:pt x="11" y="19"/>
                      <a:pt x="10" y="19"/>
                    </a:cubicBezTo>
                    <a:cubicBezTo>
                      <a:pt x="9" y="19"/>
                      <a:pt x="9" y="21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6" y="21"/>
                      <a:pt x="6" y="20"/>
                      <a:pt x="5" y="19"/>
                    </a:cubicBezTo>
                    <a:cubicBezTo>
                      <a:pt x="4" y="18"/>
                      <a:pt x="2" y="17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2" y="14"/>
                      <a:pt x="0" y="13"/>
                      <a:pt x="0" y="12"/>
                    </a:cubicBezTo>
                    <a:cubicBezTo>
                      <a:pt x="1" y="11"/>
                      <a:pt x="2" y="10"/>
                      <a:pt x="3" y="8"/>
                    </a:cubicBezTo>
                    <a:cubicBezTo>
                      <a:pt x="3" y="7"/>
                      <a:pt x="3" y="6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5" y="3"/>
                      <a:pt x="5" y="0"/>
                      <a:pt x="7" y="1"/>
                    </a:cubicBezTo>
                    <a:cubicBezTo>
                      <a:pt x="9" y="2"/>
                      <a:pt x="9" y="5"/>
                      <a:pt x="12" y="6"/>
                    </a:cubicBezTo>
                    <a:cubicBezTo>
                      <a:pt x="16" y="7"/>
                      <a:pt x="20" y="4"/>
                      <a:pt x="22" y="4"/>
                    </a:cubicBezTo>
                    <a:cubicBezTo>
                      <a:pt x="23" y="4"/>
                      <a:pt x="24" y="4"/>
                      <a:pt x="24" y="5"/>
                    </a:cubicBezTo>
                    <a:close/>
                  </a:path>
                </a:pathLst>
              </a:custGeom>
              <a:solidFill>
                <a:srgbClr val="FFCC99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" name="Freeform 64"/>
              <p:cNvSpPr>
                <a:spLocks/>
              </p:cNvSpPr>
              <p:nvPr/>
            </p:nvSpPr>
            <p:spPr bwMode="auto">
              <a:xfrm>
                <a:off x="532" y="2033"/>
                <a:ext cx="145" cy="152"/>
              </a:xfrm>
              <a:custGeom>
                <a:avLst/>
                <a:gdLst>
                  <a:gd name="T0" fmla="*/ 318950 w 23"/>
                  <a:gd name="T1" fmla="*/ 1222669 h 24"/>
                  <a:gd name="T2" fmla="*/ 318950 w 23"/>
                  <a:gd name="T3" fmla="*/ 1222669 h 24"/>
                  <a:gd name="T4" fmla="*/ 567038 w 23"/>
                  <a:gd name="T5" fmla="*/ 1549374 h 24"/>
                  <a:gd name="T6" fmla="*/ 1006256 w 23"/>
                  <a:gd name="T7" fmla="*/ 1354795 h 24"/>
                  <a:gd name="T8" fmla="*/ 1066154 w 23"/>
                  <a:gd name="T9" fmla="*/ 1222669 h 24"/>
                  <a:gd name="T10" fmla="*/ 1254345 w 23"/>
                  <a:gd name="T11" fmla="*/ 835031 h 24"/>
                  <a:gd name="T12" fmla="*/ 1383874 w 23"/>
                  <a:gd name="T13" fmla="*/ 580729 h 24"/>
                  <a:gd name="T14" fmla="*/ 1195683 w 23"/>
                  <a:gd name="T15" fmla="*/ 193053 h 24"/>
                  <a:gd name="T16" fmla="*/ 1195683 w 23"/>
                  <a:gd name="T17" fmla="*/ 193053 h 24"/>
                  <a:gd name="T18" fmla="*/ 687067 w 23"/>
                  <a:gd name="T19" fmla="*/ 61212 h 24"/>
                  <a:gd name="T20" fmla="*/ 497602 w 23"/>
                  <a:gd name="T21" fmla="*/ 0 h 24"/>
                  <a:gd name="T22" fmla="*/ 379087 w 23"/>
                  <a:gd name="T23" fmla="*/ 131847 h 24"/>
                  <a:gd name="T24" fmla="*/ 249558 w 23"/>
                  <a:gd name="T25" fmla="*/ 131847 h 24"/>
                  <a:gd name="T26" fmla="*/ 60131 w 23"/>
                  <a:gd name="T27" fmla="*/ 254302 h 24"/>
                  <a:gd name="T28" fmla="*/ 249558 w 23"/>
                  <a:gd name="T29" fmla="*/ 968645 h 24"/>
                  <a:gd name="T30" fmla="*/ 318950 w 23"/>
                  <a:gd name="T31" fmla="*/ 1222669 h 2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3"/>
                  <a:gd name="T49" fmla="*/ 0 h 24"/>
                  <a:gd name="T50" fmla="*/ 23 w 23"/>
                  <a:gd name="T51" fmla="*/ 24 h 2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3" h="24">
                    <a:moveTo>
                      <a:pt x="5" y="19"/>
                    </a:moveTo>
                    <a:cubicBezTo>
                      <a:pt x="5" y="19"/>
                      <a:pt x="5" y="19"/>
                      <a:pt x="5" y="19"/>
                    </a:cubicBezTo>
                    <a:cubicBezTo>
                      <a:pt x="5" y="20"/>
                      <a:pt x="7" y="23"/>
                      <a:pt x="9" y="24"/>
                    </a:cubicBezTo>
                    <a:cubicBezTo>
                      <a:pt x="11" y="24"/>
                      <a:pt x="11" y="21"/>
                      <a:pt x="16" y="21"/>
                    </a:cubicBezTo>
                    <a:cubicBezTo>
                      <a:pt x="16" y="20"/>
                      <a:pt x="17" y="20"/>
                      <a:pt x="17" y="19"/>
                    </a:cubicBezTo>
                    <a:cubicBezTo>
                      <a:pt x="19" y="17"/>
                      <a:pt x="20" y="15"/>
                      <a:pt x="20" y="13"/>
                    </a:cubicBezTo>
                    <a:cubicBezTo>
                      <a:pt x="21" y="12"/>
                      <a:pt x="23" y="10"/>
                      <a:pt x="22" y="9"/>
                    </a:cubicBezTo>
                    <a:cubicBezTo>
                      <a:pt x="22" y="7"/>
                      <a:pt x="20" y="5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6" y="2"/>
                      <a:pt x="13" y="1"/>
                      <a:pt x="11" y="1"/>
                    </a:cubicBezTo>
                    <a:cubicBezTo>
                      <a:pt x="10" y="1"/>
                      <a:pt x="9" y="0"/>
                      <a:pt x="8" y="0"/>
                    </a:cubicBezTo>
                    <a:cubicBezTo>
                      <a:pt x="7" y="1"/>
                      <a:pt x="7" y="2"/>
                      <a:pt x="6" y="2"/>
                    </a:cubicBezTo>
                    <a:cubicBezTo>
                      <a:pt x="6" y="3"/>
                      <a:pt x="5" y="2"/>
                      <a:pt x="4" y="2"/>
                    </a:cubicBezTo>
                    <a:cubicBezTo>
                      <a:pt x="3" y="2"/>
                      <a:pt x="3" y="4"/>
                      <a:pt x="1" y="4"/>
                    </a:cubicBezTo>
                    <a:cubicBezTo>
                      <a:pt x="1" y="8"/>
                      <a:pt x="0" y="12"/>
                      <a:pt x="4" y="15"/>
                    </a:cubicBezTo>
                    <a:cubicBezTo>
                      <a:pt x="4" y="16"/>
                      <a:pt x="5" y="18"/>
                      <a:pt x="5" y="19"/>
                    </a:cubicBezTo>
                    <a:close/>
                  </a:path>
                </a:pathLst>
              </a:custGeom>
              <a:solidFill>
                <a:srgbClr val="FFCC99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" name="Freeform 65"/>
              <p:cNvSpPr>
                <a:spLocks/>
              </p:cNvSpPr>
              <p:nvPr/>
            </p:nvSpPr>
            <p:spPr bwMode="auto">
              <a:xfrm>
                <a:off x="627" y="2109"/>
                <a:ext cx="196" cy="171"/>
              </a:xfrm>
              <a:custGeom>
                <a:avLst/>
                <a:gdLst>
                  <a:gd name="T0" fmla="*/ 322761 w 31"/>
                  <a:gd name="T1" fmla="*/ 61212 h 27"/>
                  <a:gd name="T2" fmla="*/ 514601 w 31"/>
                  <a:gd name="T3" fmla="*/ 193053 h 27"/>
                  <a:gd name="T4" fmla="*/ 635925 w 31"/>
                  <a:gd name="T5" fmla="*/ 0 h 27"/>
                  <a:gd name="T6" fmla="*/ 1152278 w 31"/>
                  <a:gd name="T7" fmla="*/ 193053 h 27"/>
                  <a:gd name="T8" fmla="*/ 1343839 w 31"/>
                  <a:gd name="T9" fmla="*/ 61212 h 27"/>
                  <a:gd name="T10" fmla="*/ 1596325 w 31"/>
                  <a:gd name="T11" fmla="*/ 254302 h 27"/>
                  <a:gd name="T12" fmla="*/ 1657243 w 31"/>
                  <a:gd name="T13" fmla="*/ 448881 h 27"/>
                  <a:gd name="T14" fmla="*/ 1848843 w 31"/>
                  <a:gd name="T15" fmla="*/ 773781 h 27"/>
                  <a:gd name="T16" fmla="*/ 1848843 w 31"/>
                  <a:gd name="T17" fmla="*/ 1029610 h 27"/>
                  <a:gd name="T18" fmla="*/ 1980005 w 31"/>
                  <a:gd name="T19" fmla="*/ 1100486 h 27"/>
                  <a:gd name="T20" fmla="*/ 1848843 w 31"/>
                  <a:gd name="T21" fmla="*/ 1161698 h 27"/>
                  <a:gd name="T22" fmla="*/ 1848843 w 31"/>
                  <a:gd name="T23" fmla="*/ 1222669 h 27"/>
                  <a:gd name="T24" fmla="*/ 1848843 w 31"/>
                  <a:gd name="T25" fmla="*/ 1222669 h 27"/>
                  <a:gd name="T26" fmla="*/ 1727519 w 31"/>
                  <a:gd name="T27" fmla="*/ 1415760 h 27"/>
                  <a:gd name="T28" fmla="*/ 1596325 w 31"/>
                  <a:gd name="T29" fmla="*/ 1549374 h 27"/>
                  <a:gd name="T30" fmla="*/ 1465404 w 31"/>
                  <a:gd name="T31" fmla="*/ 1610579 h 27"/>
                  <a:gd name="T32" fmla="*/ 1465404 w 31"/>
                  <a:gd name="T33" fmla="*/ 1681215 h 27"/>
                  <a:gd name="T34" fmla="*/ 1273564 w 31"/>
                  <a:gd name="T35" fmla="*/ 1610579 h 27"/>
                  <a:gd name="T36" fmla="*/ 1152278 w 31"/>
                  <a:gd name="T37" fmla="*/ 1742427 h 27"/>
                  <a:gd name="T38" fmla="*/ 1152278 w 31"/>
                  <a:gd name="T39" fmla="*/ 1742427 h 27"/>
                  <a:gd name="T40" fmla="*/ 1021084 w 31"/>
                  <a:gd name="T41" fmla="*/ 1681215 h 27"/>
                  <a:gd name="T42" fmla="*/ 1021084 w 31"/>
                  <a:gd name="T43" fmla="*/ 1681215 h 27"/>
                  <a:gd name="T44" fmla="*/ 575241 w 31"/>
                  <a:gd name="T45" fmla="*/ 1488162 h 27"/>
                  <a:gd name="T46" fmla="*/ 575241 w 31"/>
                  <a:gd name="T47" fmla="*/ 1222669 h 27"/>
                  <a:gd name="T48" fmla="*/ 252480 w 31"/>
                  <a:gd name="T49" fmla="*/ 1029610 h 27"/>
                  <a:gd name="T50" fmla="*/ 252480 w 31"/>
                  <a:gd name="T51" fmla="*/ 1029610 h 27"/>
                  <a:gd name="T52" fmla="*/ 252480 w 31"/>
                  <a:gd name="T53" fmla="*/ 907434 h 27"/>
                  <a:gd name="T54" fmla="*/ 0 w 31"/>
                  <a:gd name="T55" fmla="*/ 835031 h 27"/>
                  <a:gd name="T56" fmla="*/ 60640 w 31"/>
                  <a:gd name="T57" fmla="*/ 580729 h 27"/>
                  <a:gd name="T58" fmla="*/ 60640 w 31"/>
                  <a:gd name="T59" fmla="*/ 580729 h 27"/>
                  <a:gd name="T60" fmla="*/ 60640 w 31"/>
                  <a:gd name="T61" fmla="*/ 580729 h 27"/>
                  <a:gd name="T62" fmla="*/ 130915 w 31"/>
                  <a:gd name="T63" fmla="*/ 448881 h 27"/>
                  <a:gd name="T64" fmla="*/ 322761 w 31"/>
                  <a:gd name="T65" fmla="*/ 61212 h 2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31"/>
                  <a:gd name="T100" fmla="*/ 0 h 27"/>
                  <a:gd name="T101" fmla="*/ 31 w 31"/>
                  <a:gd name="T102" fmla="*/ 27 h 27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31" h="27">
                    <a:moveTo>
                      <a:pt x="5" y="1"/>
                    </a:moveTo>
                    <a:cubicBezTo>
                      <a:pt x="6" y="2"/>
                      <a:pt x="7" y="3"/>
                      <a:pt x="8" y="3"/>
                    </a:cubicBezTo>
                    <a:cubicBezTo>
                      <a:pt x="9" y="2"/>
                      <a:pt x="9" y="0"/>
                      <a:pt x="10" y="0"/>
                    </a:cubicBezTo>
                    <a:cubicBezTo>
                      <a:pt x="13" y="0"/>
                      <a:pt x="12" y="2"/>
                      <a:pt x="18" y="3"/>
                    </a:cubicBezTo>
                    <a:cubicBezTo>
                      <a:pt x="20" y="3"/>
                      <a:pt x="20" y="1"/>
                      <a:pt x="21" y="1"/>
                    </a:cubicBezTo>
                    <a:cubicBezTo>
                      <a:pt x="22" y="2"/>
                      <a:pt x="24" y="3"/>
                      <a:pt x="25" y="4"/>
                    </a:cubicBezTo>
                    <a:cubicBezTo>
                      <a:pt x="26" y="5"/>
                      <a:pt x="25" y="6"/>
                      <a:pt x="26" y="7"/>
                    </a:cubicBezTo>
                    <a:cubicBezTo>
                      <a:pt x="26" y="9"/>
                      <a:pt x="28" y="10"/>
                      <a:pt x="29" y="12"/>
                    </a:cubicBezTo>
                    <a:cubicBezTo>
                      <a:pt x="29" y="13"/>
                      <a:pt x="29" y="14"/>
                      <a:pt x="29" y="16"/>
                    </a:cubicBezTo>
                    <a:cubicBezTo>
                      <a:pt x="30" y="16"/>
                      <a:pt x="31" y="17"/>
                      <a:pt x="31" y="17"/>
                    </a:cubicBezTo>
                    <a:cubicBezTo>
                      <a:pt x="31" y="18"/>
                      <a:pt x="29" y="18"/>
                      <a:pt x="29" y="18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8" y="20"/>
                      <a:pt x="28" y="21"/>
                      <a:pt x="27" y="22"/>
                    </a:cubicBezTo>
                    <a:cubicBezTo>
                      <a:pt x="26" y="23"/>
                      <a:pt x="26" y="24"/>
                      <a:pt x="25" y="24"/>
                    </a:cubicBezTo>
                    <a:cubicBezTo>
                      <a:pt x="24" y="25"/>
                      <a:pt x="24" y="25"/>
                      <a:pt x="23" y="25"/>
                    </a:cubicBezTo>
                    <a:cubicBezTo>
                      <a:pt x="23" y="25"/>
                      <a:pt x="23" y="26"/>
                      <a:pt x="23" y="26"/>
                    </a:cubicBezTo>
                    <a:cubicBezTo>
                      <a:pt x="22" y="26"/>
                      <a:pt x="21" y="25"/>
                      <a:pt x="20" y="25"/>
                    </a:cubicBezTo>
                    <a:cubicBezTo>
                      <a:pt x="19" y="26"/>
                      <a:pt x="19" y="27"/>
                      <a:pt x="18" y="27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27"/>
                      <a:pt x="17" y="27"/>
                      <a:pt x="16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3" y="19"/>
                      <a:pt x="11" y="25"/>
                      <a:pt x="9" y="23"/>
                    </a:cubicBezTo>
                    <a:cubicBezTo>
                      <a:pt x="8" y="22"/>
                      <a:pt x="10" y="20"/>
                      <a:pt x="9" y="19"/>
                    </a:cubicBezTo>
                    <a:cubicBezTo>
                      <a:pt x="8" y="17"/>
                      <a:pt x="4" y="21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5"/>
                      <a:pt x="4" y="15"/>
                      <a:pt x="4" y="14"/>
                    </a:cubicBezTo>
                    <a:cubicBezTo>
                      <a:pt x="3" y="13"/>
                      <a:pt x="1" y="14"/>
                      <a:pt x="0" y="13"/>
                    </a:cubicBezTo>
                    <a:cubicBezTo>
                      <a:pt x="0" y="12"/>
                      <a:pt x="2" y="12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2" y="8"/>
                      <a:pt x="2" y="7"/>
                    </a:cubicBezTo>
                    <a:cubicBezTo>
                      <a:pt x="4" y="5"/>
                      <a:pt x="4" y="3"/>
                      <a:pt x="5" y="1"/>
                    </a:cubicBezTo>
                    <a:close/>
                  </a:path>
                </a:pathLst>
              </a:custGeom>
              <a:solidFill>
                <a:srgbClr val="FFCC99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" name="Freeform 66"/>
              <p:cNvSpPr>
                <a:spLocks/>
              </p:cNvSpPr>
              <p:nvPr/>
            </p:nvSpPr>
            <p:spPr bwMode="auto">
              <a:xfrm>
                <a:off x="804" y="1856"/>
                <a:ext cx="190" cy="183"/>
              </a:xfrm>
              <a:custGeom>
                <a:avLst/>
                <a:gdLst>
                  <a:gd name="T0" fmla="*/ 0 w 30"/>
                  <a:gd name="T1" fmla="*/ 1330284 h 29"/>
                  <a:gd name="T2" fmla="*/ 0 w 30"/>
                  <a:gd name="T3" fmla="*/ 1450900 h 29"/>
                  <a:gd name="T4" fmla="*/ 387676 w 30"/>
                  <a:gd name="T5" fmla="*/ 1831344 h 29"/>
                  <a:gd name="T6" fmla="*/ 712817 w 30"/>
                  <a:gd name="T7" fmla="*/ 1701408 h 29"/>
                  <a:gd name="T8" fmla="*/ 907434 w 30"/>
                  <a:gd name="T9" fmla="*/ 1771295 h 29"/>
                  <a:gd name="T10" fmla="*/ 1354795 w 30"/>
                  <a:gd name="T11" fmla="*/ 1641119 h 29"/>
                  <a:gd name="T12" fmla="*/ 1935524 w 30"/>
                  <a:gd name="T13" fmla="*/ 1260674 h 29"/>
                  <a:gd name="T14" fmla="*/ 1742427 w 30"/>
                  <a:gd name="T15" fmla="*/ 501060 h 29"/>
                  <a:gd name="T16" fmla="*/ 1549374 w 30"/>
                  <a:gd name="T17" fmla="*/ 570903 h 29"/>
                  <a:gd name="T18" fmla="*/ 1293545 w 30"/>
                  <a:gd name="T19" fmla="*/ 320395 h 29"/>
                  <a:gd name="T20" fmla="*/ 1029610 w 30"/>
                  <a:gd name="T21" fmla="*/ 320395 h 29"/>
                  <a:gd name="T22" fmla="*/ 1029610 w 30"/>
                  <a:gd name="T23" fmla="*/ 0 h 29"/>
                  <a:gd name="T24" fmla="*/ 907434 w 30"/>
                  <a:gd name="T25" fmla="*/ 250508 h 29"/>
                  <a:gd name="T26" fmla="*/ 773781 w 30"/>
                  <a:gd name="T27" fmla="*/ 320395 h 29"/>
                  <a:gd name="T28" fmla="*/ 519758 w 30"/>
                  <a:gd name="T29" fmla="*/ 631236 h 29"/>
                  <a:gd name="T30" fmla="*/ 387676 w 30"/>
                  <a:gd name="T31" fmla="*/ 819663 h 29"/>
                  <a:gd name="T32" fmla="*/ 387676 w 30"/>
                  <a:gd name="T33" fmla="*/ 1070216 h 29"/>
                  <a:gd name="T34" fmla="*/ 0 w 30"/>
                  <a:gd name="T35" fmla="*/ 1330284 h 29"/>
                  <a:gd name="T36" fmla="*/ 0 w 30"/>
                  <a:gd name="T37" fmla="*/ 1330284 h 2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0"/>
                  <a:gd name="T58" fmla="*/ 0 h 29"/>
                  <a:gd name="T59" fmla="*/ 30 w 30"/>
                  <a:gd name="T60" fmla="*/ 29 h 29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0" h="29">
                    <a:moveTo>
                      <a:pt x="0" y="21"/>
                    </a:moveTo>
                    <a:cubicBezTo>
                      <a:pt x="0" y="22"/>
                      <a:pt x="0" y="22"/>
                      <a:pt x="0" y="23"/>
                    </a:cubicBezTo>
                    <a:cubicBezTo>
                      <a:pt x="0" y="26"/>
                      <a:pt x="4" y="27"/>
                      <a:pt x="6" y="29"/>
                    </a:cubicBezTo>
                    <a:cubicBezTo>
                      <a:pt x="6" y="28"/>
                      <a:pt x="7" y="26"/>
                      <a:pt x="11" y="27"/>
                    </a:cubicBezTo>
                    <a:cubicBezTo>
                      <a:pt x="12" y="27"/>
                      <a:pt x="13" y="28"/>
                      <a:pt x="14" y="28"/>
                    </a:cubicBezTo>
                    <a:cubicBezTo>
                      <a:pt x="17" y="29"/>
                      <a:pt x="19" y="28"/>
                      <a:pt x="21" y="26"/>
                    </a:cubicBezTo>
                    <a:cubicBezTo>
                      <a:pt x="24" y="23"/>
                      <a:pt x="27" y="24"/>
                      <a:pt x="30" y="20"/>
                    </a:cubicBezTo>
                    <a:cubicBezTo>
                      <a:pt x="25" y="17"/>
                      <a:pt x="29" y="11"/>
                      <a:pt x="27" y="8"/>
                    </a:cubicBezTo>
                    <a:cubicBezTo>
                      <a:pt x="26" y="8"/>
                      <a:pt x="25" y="10"/>
                      <a:pt x="24" y="9"/>
                    </a:cubicBezTo>
                    <a:cubicBezTo>
                      <a:pt x="22" y="8"/>
                      <a:pt x="21" y="6"/>
                      <a:pt x="20" y="5"/>
                    </a:cubicBezTo>
                    <a:cubicBezTo>
                      <a:pt x="19" y="5"/>
                      <a:pt x="17" y="5"/>
                      <a:pt x="16" y="5"/>
                    </a:cubicBezTo>
                    <a:cubicBezTo>
                      <a:pt x="16" y="3"/>
                      <a:pt x="16" y="2"/>
                      <a:pt x="16" y="0"/>
                    </a:cubicBezTo>
                    <a:cubicBezTo>
                      <a:pt x="15" y="1"/>
                      <a:pt x="15" y="2"/>
                      <a:pt x="14" y="4"/>
                    </a:cubicBezTo>
                    <a:cubicBezTo>
                      <a:pt x="14" y="4"/>
                      <a:pt x="13" y="5"/>
                      <a:pt x="12" y="5"/>
                    </a:cubicBezTo>
                    <a:cubicBezTo>
                      <a:pt x="10" y="7"/>
                      <a:pt x="8" y="7"/>
                      <a:pt x="8" y="10"/>
                    </a:cubicBezTo>
                    <a:cubicBezTo>
                      <a:pt x="8" y="11"/>
                      <a:pt x="7" y="12"/>
                      <a:pt x="6" y="13"/>
                    </a:cubicBezTo>
                    <a:cubicBezTo>
                      <a:pt x="6" y="14"/>
                      <a:pt x="6" y="16"/>
                      <a:pt x="6" y="17"/>
                    </a:cubicBezTo>
                    <a:cubicBezTo>
                      <a:pt x="4" y="19"/>
                      <a:pt x="2" y="20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lose/>
                  </a:path>
                </a:pathLst>
              </a:custGeom>
              <a:solidFill>
                <a:srgbClr val="FFCC99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" name="Freeform 67"/>
              <p:cNvSpPr>
                <a:spLocks/>
              </p:cNvSpPr>
              <p:nvPr/>
            </p:nvSpPr>
            <p:spPr bwMode="auto">
              <a:xfrm>
                <a:off x="633" y="1900"/>
                <a:ext cx="177" cy="228"/>
              </a:xfrm>
              <a:custGeom>
                <a:avLst/>
                <a:gdLst>
                  <a:gd name="T0" fmla="*/ 1726054 w 28"/>
                  <a:gd name="T1" fmla="*/ 1029610 h 36"/>
                  <a:gd name="T2" fmla="*/ 1403730 w 28"/>
                  <a:gd name="T3" fmla="*/ 1222669 h 36"/>
                  <a:gd name="T4" fmla="*/ 1342874 w 28"/>
                  <a:gd name="T5" fmla="*/ 1415759 h 36"/>
                  <a:gd name="T6" fmla="*/ 1271100 w 28"/>
                  <a:gd name="T7" fmla="*/ 1549374 h 36"/>
                  <a:gd name="T8" fmla="*/ 1271100 w 28"/>
                  <a:gd name="T9" fmla="*/ 1874274 h 36"/>
                  <a:gd name="T10" fmla="*/ 1534603 w 28"/>
                  <a:gd name="T11" fmla="*/ 1874274 h 36"/>
                  <a:gd name="T12" fmla="*/ 1534603 w 28"/>
                  <a:gd name="T13" fmla="*/ 2069132 h 36"/>
                  <a:gd name="T14" fmla="*/ 1464353 w 28"/>
                  <a:gd name="T15" fmla="*/ 2323155 h 36"/>
                  <a:gd name="T16" fmla="*/ 1271100 w 28"/>
                  <a:gd name="T17" fmla="*/ 2191308 h 36"/>
                  <a:gd name="T18" fmla="*/ 1079371 w 28"/>
                  <a:gd name="T19" fmla="*/ 2323155 h 36"/>
                  <a:gd name="T20" fmla="*/ 574953 w 28"/>
                  <a:gd name="T21" fmla="*/ 2130103 h 36"/>
                  <a:gd name="T22" fmla="*/ 443840 w 28"/>
                  <a:gd name="T23" fmla="*/ 2323155 h 36"/>
                  <a:gd name="T24" fmla="*/ 252351 w 28"/>
                  <a:gd name="T25" fmla="*/ 2191308 h 36"/>
                  <a:gd name="T26" fmla="*/ 252351 w 28"/>
                  <a:gd name="T27" fmla="*/ 2191308 h 36"/>
                  <a:gd name="T28" fmla="*/ 383224 w 28"/>
                  <a:gd name="T29" fmla="*/ 1935524 h 36"/>
                  <a:gd name="T30" fmla="*/ 191729 w 28"/>
                  <a:gd name="T31" fmla="*/ 1549374 h 36"/>
                  <a:gd name="T32" fmla="*/ 443840 w 28"/>
                  <a:gd name="T33" fmla="*/ 1100486 h 36"/>
                  <a:gd name="T34" fmla="*/ 383224 w 28"/>
                  <a:gd name="T35" fmla="*/ 907434 h 36"/>
                  <a:gd name="T36" fmla="*/ 130873 w 28"/>
                  <a:gd name="T37" fmla="*/ 773781 h 36"/>
                  <a:gd name="T38" fmla="*/ 130873 w 28"/>
                  <a:gd name="T39" fmla="*/ 580729 h 36"/>
                  <a:gd name="T40" fmla="*/ 0 w 28"/>
                  <a:gd name="T41" fmla="*/ 519758 h 36"/>
                  <a:gd name="T42" fmla="*/ 191729 w 28"/>
                  <a:gd name="T43" fmla="*/ 326705 h 36"/>
                  <a:gd name="T44" fmla="*/ 383224 w 28"/>
                  <a:gd name="T45" fmla="*/ 61212 h 36"/>
                  <a:gd name="T46" fmla="*/ 574953 w 28"/>
                  <a:gd name="T47" fmla="*/ 131847 h 36"/>
                  <a:gd name="T48" fmla="*/ 827304 w 28"/>
                  <a:gd name="T49" fmla="*/ 61212 h 36"/>
                  <a:gd name="T50" fmla="*/ 827304 w 28"/>
                  <a:gd name="T51" fmla="*/ 387676 h 36"/>
                  <a:gd name="T52" fmla="*/ 1079371 w 28"/>
                  <a:gd name="T53" fmla="*/ 448881 h 36"/>
                  <a:gd name="T54" fmla="*/ 1403730 w 28"/>
                  <a:gd name="T55" fmla="*/ 580729 h 36"/>
                  <a:gd name="T56" fmla="*/ 1534603 w 28"/>
                  <a:gd name="T57" fmla="*/ 712817 h 36"/>
                  <a:gd name="T58" fmla="*/ 1726054 w 28"/>
                  <a:gd name="T59" fmla="*/ 712817 h 36"/>
                  <a:gd name="T60" fmla="*/ 1726054 w 28"/>
                  <a:gd name="T61" fmla="*/ 907434 h 36"/>
                  <a:gd name="T62" fmla="*/ 1726054 w 28"/>
                  <a:gd name="T63" fmla="*/ 1029610 h 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8"/>
                  <a:gd name="T97" fmla="*/ 0 h 36"/>
                  <a:gd name="T98" fmla="*/ 28 w 28"/>
                  <a:gd name="T99" fmla="*/ 36 h 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8" h="36">
                    <a:moveTo>
                      <a:pt x="27" y="16"/>
                    </a:moveTo>
                    <a:cubicBezTo>
                      <a:pt x="25" y="17"/>
                      <a:pt x="23" y="17"/>
                      <a:pt x="22" y="19"/>
                    </a:cubicBezTo>
                    <a:cubicBezTo>
                      <a:pt x="21" y="19"/>
                      <a:pt x="22" y="21"/>
                      <a:pt x="21" y="22"/>
                    </a:cubicBezTo>
                    <a:cubicBezTo>
                      <a:pt x="21" y="23"/>
                      <a:pt x="20" y="23"/>
                      <a:pt x="20" y="24"/>
                    </a:cubicBezTo>
                    <a:cubicBezTo>
                      <a:pt x="20" y="26"/>
                      <a:pt x="19" y="28"/>
                      <a:pt x="20" y="29"/>
                    </a:cubicBezTo>
                    <a:cubicBezTo>
                      <a:pt x="22" y="30"/>
                      <a:pt x="23" y="28"/>
                      <a:pt x="24" y="29"/>
                    </a:cubicBezTo>
                    <a:cubicBezTo>
                      <a:pt x="25" y="30"/>
                      <a:pt x="23" y="30"/>
                      <a:pt x="24" y="32"/>
                    </a:cubicBezTo>
                    <a:cubicBezTo>
                      <a:pt x="24" y="33"/>
                      <a:pt x="24" y="35"/>
                      <a:pt x="23" y="36"/>
                    </a:cubicBezTo>
                    <a:cubicBezTo>
                      <a:pt x="22" y="35"/>
                      <a:pt x="21" y="34"/>
                      <a:pt x="20" y="34"/>
                    </a:cubicBezTo>
                    <a:cubicBezTo>
                      <a:pt x="19" y="34"/>
                      <a:pt x="19" y="36"/>
                      <a:pt x="17" y="36"/>
                    </a:cubicBezTo>
                    <a:cubicBezTo>
                      <a:pt x="11" y="35"/>
                      <a:pt x="12" y="33"/>
                      <a:pt x="9" y="33"/>
                    </a:cubicBezTo>
                    <a:cubicBezTo>
                      <a:pt x="8" y="33"/>
                      <a:pt x="8" y="35"/>
                      <a:pt x="7" y="36"/>
                    </a:cubicBezTo>
                    <a:cubicBezTo>
                      <a:pt x="6" y="36"/>
                      <a:pt x="5" y="35"/>
                      <a:pt x="4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5" y="33"/>
                      <a:pt x="7" y="31"/>
                      <a:pt x="6" y="30"/>
                    </a:cubicBezTo>
                    <a:cubicBezTo>
                      <a:pt x="6" y="28"/>
                      <a:pt x="4" y="26"/>
                      <a:pt x="3" y="24"/>
                    </a:cubicBezTo>
                    <a:cubicBezTo>
                      <a:pt x="4" y="22"/>
                      <a:pt x="5" y="20"/>
                      <a:pt x="7" y="17"/>
                    </a:cubicBezTo>
                    <a:cubicBezTo>
                      <a:pt x="7" y="16"/>
                      <a:pt x="7" y="15"/>
                      <a:pt x="6" y="14"/>
                    </a:cubicBezTo>
                    <a:cubicBezTo>
                      <a:pt x="5" y="13"/>
                      <a:pt x="3" y="13"/>
                      <a:pt x="2" y="12"/>
                    </a:cubicBezTo>
                    <a:cubicBezTo>
                      <a:pt x="1" y="11"/>
                      <a:pt x="2" y="10"/>
                      <a:pt x="2" y="9"/>
                    </a:cubicBezTo>
                    <a:cubicBezTo>
                      <a:pt x="2" y="8"/>
                      <a:pt x="1" y="8"/>
                      <a:pt x="0" y="8"/>
                    </a:cubicBezTo>
                    <a:cubicBezTo>
                      <a:pt x="0" y="6"/>
                      <a:pt x="1" y="5"/>
                      <a:pt x="3" y="5"/>
                    </a:cubicBezTo>
                    <a:cubicBezTo>
                      <a:pt x="6" y="5"/>
                      <a:pt x="6" y="3"/>
                      <a:pt x="6" y="1"/>
                    </a:cubicBezTo>
                    <a:cubicBezTo>
                      <a:pt x="7" y="2"/>
                      <a:pt x="9" y="2"/>
                      <a:pt x="9" y="2"/>
                    </a:cubicBezTo>
                    <a:cubicBezTo>
                      <a:pt x="12" y="2"/>
                      <a:pt x="12" y="0"/>
                      <a:pt x="13" y="1"/>
                    </a:cubicBezTo>
                    <a:cubicBezTo>
                      <a:pt x="15" y="2"/>
                      <a:pt x="12" y="4"/>
                      <a:pt x="13" y="6"/>
                    </a:cubicBezTo>
                    <a:cubicBezTo>
                      <a:pt x="14" y="7"/>
                      <a:pt x="16" y="7"/>
                      <a:pt x="17" y="7"/>
                    </a:cubicBezTo>
                    <a:cubicBezTo>
                      <a:pt x="18" y="7"/>
                      <a:pt x="18" y="9"/>
                      <a:pt x="22" y="9"/>
                    </a:cubicBezTo>
                    <a:cubicBezTo>
                      <a:pt x="23" y="9"/>
                      <a:pt x="23" y="10"/>
                      <a:pt x="24" y="11"/>
                    </a:cubicBezTo>
                    <a:cubicBezTo>
                      <a:pt x="25" y="11"/>
                      <a:pt x="26" y="10"/>
                      <a:pt x="27" y="11"/>
                    </a:cubicBezTo>
                    <a:cubicBezTo>
                      <a:pt x="28" y="11"/>
                      <a:pt x="27" y="14"/>
                      <a:pt x="27" y="14"/>
                    </a:cubicBezTo>
                    <a:cubicBezTo>
                      <a:pt x="27" y="15"/>
                      <a:pt x="27" y="15"/>
                      <a:pt x="27" y="16"/>
                    </a:cubicBezTo>
                    <a:close/>
                  </a:path>
                </a:pathLst>
              </a:custGeom>
              <a:solidFill>
                <a:srgbClr val="FFCC99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" name="Freeform 68"/>
              <p:cNvSpPr>
                <a:spLocks/>
              </p:cNvSpPr>
              <p:nvPr/>
            </p:nvSpPr>
            <p:spPr bwMode="auto">
              <a:xfrm>
                <a:off x="836" y="2020"/>
                <a:ext cx="171" cy="140"/>
              </a:xfrm>
              <a:custGeom>
                <a:avLst/>
                <a:gdLst>
                  <a:gd name="T0" fmla="*/ 773781 w 27"/>
                  <a:gd name="T1" fmla="*/ 1461174 h 22"/>
                  <a:gd name="T2" fmla="*/ 712817 w 27"/>
                  <a:gd name="T3" fmla="*/ 1325106 h 22"/>
                  <a:gd name="T4" fmla="*/ 580729 w 27"/>
                  <a:gd name="T5" fmla="*/ 1262743 h 22"/>
                  <a:gd name="T6" fmla="*/ 580729 w 27"/>
                  <a:gd name="T7" fmla="*/ 1126675 h 22"/>
                  <a:gd name="T8" fmla="*/ 387676 w 27"/>
                  <a:gd name="T9" fmla="*/ 1064312 h 22"/>
                  <a:gd name="T10" fmla="*/ 387676 w 27"/>
                  <a:gd name="T11" fmla="*/ 992148 h 22"/>
                  <a:gd name="T12" fmla="*/ 326705 w 27"/>
                  <a:gd name="T13" fmla="*/ 865881 h 22"/>
                  <a:gd name="T14" fmla="*/ 193053 w 27"/>
                  <a:gd name="T15" fmla="*/ 532923 h 22"/>
                  <a:gd name="T16" fmla="*/ 0 w 27"/>
                  <a:gd name="T17" fmla="*/ 532923 h 22"/>
                  <a:gd name="T18" fmla="*/ 61212 w 27"/>
                  <a:gd name="T19" fmla="*/ 198431 h 22"/>
                  <a:gd name="T20" fmla="*/ 61212 w 27"/>
                  <a:gd name="T21" fmla="*/ 198431 h 22"/>
                  <a:gd name="T22" fmla="*/ 387676 w 27"/>
                  <a:gd name="T23" fmla="*/ 62364 h 22"/>
                  <a:gd name="T24" fmla="*/ 580729 w 27"/>
                  <a:gd name="T25" fmla="*/ 136067 h 22"/>
                  <a:gd name="T26" fmla="*/ 1029610 w 27"/>
                  <a:gd name="T27" fmla="*/ 469025 h 22"/>
                  <a:gd name="T28" fmla="*/ 1293545 w 27"/>
                  <a:gd name="T29" fmla="*/ 469025 h 22"/>
                  <a:gd name="T30" fmla="*/ 1293545 w 27"/>
                  <a:gd name="T31" fmla="*/ 667450 h 22"/>
                  <a:gd name="T32" fmla="*/ 1488162 w 27"/>
                  <a:gd name="T33" fmla="*/ 793717 h 22"/>
                  <a:gd name="T34" fmla="*/ 1415760 w 27"/>
                  <a:gd name="T35" fmla="*/ 992148 h 22"/>
                  <a:gd name="T36" fmla="*/ 1610579 w 27"/>
                  <a:gd name="T37" fmla="*/ 928245 h 22"/>
                  <a:gd name="T38" fmla="*/ 1742427 w 27"/>
                  <a:gd name="T39" fmla="*/ 1126675 h 22"/>
                  <a:gd name="T40" fmla="*/ 1742427 w 27"/>
                  <a:gd name="T41" fmla="*/ 1126675 h 22"/>
                  <a:gd name="T42" fmla="*/ 1610579 w 27"/>
                  <a:gd name="T43" fmla="*/ 1200379 h 22"/>
                  <a:gd name="T44" fmla="*/ 1222669 w 27"/>
                  <a:gd name="T45" fmla="*/ 1262743 h 22"/>
                  <a:gd name="T46" fmla="*/ 773781 w 27"/>
                  <a:gd name="T47" fmla="*/ 1461174 h 2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7"/>
                  <a:gd name="T73" fmla="*/ 0 h 22"/>
                  <a:gd name="T74" fmla="*/ 27 w 27"/>
                  <a:gd name="T75" fmla="*/ 22 h 2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7" h="22">
                    <a:moveTo>
                      <a:pt x="12" y="22"/>
                    </a:moveTo>
                    <a:cubicBezTo>
                      <a:pt x="12" y="21"/>
                      <a:pt x="12" y="21"/>
                      <a:pt x="11" y="20"/>
                    </a:cubicBezTo>
                    <a:cubicBezTo>
                      <a:pt x="11" y="20"/>
                      <a:pt x="10" y="20"/>
                      <a:pt x="9" y="19"/>
                    </a:cubicBezTo>
                    <a:cubicBezTo>
                      <a:pt x="9" y="19"/>
                      <a:pt x="10" y="18"/>
                      <a:pt x="9" y="17"/>
                    </a:cubicBezTo>
                    <a:cubicBezTo>
                      <a:pt x="8" y="17"/>
                      <a:pt x="7" y="17"/>
                      <a:pt x="6" y="16"/>
                    </a:cubicBezTo>
                    <a:cubicBezTo>
                      <a:pt x="5" y="15"/>
                      <a:pt x="7" y="15"/>
                      <a:pt x="6" y="15"/>
                    </a:cubicBezTo>
                    <a:cubicBezTo>
                      <a:pt x="6" y="14"/>
                      <a:pt x="5" y="14"/>
                      <a:pt x="5" y="13"/>
                    </a:cubicBezTo>
                    <a:cubicBezTo>
                      <a:pt x="3" y="12"/>
                      <a:pt x="4" y="9"/>
                      <a:pt x="3" y="8"/>
                    </a:cubicBezTo>
                    <a:cubicBezTo>
                      <a:pt x="3" y="8"/>
                      <a:pt x="0" y="9"/>
                      <a:pt x="0" y="8"/>
                    </a:cubicBezTo>
                    <a:cubicBezTo>
                      <a:pt x="0" y="6"/>
                      <a:pt x="1" y="5"/>
                      <a:pt x="1" y="3"/>
                    </a:cubicBezTo>
                    <a:cubicBezTo>
                      <a:pt x="1" y="2"/>
                      <a:pt x="2" y="0"/>
                      <a:pt x="6" y="1"/>
                    </a:cubicBezTo>
                    <a:cubicBezTo>
                      <a:pt x="7" y="1"/>
                      <a:pt x="8" y="2"/>
                      <a:pt x="9" y="2"/>
                    </a:cubicBezTo>
                    <a:cubicBezTo>
                      <a:pt x="11" y="3"/>
                      <a:pt x="14" y="5"/>
                      <a:pt x="16" y="7"/>
                    </a:cubicBezTo>
                    <a:cubicBezTo>
                      <a:pt x="17" y="8"/>
                      <a:pt x="18" y="6"/>
                      <a:pt x="20" y="7"/>
                    </a:cubicBezTo>
                    <a:cubicBezTo>
                      <a:pt x="20" y="7"/>
                      <a:pt x="20" y="9"/>
                      <a:pt x="20" y="10"/>
                    </a:cubicBezTo>
                    <a:cubicBezTo>
                      <a:pt x="21" y="10"/>
                      <a:pt x="22" y="10"/>
                      <a:pt x="23" y="12"/>
                    </a:cubicBezTo>
                    <a:cubicBezTo>
                      <a:pt x="24" y="13"/>
                      <a:pt x="21" y="14"/>
                      <a:pt x="22" y="15"/>
                    </a:cubicBezTo>
                    <a:cubicBezTo>
                      <a:pt x="23" y="15"/>
                      <a:pt x="24" y="13"/>
                      <a:pt x="25" y="14"/>
                    </a:cubicBezTo>
                    <a:cubicBezTo>
                      <a:pt x="26" y="15"/>
                      <a:pt x="27" y="16"/>
                      <a:pt x="27" y="17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6" y="17"/>
                      <a:pt x="26" y="18"/>
                      <a:pt x="25" y="18"/>
                    </a:cubicBezTo>
                    <a:cubicBezTo>
                      <a:pt x="23" y="19"/>
                      <a:pt x="21" y="19"/>
                      <a:pt x="19" y="19"/>
                    </a:cubicBezTo>
                    <a:cubicBezTo>
                      <a:pt x="17" y="21"/>
                      <a:pt x="14" y="22"/>
                      <a:pt x="12" y="22"/>
                    </a:cubicBezTo>
                    <a:close/>
                  </a:path>
                </a:pathLst>
              </a:custGeom>
              <a:solidFill>
                <a:srgbClr val="FFCC99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" name="Freeform 69"/>
              <p:cNvSpPr>
                <a:spLocks/>
              </p:cNvSpPr>
              <p:nvPr/>
            </p:nvSpPr>
            <p:spPr bwMode="auto">
              <a:xfrm>
                <a:off x="893" y="1963"/>
                <a:ext cx="329" cy="216"/>
              </a:xfrm>
              <a:custGeom>
                <a:avLst/>
                <a:gdLst>
                  <a:gd name="T0" fmla="*/ 2312332 w 52"/>
                  <a:gd name="T1" fmla="*/ 2234806 h 34"/>
                  <a:gd name="T2" fmla="*/ 1926080 w 52"/>
                  <a:gd name="T3" fmla="*/ 2039421 h 34"/>
                  <a:gd name="T4" fmla="*/ 1855668 w 52"/>
                  <a:gd name="T5" fmla="*/ 1842264 h 34"/>
                  <a:gd name="T6" fmla="*/ 1216193 w 52"/>
                  <a:gd name="T7" fmla="*/ 1904300 h 34"/>
                  <a:gd name="T8" fmla="*/ 1155385 w 52"/>
                  <a:gd name="T9" fmla="*/ 1707143 h 34"/>
                  <a:gd name="T10" fmla="*/ 1155385 w 52"/>
                  <a:gd name="T11" fmla="*/ 1707143 h 34"/>
                  <a:gd name="T12" fmla="*/ 1155385 w 52"/>
                  <a:gd name="T13" fmla="*/ 1707143 h 34"/>
                  <a:gd name="T14" fmla="*/ 1155385 w 52"/>
                  <a:gd name="T15" fmla="*/ 1707143 h 34"/>
                  <a:gd name="T16" fmla="*/ 1023968 w 52"/>
                  <a:gd name="T17" fmla="*/ 1511758 h 34"/>
                  <a:gd name="T18" fmla="*/ 831744 w 52"/>
                  <a:gd name="T19" fmla="*/ 1573547 h 34"/>
                  <a:gd name="T20" fmla="*/ 902118 w 52"/>
                  <a:gd name="T21" fmla="*/ 1376390 h 34"/>
                  <a:gd name="T22" fmla="*/ 709893 w 52"/>
                  <a:gd name="T23" fmla="*/ 1252527 h 34"/>
                  <a:gd name="T24" fmla="*/ 709893 w 52"/>
                  <a:gd name="T25" fmla="*/ 1055611 h 34"/>
                  <a:gd name="T26" fmla="*/ 445491 w 52"/>
                  <a:gd name="T27" fmla="*/ 1055611 h 34"/>
                  <a:gd name="T28" fmla="*/ 0 w 52"/>
                  <a:gd name="T29" fmla="*/ 724864 h 34"/>
                  <a:gd name="T30" fmla="*/ 445491 w 52"/>
                  <a:gd name="T31" fmla="*/ 589737 h 34"/>
                  <a:gd name="T32" fmla="*/ 1023968 w 52"/>
                  <a:gd name="T33" fmla="*/ 197157 h 34"/>
                  <a:gd name="T34" fmla="*/ 1023968 w 52"/>
                  <a:gd name="T35" fmla="*/ 258946 h 34"/>
                  <a:gd name="T36" fmla="*/ 1288364 w 52"/>
                  <a:gd name="T37" fmla="*/ 61789 h 34"/>
                  <a:gd name="T38" fmla="*/ 1733856 w 52"/>
                  <a:gd name="T39" fmla="*/ 197157 h 34"/>
                  <a:gd name="T40" fmla="*/ 1926080 w 52"/>
                  <a:gd name="T41" fmla="*/ 392542 h 34"/>
                  <a:gd name="T42" fmla="*/ 2240155 w 52"/>
                  <a:gd name="T43" fmla="*/ 983810 h 34"/>
                  <a:gd name="T44" fmla="*/ 2565321 w 52"/>
                  <a:gd name="T45" fmla="*/ 1252527 h 34"/>
                  <a:gd name="T46" fmla="*/ 2950048 w 52"/>
                  <a:gd name="T47" fmla="*/ 1511758 h 34"/>
                  <a:gd name="T48" fmla="*/ 3142273 w 52"/>
                  <a:gd name="T49" fmla="*/ 1314601 h 34"/>
                  <a:gd name="T50" fmla="*/ 3203315 w 52"/>
                  <a:gd name="T51" fmla="*/ 1376390 h 34"/>
                  <a:gd name="T52" fmla="*/ 3336295 w 52"/>
                  <a:gd name="T53" fmla="*/ 1645068 h 34"/>
                  <a:gd name="T54" fmla="*/ 3336295 w 52"/>
                  <a:gd name="T55" fmla="*/ 1645068 h 34"/>
                  <a:gd name="T56" fmla="*/ 3203315 w 52"/>
                  <a:gd name="T57" fmla="*/ 1842264 h 34"/>
                  <a:gd name="T58" fmla="*/ 3203315 w 52"/>
                  <a:gd name="T59" fmla="*/ 2039421 h 34"/>
                  <a:gd name="T60" fmla="*/ 2696781 w 52"/>
                  <a:gd name="T61" fmla="*/ 2101216 h 34"/>
                  <a:gd name="T62" fmla="*/ 2432379 w 52"/>
                  <a:gd name="T63" fmla="*/ 2173017 h 34"/>
                  <a:gd name="T64" fmla="*/ 2312332 w 52"/>
                  <a:gd name="T65" fmla="*/ 2234806 h 34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52"/>
                  <a:gd name="T100" fmla="*/ 0 h 34"/>
                  <a:gd name="T101" fmla="*/ 52 w 52"/>
                  <a:gd name="T102" fmla="*/ 34 h 34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52" h="34">
                    <a:moveTo>
                      <a:pt x="36" y="34"/>
                    </a:moveTo>
                    <a:cubicBezTo>
                      <a:pt x="33" y="32"/>
                      <a:pt x="30" y="32"/>
                      <a:pt x="30" y="31"/>
                    </a:cubicBezTo>
                    <a:cubicBezTo>
                      <a:pt x="30" y="30"/>
                      <a:pt x="30" y="29"/>
                      <a:pt x="29" y="28"/>
                    </a:cubicBezTo>
                    <a:cubicBezTo>
                      <a:pt x="27" y="27"/>
                      <a:pt x="24" y="31"/>
                      <a:pt x="19" y="29"/>
                    </a:cubicBezTo>
                    <a:cubicBezTo>
                      <a:pt x="18" y="28"/>
                      <a:pt x="18" y="27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25"/>
                      <a:pt x="17" y="24"/>
                      <a:pt x="16" y="23"/>
                    </a:cubicBezTo>
                    <a:cubicBezTo>
                      <a:pt x="15" y="22"/>
                      <a:pt x="14" y="24"/>
                      <a:pt x="13" y="24"/>
                    </a:cubicBezTo>
                    <a:cubicBezTo>
                      <a:pt x="12" y="23"/>
                      <a:pt x="15" y="22"/>
                      <a:pt x="14" y="21"/>
                    </a:cubicBezTo>
                    <a:cubicBezTo>
                      <a:pt x="13" y="19"/>
                      <a:pt x="12" y="19"/>
                      <a:pt x="11" y="19"/>
                    </a:cubicBezTo>
                    <a:cubicBezTo>
                      <a:pt x="11" y="18"/>
                      <a:pt x="11" y="16"/>
                      <a:pt x="11" y="16"/>
                    </a:cubicBezTo>
                    <a:cubicBezTo>
                      <a:pt x="9" y="15"/>
                      <a:pt x="8" y="17"/>
                      <a:pt x="7" y="16"/>
                    </a:cubicBezTo>
                    <a:cubicBezTo>
                      <a:pt x="5" y="14"/>
                      <a:pt x="2" y="12"/>
                      <a:pt x="0" y="11"/>
                    </a:cubicBezTo>
                    <a:cubicBezTo>
                      <a:pt x="3" y="12"/>
                      <a:pt x="5" y="11"/>
                      <a:pt x="7" y="9"/>
                    </a:cubicBezTo>
                    <a:cubicBezTo>
                      <a:pt x="10" y="6"/>
                      <a:pt x="13" y="7"/>
                      <a:pt x="16" y="3"/>
                    </a:cubicBezTo>
                    <a:cubicBezTo>
                      <a:pt x="16" y="3"/>
                      <a:pt x="16" y="4"/>
                      <a:pt x="16" y="4"/>
                    </a:cubicBezTo>
                    <a:cubicBezTo>
                      <a:pt x="17" y="4"/>
                      <a:pt x="18" y="0"/>
                      <a:pt x="20" y="1"/>
                    </a:cubicBezTo>
                    <a:cubicBezTo>
                      <a:pt x="23" y="1"/>
                      <a:pt x="24" y="5"/>
                      <a:pt x="27" y="3"/>
                    </a:cubicBezTo>
                    <a:cubicBezTo>
                      <a:pt x="28" y="2"/>
                      <a:pt x="28" y="5"/>
                      <a:pt x="30" y="6"/>
                    </a:cubicBezTo>
                    <a:cubicBezTo>
                      <a:pt x="32" y="8"/>
                      <a:pt x="33" y="8"/>
                      <a:pt x="35" y="15"/>
                    </a:cubicBezTo>
                    <a:cubicBezTo>
                      <a:pt x="36" y="16"/>
                      <a:pt x="38" y="18"/>
                      <a:pt x="40" y="19"/>
                    </a:cubicBezTo>
                    <a:cubicBezTo>
                      <a:pt x="42" y="21"/>
                      <a:pt x="42" y="23"/>
                      <a:pt x="46" y="23"/>
                    </a:cubicBezTo>
                    <a:cubicBezTo>
                      <a:pt x="47" y="23"/>
                      <a:pt x="48" y="21"/>
                      <a:pt x="49" y="20"/>
                    </a:cubicBezTo>
                    <a:cubicBezTo>
                      <a:pt x="49" y="20"/>
                      <a:pt x="50" y="20"/>
                      <a:pt x="50" y="21"/>
                    </a:cubicBezTo>
                    <a:cubicBezTo>
                      <a:pt x="50" y="22"/>
                      <a:pt x="51" y="24"/>
                      <a:pt x="52" y="25"/>
                    </a:cubicBezTo>
                    <a:cubicBezTo>
                      <a:pt x="51" y="26"/>
                      <a:pt x="49" y="27"/>
                      <a:pt x="50" y="28"/>
                    </a:cubicBezTo>
                    <a:cubicBezTo>
                      <a:pt x="50" y="29"/>
                      <a:pt x="50" y="30"/>
                      <a:pt x="50" y="31"/>
                    </a:cubicBezTo>
                    <a:cubicBezTo>
                      <a:pt x="50" y="33"/>
                      <a:pt x="48" y="30"/>
                      <a:pt x="42" y="32"/>
                    </a:cubicBezTo>
                    <a:cubicBezTo>
                      <a:pt x="39" y="31"/>
                      <a:pt x="39" y="32"/>
                      <a:pt x="38" y="33"/>
                    </a:cubicBezTo>
                    <a:cubicBezTo>
                      <a:pt x="37" y="33"/>
                      <a:pt x="36" y="33"/>
                      <a:pt x="36" y="34"/>
                    </a:cubicBezTo>
                    <a:close/>
                  </a:path>
                </a:pathLst>
              </a:custGeom>
              <a:solidFill>
                <a:srgbClr val="FFCC99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" name="Freeform 70"/>
              <p:cNvSpPr>
                <a:spLocks/>
              </p:cNvSpPr>
              <p:nvPr/>
            </p:nvSpPr>
            <p:spPr bwMode="auto">
              <a:xfrm>
                <a:off x="753" y="2001"/>
                <a:ext cx="165" cy="203"/>
              </a:xfrm>
              <a:custGeom>
                <a:avLst/>
                <a:gdLst>
                  <a:gd name="T0" fmla="*/ 1636483 w 26"/>
                  <a:gd name="T1" fmla="*/ 1634112 h 32"/>
                  <a:gd name="T2" fmla="*/ 1565196 w 26"/>
                  <a:gd name="T3" fmla="*/ 1499580 h 32"/>
                  <a:gd name="T4" fmla="*/ 1440228 w 26"/>
                  <a:gd name="T5" fmla="*/ 1438052 h 32"/>
                  <a:gd name="T6" fmla="*/ 1440228 w 26"/>
                  <a:gd name="T7" fmla="*/ 1305328 h 32"/>
                  <a:gd name="T8" fmla="*/ 1245706 w 26"/>
                  <a:gd name="T9" fmla="*/ 1243793 h 32"/>
                  <a:gd name="T10" fmla="*/ 1245706 w 26"/>
                  <a:gd name="T11" fmla="*/ 1171037 h 32"/>
                  <a:gd name="T12" fmla="*/ 1172611 w 26"/>
                  <a:gd name="T13" fmla="*/ 1047734 h 32"/>
                  <a:gd name="T14" fmla="*/ 1049413 w 26"/>
                  <a:gd name="T15" fmla="*/ 719146 h 32"/>
                  <a:gd name="T16" fmla="*/ 854687 w 26"/>
                  <a:gd name="T17" fmla="*/ 719146 h 32"/>
                  <a:gd name="T18" fmla="*/ 916505 w 26"/>
                  <a:gd name="T19" fmla="*/ 390356 h 32"/>
                  <a:gd name="T20" fmla="*/ 916505 w 26"/>
                  <a:gd name="T21" fmla="*/ 390356 h 32"/>
                  <a:gd name="T22" fmla="*/ 525493 w 26"/>
                  <a:gd name="T23" fmla="*/ 0 h 32"/>
                  <a:gd name="T24" fmla="*/ 525493 w 26"/>
                  <a:gd name="T25" fmla="*/ 0 h 32"/>
                  <a:gd name="T26" fmla="*/ 196293 w 26"/>
                  <a:gd name="T27" fmla="*/ 196066 h 32"/>
                  <a:gd name="T28" fmla="*/ 134678 w 26"/>
                  <a:gd name="T29" fmla="*/ 390356 h 32"/>
                  <a:gd name="T30" fmla="*/ 61577 w 26"/>
                  <a:gd name="T31" fmla="*/ 524609 h 32"/>
                  <a:gd name="T32" fmla="*/ 61577 w 26"/>
                  <a:gd name="T33" fmla="*/ 842209 h 32"/>
                  <a:gd name="T34" fmla="*/ 329194 w 26"/>
                  <a:gd name="T35" fmla="*/ 842209 h 32"/>
                  <a:gd name="T36" fmla="*/ 329194 w 26"/>
                  <a:gd name="T37" fmla="*/ 1047734 h 32"/>
                  <a:gd name="T38" fmla="*/ 257870 w 26"/>
                  <a:gd name="T39" fmla="*/ 1305328 h 32"/>
                  <a:gd name="T40" fmla="*/ 257870 w 26"/>
                  <a:gd name="T41" fmla="*/ 1305328 h 32"/>
                  <a:gd name="T42" fmla="*/ 329194 w 26"/>
                  <a:gd name="T43" fmla="*/ 1366818 h 32"/>
                  <a:gd name="T44" fmla="*/ 390777 w 26"/>
                  <a:gd name="T45" fmla="*/ 1561114 h 32"/>
                  <a:gd name="T46" fmla="*/ 587070 w 26"/>
                  <a:gd name="T47" fmla="*/ 1889936 h 32"/>
                  <a:gd name="T48" fmla="*/ 587070 w 26"/>
                  <a:gd name="T49" fmla="*/ 2024474 h 32"/>
                  <a:gd name="T50" fmla="*/ 781833 w 26"/>
                  <a:gd name="T51" fmla="*/ 1951471 h 32"/>
                  <a:gd name="T52" fmla="*/ 1245706 w 26"/>
                  <a:gd name="T53" fmla="*/ 1951471 h 32"/>
                  <a:gd name="T54" fmla="*/ 1636483 w 26"/>
                  <a:gd name="T55" fmla="*/ 1951471 h 32"/>
                  <a:gd name="T56" fmla="*/ 1565196 w 26"/>
                  <a:gd name="T57" fmla="*/ 1757174 h 32"/>
                  <a:gd name="T58" fmla="*/ 1636483 w 26"/>
                  <a:gd name="T59" fmla="*/ 1634112 h 32"/>
                  <a:gd name="T60" fmla="*/ 1636483 w 26"/>
                  <a:gd name="T61" fmla="*/ 1634112 h 32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26"/>
                  <a:gd name="T94" fmla="*/ 0 h 32"/>
                  <a:gd name="T95" fmla="*/ 26 w 26"/>
                  <a:gd name="T96" fmla="*/ 32 h 32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26" h="32">
                    <a:moveTo>
                      <a:pt x="25" y="25"/>
                    </a:moveTo>
                    <a:cubicBezTo>
                      <a:pt x="25" y="24"/>
                      <a:pt x="25" y="24"/>
                      <a:pt x="24" y="23"/>
                    </a:cubicBezTo>
                    <a:cubicBezTo>
                      <a:pt x="24" y="23"/>
                      <a:pt x="23" y="23"/>
                      <a:pt x="22" y="22"/>
                    </a:cubicBezTo>
                    <a:cubicBezTo>
                      <a:pt x="22" y="22"/>
                      <a:pt x="23" y="21"/>
                      <a:pt x="22" y="20"/>
                    </a:cubicBezTo>
                    <a:cubicBezTo>
                      <a:pt x="21" y="20"/>
                      <a:pt x="20" y="20"/>
                      <a:pt x="19" y="19"/>
                    </a:cubicBezTo>
                    <a:cubicBezTo>
                      <a:pt x="18" y="18"/>
                      <a:pt x="20" y="18"/>
                      <a:pt x="19" y="18"/>
                    </a:cubicBezTo>
                    <a:cubicBezTo>
                      <a:pt x="19" y="17"/>
                      <a:pt x="18" y="17"/>
                      <a:pt x="18" y="16"/>
                    </a:cubicBezTo>
                    <a:cubicBezTo>
                      <a:pt x="16" y="15"/>
                      <a:pt x="17" y="12"/>
                      <a:pt x="16" y="11"/>
                    </a:cubicBezTo>
                    <a:cubicBezTo>
                      <a:pt x="16" y="11"/>
                      <a:pt x="13" y="12"/>
                      <a:pt x="13" y="11"/>
                    </a:cubicBezTo>
                    <a:cubicBezTo>
                      <a:pt x="13" y="9"/>
                      <a:pt x="14" y="8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2" y="4"/>
                      <a:pt x="8" y="3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1"/>
                      <a:pt x="4" y="1"/>
                      <a:pt x="3" y="3"/>
                    </a:cubicBezTo>
                    <a:cubicBezTo>
                      <a:pt x="2" y="3"/>
                      <a:pt x="3" y="5"/>
                      <a:pt x="2" y="6"/>
                    </a:cubicBezTo>
                    <a:cubicBezTo>
                      <a:pt x="2" y="7"/>
                      <a:pt x="1" y="7"/>
                      <a:pt x="1" y="8"/>
                    </a:cubicBezTo>
                    <a:cubicBezTo>
                      <a:pt x="1" y="10"/>
                      <a:pt x="0" y="12"/>
                      <a:pt x="1" y="13"/>
                    </a:cubicBezTo>
                    <a:cubicBezTo>
                      <a:pt x="3" y="14"/>
                      <a:pt x="4" y="12"/>
                      <a:pt x="5" y="13"/>
                    </a:cubicBezTo>
                    <a:cubicBezTo>
                      <a:pt x="6" y="14"/>
                      <a:pt x="4" y="14"/>
                      <a:pt x="5" y="16"/>
                    </a:cubicBezTo>
                    <a:cubicBezTo>
                      <a:pt x="5" y="17"/>
                      <a:pt x="5" y="19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5" y="21"/>
                      <a:pt x="5" y="21"/>
                    </a:cubicBezTo>
                    <a:cubicBezTo>
                      <a:pt x="6" y="22"/>
                      <a:pt x="5" y="23"/>
                      <a:pt x="6" y="24"/>
                    </a:cubicBezTo>
                    <a:cubicBezTo>
                      <a:pt x="6" y="26"/>
                      <a:pt x="8" y="27"/>
                      <a:pt x="9" y="29"/>
                    </a:cubicBezTo>
                    <a:cubicBezTo>
                      <a:pt x="9" y="29"/>
                      <a:pt x="9" y="30"/>
                      <a:pt x="9" y="31"/>
                    </a:cubicBezTo>
                    <a:cubicBezTo>
                      <a:pt x="10" y="30"/>
                      <a:pt x="11" y="30"/>
                      <a:pt x="12" y="30"/>
                    </a:cubicBezTo>
                    <a:cubicBezTo>
                      <a:pt x="15" y="29"/>
                      <a:pt x="17" y="29"/>
                      <a:pt x="19" y="30"/>
                    </a:cubicBezTo>
                    <a:cubicBezTo>
                      <a:pt x="21" y="30"/>
                      <a:pt x="24" y="32"/>
                      <a:pt x="25" y="30"/>
                    </a:cubicBezTo>
                    <a:cubicBezTo>
                      <a:pt x="26" y="29"/>
                      <a:pt x="24" y="28"/>
                      <a:pt x="24" y="27"/>
                    </a:cubicBezTo>
                    <a:cubicBezTo>
                      <a:pt x="24" y="27"/>
                      <a:pt x="25" y="26"/>
                      <a:pt x="25" y="25"/>
                    </a:cubicBezTo>
                    <a:cubicBezTo>
                      <a:pt x="25" y="25"/>
                      <a:pt x="25" y="25"/>
                      <a:pt x="25" y="25"/>
                    </a:cubicBezTo>
                    <a:close/>
                  </a:path>
                </a:pathLst>
              </a:custGeom>
              <a:solidFill>
                <a:srgbClr val="FFCC99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35" name="Freeform 71"/>
            <p:cNvSpPr>
              <a:spLocks noEditPoints="1"/>
            </p:cNvSpPr>
            <p:nvPr/>
          </p:nvSpPr>
          <p:spPr bwMode="auto">
            <a:xfrm>
              <a:off x="2118" y="2105"/>
              <a:ext cx="476" cy="275"/>
            </a:xfrm>
            <a:custGeom>
              <a:avLst/>
              <a:gdLst>
                <a:gd name="T0" fmla="*/ 130958 w 124"/>
                <a:gd name="T1" fmla="*/ 257262 h 70"/>
                <a:gd name="T2" fmla="*/ 130958 w 124"/>
                <a:gd name="T3" fmla="*/ 249873 h 70"/>
                <a:gd name="T4" fmla="*/ 194983 w 124"/>
                <a:gd name="T5" fmla="*/ 66456 h 70"/>
                <a:gd name="T6" fmla="*/ 210822 w 124"/>
                <a:gd name="T7" fmla="*/ 66456 h 70"/>
                <a:gd name="T8" fmla="*/ 220829 w 124"/>
                <a:gd name="T9" fmla="*/ 58819 h 70"/>
                <a:gd name="T10" fmla="*/ 233443 w 124"/>
                <a:gd name="T11" fmla="*/ 55236 h 70"/>
                <a:gd name="T12" fmla="*/ 252510 w 124"/>
                <a:gd name="T13" fmla="*/ 44079 h 70"/>
                <a:gd name="T14" fmla="*/ 259243 w 124"/>
                <a:gd name="T15" fmla="*/ 47657 h 70"/>
                <a:gd name="T16" fmla="*/ 275132 w 124"/>
                <a:gd name="T17" fmla="*/ 47657 h 70"/>
                <a:gd name="T18" fmla="*/ 281642 w 124"/>
                <a:gd name="T19" fmla="*/ 44079 h 70"/>
                <a:gd name="T20" fmla="*/ 307488 w 124"/>
                <a:gd name="T21" fmla="*/ 36437 h 70"/>
                <a:gd name="T22" fmla="*/ 348497 w 124"/>
                <a:gd name="T23" fmla="*/ 40268 h 70"/>
                <a:gd name="T24" fmla="*/ 380858 w 124"/>
                <a:gd name="T25" fmla="*/ 36437 h 70"/>
                <a:gd name="T26" fmla="*/ 365019 w 124"/>
                <a:gd name="T27" fmla="*/ 14972 h 70"/>
                <a:gd name="T28" fmla="*/ 339173 w 124"/>
                <a:gd name="T29" fmla="*/ 11220 h 70"/>
                <a:gd name="T30" fmla="*/ 316832 w 124"/>
                <a:gd name="T31" fmla="*/ 0 h 70"/>
                <a:gd name="T32" fmla="*/ 294199 w 124"/>
                <a:gd name="T33" fmla="*/ 3811 h 70"/>
                <a:gd name="T34" fmla="*/ 275132 w 124"/>
                <a:gd name="T35" fmla="*/ 3811 h 70"/>
                <a:gd name="T36" fmla="*/ 262518 w 124"/>
                <a:gd name="T37" fmla="*/ 11220 h 70"/>
                <a:gd name="T38" fmla="*/ 249282 w 124"/>
                <a:gd name="T39" fmla="*/ 14972 h 70"/>
                <a:gd name="T40" fmla="*/ 240177 w 124"/>
                <a:gd name="T41" fmla="*/ 18798 h 70"/>
                <a:gd name="T42" fmla="*/ 236672 w 124"/>
                <a:gd name="T43" fmla="*/ 29048 h 70"/>
                <a:gd name="T44" fmla="*/ 227563 w 124"/>
                <a:gd name="T45" fmla="*/ 32859 h 70"/>
                <a:gd name="T46" fmla="*/ 214331 w 124"/>
                <a:gd name="T47" fmla="*/ 40268 h 70"/>
                <a:gd name="T48" fmla="*/ 204987 w 124"/>
                <a:gd name="T49" fmla="*/ 36437 h 70"/>
                <a:gd name="T50" fmla="*/ 185874 w 124"/>
                <a:gd name="T51" fmla="*/ 40268 h 70"/>
                <a:gd name="T52" fmla="*/ 185874 w 124"/>
                <a:gd name="T53" fmla="*/ 55236 h 70"/>
                <a:gd name="T54" fmla="*/ 150067 w 124"/>
                <a:gd name="T55" fmla="*/ 246042 h 70"/>
                <a:gd name="T56" fmla="*/ 166765 w 124"/>
                <a:gd name="T57" fmla="*/ 228403 h 70"/>
                <a:gd name="T58" fmla="*/ 147414 w 124"/>
                <a:gd name="T59" fmla="*/ 213431 h 70"/>
                <a:gd name="T60" fmla="*/ 25846 w 124"/>
                <a:gd name="T61" fmla="*/ 161944 h 70"/>
                <a:gd name="T62" fmla="*/ 22575 w 124"/>
                <a:gd name="T63" fmla="*/ 135756 h 70"/>
                <a:gd name="T64" fmla="*/ 0 w 124"/>
                <a:gd name="T65" fmla="*/ 158196 h 70"/>
                <a:gd name="T66" fmla="*/ 109234 w 124"/>
                <a:gd name="T67" fmla="*/ 121695 h 70"/>
                <a:gd name="T68" fmla="*/ 111607 w 124"/>
                <a:gd name="T69" fmla="*/ 117928 h 70"/>
                <a:gd name="T70" fmla="*/ 147414 w 124"/>
                <a:gd name="T71" fmla="*/ 183413 h 70"/>
                <a:gd name="T72" fmla="*/ 153295 w 124"/>
                <a:gd name="T73" fmla="*/ 129089 h 70"/>
                <a:gd name="T74" fmla="*/ 166765 w 124"/>
                <a:gd name="T75" fmla="*/ 110534 h 70"/>
                <a:gd name="T76" fmla="*/ 172642 w 124"/>
                <a:gd name="T77" fmla="*/ 99067 h 70"/>
                <a:gd name="T78" fmla="*/ 179141 w 124"/>
                <a:gd name="T79" fmla="*/ 99067 h 70"/>
                <a:gd name="T80" fmla="*/ 185874 w 124"/>
                <a:gd name="T81" fmla="*/ 91677 h 70"/>
                <a:gd name="T82" fmla="*/ 194983 w 124"/>
                <a:gd name="T83" fmla="*/ 73849 h 70"/>
                <a:gd name="T84" fmla="*/ 160028 w 124"/>
                <a:gd name="T85" fmla="*/ 66456 h 70"/>
                <a:gd name="T86" fmla="*/ 150067 w 124"/>
                <a:gd name="T87" fmla="*/ 66456 h 70"/>
                <a:gd name="T88" fmla="*/ 147414 w 124"/>
                <a:gd name="T89" fmla="*/ 76705 h 70"/>
                <a:gd name="T90" fmla="*/ 125061 w 124"/>
                <a:gd name="T91" fmla="*/ 76705 h 70"/>
                <a:gd name="T92" fmla="*/ 118344 w 124"/>
                <a:gd name="T93" fmla="*/ 102897 h 70"/>
                <a:gd name="T94" fmla="*/ 121614 w 124"/>
                <a:gd name="T95" fmla="*/ 125259 h 70"/>
                <a:gd name="T96" fmla="*/ 121614 w 124"/>
                <a:gd name="T97" fmla="*/ 125259 h 70"/>
                <a:gd name="T98" fmla="*/ 125061 w 124"/>
                <a:gd name="T99" fmla="*/ 135756 h 70"/>
                <a:gd name="T100" fmla="*/ 118344 w 124"/>
                <a:gd name="T101" fmla="*/ 154369 h 70"/>
                <a:gd name="T102" fmla="*/ 137453 w 124"/>
                <a:gd name="T103" fmla="*/ 173167 h 7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4"/>
                <a:gd name="T157" fmla="*/ 0 h 70"/>
                <a:gd name="T158" fmla="*/ 124 w 124"/>
                <a:gd name="T159" fmla="*/ 70 h 7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4" h="70">
                  <a:moveTo>
                    <a:pt x="41" y="68"/>
                  </a:moveTo>
                  <a:cubicBezTo>
                    <a:pt x="41" y="68"/>
                    <a:pt x="41" y="69"/>
                    <a:pt x="41" y="70"/>
                  </a:cubicBezTo>
                  <a:cubicBezTo>
                    <a:pt x="41" y="70"/>
                    <a:pt x="41" y="69"/>
                    <a:pt x="42" y="69"/>
                  </a:cubicBezTo>
                  <a:cubicBezTo>
                    <a:pt x="42" y="68"/>
                    <a:pt x="42" y="67"/>
                    <a:pt x="41" y="68"/>
                  </a:cubicBezTo>
                  <a:close/>
                  <a:moveTo>
                    <a:pt x="58" y="15"/>
                  </a:moveTo>
                  <a:cubicBezTo>
                    <a:pt x="58" y="16"/>
                    <a:pt x="60" y="16"/>
                    <a:pt x="61" y="18"/>
                  </a:cubicBezTo>
                  <a:cubicBezTo>
                    <a:pt x="62" y="20"/>
                    <a:pt x="63" y="19"/>
                    <a:pt x="63" y="22"/>
                  </a:cubicBezTo>
                  <a:cubicBezTo>
                    <a:pt x="67" y="23"/>
                    <a:pt x="65" y="19"/>
                    <a:pt x="66" y="18"/>
                  </a:cubicBezTo>
                  <a:cubicBezTo>
                    <a:pt x="67" y="18"/>
                    <a:pt x="67" y="19"/>
                    <a:pt x="68" y="20"/>
                  </a:cubicBezTo>
                  <a:cubicBezTo>
                    <a:pt x="68" y="19"/>
                    <a:pt x="68" y="18"/>
                    <a:pt x="69" y="16"/>
                  </a:cubicBezTo>
                  <a:cubicBezTo>
                    <a:pt x="69" y="18"/>
                    <a:pt x="70" y="18"/>
                    <a:pt x="70" y="18"/>
                  </a:cubicBezTo>
                  <a:cubicBezTo>
                    <a:pt x="71" y="18"/>
                    <a:pt x="72" y="16"/>
                    <a:pt x="73" y="15"/>
                  </a:cubicBezTo>
                  <a:cubicBezTo>
                    <a:pt x="73" y="15"/>
                    <a:pt x="73" y="17"/>
                    <a:pt x="75" y="17"/>
                  </a:cubicBezTo>
                  <a:cubicBezTo>
                    <a:pt x="78" y="16"/>
                    <a:pt x="77" y="12"/>
                    <a:pt x="79" y="12"/>
                  </a:cubicBezTo>
                  <a:cubicBezTo>
                    <a:pt x="79" y="12"/>
                    <a:pt x="78" y="15"/>
                    <a:pt x="79" y="15"/>
                  </a:cubicBezTo>
                  <a:cubicBezTo>
                    <a:pt x="80" y="15"/>
                    <a:pt x="81" y="13"/>
                    <a:pt x="81" y="13"/>
                  </a:cubicBezTo>
                  <a:cubicBezTo>
                    <a:pt x="82" y="13"/>
                    <a:pt x="81" y="14"/>
                    <a:pt x="82" y="14"/>
                  </a:cubicBezTo>
                  <a:cubicBezTo>
                    <a:pt x="83" y="14"/>
                    <a:pt x="86" y="14"/>
                    <a:pt x="86" y="13"/>
                  </a:cubicBezTo>
                  <a:cubicBezTo>
                    <a:pt x="87" y="13"/>
                    <a:pt x="86" y="13"/>
                    <a:pt x="86" y="12"/>
                  </a:cubicBezTo>
                  <a:cubicBezTo>
                    <a:pt x="87" y="11"/>
                    <a:pt x="88" y="12"/>
                    <a:pt x="88" y="12"/>
                  </a:cubicBezTo>
                  <a:cubicBezTo>
                    <a:pt x="92" y="9"/>
                    <a:pt x="92" y="12"/>
                    <a:pt x="93" y="12"/>
                  </a:cubicBezTo>
                  <a:cubicBezTo>
                    <a:pt x="94" y="11"/>
                    <a:pt x="95" y="11"/>
                    <a:pt x="96" y="10"/>
                  </a:cubicBezTo>
                  <a:cubicBezTo>
                    <a:pt x="99" y="11"/>
                    <a:pt x="100" y="10"/>
                    <a:pt x="101" y="10"/>
                  </a:cubicBezTo>
                  <a:cubicBezTo>
                    <a:pt x="107" y="14"/>
                    <a:pt x="106" y="11"/>
                    <a:pt x="109" y="11"/>
                  </a:cubicBezTo>
                  <a:cubicBezTo>
                    <a:pt x="113" y="13"/>
                    <a:pt x="112" y="10"/>
                    <a:pt x="115" y="10"/>
                  </a:cubicBezTo>
                  <a:cubicBezTo>
                    <a:pt x="117" y="10"/>
                    <a:pt x="117" y="11"/>
                    <a:pt x="119" y="10"/>
                  </a:cubicBezTo>
                  <a:cubicBezTo>
                    <a:pt x="124" y="6"/>
                    <a:pt x="123" y="4"/>
                    <a:pt x="122" y="3"/>
                  </a:cubicBezTo>
                  <a:cubicBezTo>
                    <a:pt x="115" y="1"/>
                    <a:pt x="115" y="4"/>
                    <a:pt x="114" y="4"/>
                  </a:cubicBezTo>
                  <a:cubicBezTo>
                    <a:pt x="112" y="4"/>
                    <a:pt x="111" y="4"/>
                    <a:pt x="109" y="4"/>
                  </a:cubicBezTo>
                  <a:cubicBezTo>
                    <a:pt x="108" y="4"/>
                    <a:pt x="107" y="3"/>
                    <a:pt x="106" y="3"/>
                  </a:cubicBezTo>
                  <a:cubicBezTo>
                    <a:pt x="105" y="3"/>
                    <a:pt x="104" y="4"/>
                    <a:pt x="103" y="3"/>
                  </a:cubicBezTo>
                  <a:cubicBezTo>
                    <a:pt x="102" y="3"/>
                    <a:pt x="101" y="0"/>
                    <a:pt x="99" y="0"/>
                  </a:cubicBezTo>
                  <a:cubicBezTo>
                    <a:pt x="97" y="0"/>
                    <a:pt x="98" y="3"/>
                    <a:pt x="95" y="1"/>
                  </a:cubicBezTo>
                  <a:cubicBezTo>
                    <a:pt x="94" y="1"/>
                    <a:pt x="93" y="1"/>
                    <a:pt x="92" y="1"/>
                  </a:cubicBezTo>
                  <a:cubicBezTo>
                    <a:pt x="91" y="1"/>
                    <a:pt x="90" y="0"/>
                    <a:pt x="89" y="0"/>
                  </a:cubicBezTo>
                  <a:cubicBezTo>
                    <a:pt x="87" y="0"/>
                    <a:pt x="87" y="1"/>
                    <a:pt x="86" y="1"/>
                  </a:cubicBezTo>
                  <a:cubicBezTo>
                    <a:pt x="85" y="1"/>
                    <a:pt x="85" y="1"/>
                    <a:pt x="84" y="1"/>
                  </a:cubicBezTo>
                  <a:cubicBezTo>
                    <a:pt x="83" y="2"/>
                    <a:pt x="82" y="3"/>
                    <a:pt x="82" y="3"/>
                  </a:cubicBezTo>
                  <a:cubicBezTo>
                    <a:pt x="81" y="3"/>
                    <a:pt x="80" y="2"/>
                    <a:pt x="80" y="2"/>
                  </a:cubicBezTo>
                  <a:cubicBezTo>
                    <a:pt x="79" y="2"/>
                    <a:pt x="79" y="3"/>
                    <a:pt x="78" y="4"/>
                  </a:cubicBezTo>
                  <a:cubicBezTo>
                    <a:pt x="77" y="3"/>
                    <a:pt x="76" y="1"/>
                    <a:pt x="75" y="2"/>
                  </a:cubicBezTo>
                  <a:cubicBezTo>
                    <a:pt x="74" y="3"/>
                    <a:pt x="75" y="4"/>
                    <a:pt x="75" y="5"/>
                  </a:cubicBezTo>
                  <a:cubicBezTo>
                    <a:pt x="74" y="5"/>
                    <a:pt x="73" y="4"/>
                    <a:pt x="73" y="5"/>
                  </a:cubicBezTo>
                  <a:cubicBezTo>
                    <a:pt x="73" y="6"/>
                    <a:pt x="75" y="7"/>
                    <a:pt x="74" y="8"/>
                  </a:cubicBezTo>
                  <a:cubicBezTo>
                    <a:pt x="72" y="7"/>
                    <a:pt x="71" y="5"/>
                    <a:pt x="70" y="7"/>
                  </a:cubicBezTo>
                  <a:cubicBezTo>
                    <a:pt x="70" y="8"/>
                    <a:pt x="71" y="8"/>
                    <a:pt x="71" y="9"/>
                  </a:cubicBezTo>
                  <a:cubicBezTo>
                    <a:pt x="70" y="9"/>
                    <a:pt x="70" y="8"/>
                    <a:pt x="69" y="8"/>
                  </a:cubicBezTo>
                  <a:cubicBezTo>
                    <a:pt x="68" y="8"/>
                    <a:pt x="66" y="10"/>
                    <a:pt x="67" y="11"/>
                  </a:cubicBezTo>
                  <a:cubicBezTo>
                    <a:pt x="67" y="11"/>
                    <a:pt x="67" y="11"/>
                    <a:pt x="66" y="11"/>
                  </a:cubicBezTo>
                  <a:cubicBezTo>
                    <a:pt x="66" y="11"/>
                    <a:pt x="65" y="10"/>
                    <a:pt x="64" y="10"/>
                  </a:cubicBezTo>
                  <a:cubicBezTo>
                    <a:pt x="63" y="10"/>
                    <a:pt x="62" y="11"/>
                    <a:pt x="62" y="11"/>
                  </a:cubicBezTo>
                  <a:cubicBezTo>
                    <a:pt x="61" y="11"/>
                    <a:pt x="60" y="10"/>
                    <a:pt x="58" y="11"/>
                  </a:cubicBezTo>
                  <a:cubicBezTo>
                    <a:pt x="58" y="12"/>
                    <a:pt x="61" y="13"/>
                    <a:pt x="62" y="14"/>
                  </a:cubicBezTo>
                  <a:cubicBezTo>
                    <a:pt x="61" y="14"/>
                    <a:pt x="59" y="14"/>
                    <a:pt x="58" y="15"/>
                  </a:cubicBezTo>
                  <a:close/>
                  <a:moveTo>
                    <a:pt x="46" y="58"/>
                  </a:moveTo>
                  <a:cubicBezTo>
                    <a:pt x="46" y="61"/>
                    <a:pt x="47" y="64"/>
                    <a:pt x="47" y="67"/>
                  </a:cubicBezTo>
                  <a:cubicBezTo>
                    <a:pt x="48" y="67"/>
                    <a:pt x="49" y="68"/>
                    <a:pt x="51" y="66"/>
                  </a:cubicBezTo>
                  <a:cubicBezTo>
                    <a:pt x="51" y="65"/>
                    <a:pt x="52" y="63"/>
                    <a:pt x="52" y="62"/>
                  </a:cubicBezTo>
                  <a:cubicBezTo>
                    <a:pt x="52" y="60"/>
                    <a:pt x="50" y="57"/>
                    <a:pt x="49" y="55"/>
                  </a:cubicBezTo>
                  <a:cubicBezTo>
                    <a:pt x="49" y="55"/>
                    <a:pt x="48" y="58"/>
                    <a:pt x="46" y="58"/>
                  </a:cubicBezTo>
                  <a:close/>
                  <a:moveTo>
                    <a:pt x="0" y="43"/>
                  </a:moveTo>
                  <a:cubicBezTo>
                    <a:pt x="2" y="46"/>
                    <a:pt x="5" y="45"/>
                    <a:pt x="8" y="44"/>
                  </a:cubicBezTo>
                  <a:cubicBezTo>
                    <a:pt x="11" y="45"/>
                    <a:pt x="11" y="44"/>
                    <a:pt x="10" y="41"/>
                  </a:cubicBezTo>
                  <a:cubicBezTo>
                    <a:pt x="10" y="40"/>
                    <a:pt x="11" y="38"/>
                    <a:pt x="7" y="37"/>
                  </a:cubicBezTo>
                  <a:cubicBezTo>
                    <a:pt x="5" y="37"/>
                    <a:pt x="4" y="39"/>
                    <a:pt x="3" y="40"/>
                  </a:cubicBezTo>
                  <a:cubicBezTo>
                    <a:pt x="1" y="41"/>
                    <a:pt x="0" y="41"/>
                    <a:pt x="0" y="43"/>
                  </a:cubicBezTo>
                  <a:close/>
                  <a:moveTo>
                    <a:pt x="34" y="31"/>
                  </a:moveTo>
                  <a:cubicBezTo>
                    <a:pt x="33" y="31"/>
                    <a:pt x="34" y="32"/>
                    <a:pt x="34" y="33"/>
                  </a:cubicBezTo>
                  <a:cubicBezTo>
                    <a:pt x="34" y="34"/>
                    <a:pt x="33" y="34"/>
                    <a:pt x="34" y="34"/>
                  </a:cubicBezTo>
                  <a:cubicBezTo>
                    <a:pt x="35" y="35"/>
                    <a:pt x="35" y="33"/>
                    <a:pt x="35" y="32"/>
                  </a:cubicBezTo>
                  <a:cubicBezTo>
                    <a:pt x="36" y="31"/>
                    <a:pt x="35" y="30"/>
                    <a:pt x="34" y="31"/>
                  </a:cubicBezTo>
                  <a:close/>
                  <a:moveTo>
                    <a:pt x="46" y="50"/>
                  </a:moveTo>
                  <a:cubicBezTo>
                    <a:pt x="48" y="48"/>
                    <a:pt x="46" y="44"/>
                    <a:pt x="46" y="40"/>
                  </a:cubicBezTo>
                  <a:cubicBezTo>
                    <a:pt x="47" y="38"/>
                    <a:pt x="48" y="36"/>
                    <a:pt x="48" y="35"/>
                  </a:cubicBezTo>
                  <a:cubicBezTo>
                    <a:pt x="48" y="34"/>
                    <a:pt x="48" y="33"/>
                    <a:pt x="48" y="32"/>
                  </a:cubicBezTo>
                  <a:cubicBezTo>
                    <a:pt x="49" y="31"/>
                    <a:pt x="51" y="30"/>
                    <a:pt x="52" y="30"/>
                  </a:cubicBezTo>
                  <a:cubicBezTo>
                    <a:pt x="52" y="29"/>
                    <a:pt x="52" y="28"/>
                    <a:pt x="52" y="27"/>
                  </a:cubicBezTo>
                  <a:cubicBezTo>
                    <a:pt x="53" y="27"/>
                    <a:pt x="53" y="27"/>
                    <a:pt x="54" y="27"/>
                  </a:cubicBezTo>
                  <a:cubicBezTo>
                    <a:pt x="54" y="27"/>
                    <a:pt x="54" y="27"/>
                    <a:pt x="54" y="26"/>
                  </a:cubicBezTo>
                  <a:cubicBezTo>
                    <a:pt x="55" y="26"/>
                    <a:pt x="55" y="26"/>
                    <a:pt x="56" y="27"/>
                  </a:cubicBezTo>
                  <a:cubicBezTo>
                    <a:pt x="56" y="26"/>
                    <a:pt x="56" y="25"/>
                    <a:pt x="57" y="25"/>
                  </a:cubicBezTo>
                  <a:cubicBezTo>
                    <a:pt x="57" y="25"/>
                    <a:pt x="58" y="25"/>
                    <a:pt x="58" y="25"/>
                  </a:cubicBezTo>
                  <a:cubicBezTo>
                    <a:pt x="59" y="25"/>
                    <a:pt x="58" y="24"/>
                    <a:pt x="58" y="23"/>
                  </a:cubicBezTo>
                  <a:cubicBezTo>
                    <a:pt x="59" y="23"/>
                    <a:pt x="61" y="24"/>
                    <a:pt x="61" y="20"/>
                  </a:cubicBezTo>
                  <a:cubicBezTo>
                    <a:pt x="58" y="18"/>
                    <a:pt x="56" y="16"/>
                    <a:pt x="54" y="15"/>
                  </a:cubicBezTo>
                  <a:cubicBezTo>
                    <a:pt x="52" y="15"/>
                    <a:pt x="51" y="17"/>
                    <a:pt x="50" y="18"/>
                  </a:cubicBezTo>
                  <a:cubicBezTo>
                    <a:pt x="49" y="18"/>
                    <a:pt x="48" y="16"/>
                    <a:pt x="47" y="17"/>
                  </a:cubicBezTo>
                  <a:cubicBezTo>
                    <a:pt x="46" y="17"/>
                    <a:pt x="47" y="17"/>
                    <a:pt x="47" y="18"/>
                  </a:cubicBezTo>
                  <a:cubicBezTo>
                    <a:pt x="47" y="18"/>
                    <a:pt x="48" y="19"/>
                    <a:pt x="48" y="19"/>
                  </a:cubicBezTo>
                  <a:cubicBezTo>
                    <a:pt x="47" y="20"/>
                    <a:pt x="46" y="20"/>
                    <a:pt x="46" y="21"/>
                  </a:cubicBezTo>
                  <a:cubicBezTo>
                    <a:pt x="44" y="21"/>
                    <a:pt x="43" y="23"/>
                    <a:pt x="41" y="24"/>
                  </a:cubicBezTo>
                  <a:cubicBezTo>
                    <a:pt x="40" y="24"/>
                    <a:pt x="39" y="23"/>
                    <a:pt x="39" y="21"/>
                  </a:cubicBezTo>
                  <a:cubicBezTo>
                    <a:pt x="37" y="21"/>
                    <a:pt x="33" y="27"/>
                    <a:pt x="34" y="28"/>
                  </a:cubicBezTo>
                  <a:cubicBezTo>
                    <a:pt x="35" y="29"/>
                    <a:pt x="36" y="28"/>
                    <a:pt x="37" y="28"/>
                  </a:cubicBezTo>
                  <a:cubicBezTo>
                    <a:pt x="37" y="30"/>
                    <a:pt x="38" y="31"/>
                    <a:pt x="39" y="32"/>
                  </a:cubicBezTo>
                  <a:lnTo>
                    <a:pt x="38" y="34"/>
                  </a:lnTo>
                  <a:cubicBezTo>
                    <a:pt x="39" y="33"/>
                    <a:pt x="40" y="34"/>
                    <a:pt x="40" y="35"/>
                  </a:cubicBezTo>
                  <a:cubicBezTo>
                    <a:pt x="39" y="35"/>
                    <a:pt x="38" y="35"/>
                    <a:pt x="38" y="34"/>
                  </a:cubicBezTo>
                  <a:cubicBezTo>
                    <a:pt x="38" y="35"/>
                    <a:pt x="37" y="35"/>
                    <a:pt x="38" y="36"/>
                  </a:cubicBezTo>
                  <a:cubicBezTo>
                    <a:pt x="38" y="36"/>
                    <a:pt x="39" y="36"/>
                    <a:pt x="39" y="37"/>
                  </a:cubicBezTo>
                  <a:cubicBezTo>
                    <a:pt x="38" y="38"/>
                    <a:pt x="37" y="36"/>
                    <a:pt x="36" y="36"/>
                  </a:cubicBezTo>
                  <a:cubicBezTo>
                    <a:pt x="34" y="41"/>
                    <a:pt x="37" y="40"/>
                    <a:pt x="37" y="42"/>
                  </a:cubicBezTo>
                  <a:cubicBezTo>
                    <a:pt x="36" y="47"/>
                    <a:pt x="38" y="44"/>
                    <a:pt x="39" y="45"/>
                  </a:cubicBezTo>
                  <a:cubicBezTo>
                    <a:pt x="42" y="48"/>
                    <a:pt x="42" y="46"/>
                    <a:pt x="43" y="47"/>
                  </a:cubicBezTo>
                  <a:cubicBezTo>
                    <a:pt x="44" y="49"/>
                    <a:pt x="45" y="50"/>
                    <a:pt x="46" y="50"/>
                  </a:cubicBezTo>
                  <a:close/>
                </a:path>
              </a:pathLst>
            </a:custGeom>
            <a:solidFill>
              <a:srgbClr val="C5FFB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8" name="Group 72"/>
            <p:cNvGrpSpPr>
              <a:grpSpLocks/>
            </p:cNvGrpSpPr>
            <p:nvPr/>
          </p:nvGrpSpPr>
          <p:grpSpPr bwMode="auto">
            <a:xfrm>
              <a:off x="1195" y="1981"/>
              <a:ext cx="1181" cy="695"/>
              <a:chOff x="234" y="1166"/>
              <a:chExt cx="1950" cy="1120"/>
            </a:xfrm>
          </p:grpSpPr>
          <p:sp>
            <p:nvSpPr>
              <p:cNvPr id="1156" name="Freeform 73"/>
              <p:cNvSpPr>
                <a:spLocks/>
              </p:cNvSpPr>
              <p:nvPr/>
            </p:nvSpPr>
            <p:spPr bwMode="auto">
              <a:xfrm>
                <a:off x="1538" y="1539"/>
                <a:ext cx="646" cy="456"/>
              </a:xfrm>
              <a:custGeom>
                <a:avLst/>
                <a:gdLst>
                  <a:gd name="T0" fmla="*/ 6256934 w 102"/>
                  <a:gd name="T1" fmla="*/ 3158186 h 72"/>
                  <a:gd name="T2" fmla="*/ 5614994 w 102"/>
                  <a:gd name="T3" fmla="*/ 2649860 h 72"/>
                  <a:gd name="T4" fmla="*/ 5288530 w 102"/>
                  <a:gd name="T5" fmla="*/ 2965133 h 72"/>
                  <a:gd name="T6" fmla="*/ 5166113 w 102"/>
                  <a:gd name="T7" fmla="*/ 3291800 h 72"/>
                  <a:gd name="T8" fmla="*/ 4707561 w 102"/>
                  <a:gd name="T9" fmla="*/ 3353050 h 72"/>
                  <a:gd name="T10" fmla="*/ 4900613 w 102"/>
                  <a:gd name="T11" fmla="*/ 2904162 h 72"/>
                  <a:gd name="T12" fmla="*/ 4585384 w 102"/>
                  <a:gd name="T13" fmla="*/ 2904162 h 72"/>
                  <a:gd name="T14" fmla="*/ 3811559 w 102"/>
                  <a:gd name="T15" fmla="*/ 2516252 h 72"/>
                  <a:gd name="T16" fmla="*/ 3423642 w 102"/>
                  <a:gd name="T17" fmla="*/ 2455281 h 72"/>
                  <a:gd name="T18" fmla="*/ 3423642 w 102"/>
                  <a:gd name="T19" fmla="*/ 2130103 h 72"/>
                  <a:gd name="T20" fmla="*/ 3811559 w 102"/>
                  <a:gd name="T21" fmla="*/ 2069132 h 72"/>
                  <a:gd name="T22" fmla="*/ 3158186 w 102"/>
                  <a:gd name="T23" fmla="*/ 1874274 h 72"/>
                  <a:gd name="T24" fmla="*/ 2965134 w 102"/>
                  <a:gd name="T25" fmla="*/ 1874274 h 72"/>
                  <a:gd name="T26" fmla="*/ 2069132 w 102"/>
                  <a:gd name="T27" fmla="*/ 1742427 h 72"/>
                  <a:gd name="T28" fmla="*/ 1803677 w 102"/>
                  <a:gd name="T29" fmla="*/ 1681215 h 72"/>
                  <a:gd name="T30" fmla="*/ 1029610 w 102"/>
                  <a:gd name="T31" fmla="*/ 1803676 h 72"/>
                  <a:gd name="T32" fmla="*/ 773781 w 102"/>
                  <a:gd name="T33" fmla="*/ 1354795 h 72"/>
                  <a:gd name="T34" fmla="*/ 907434 w 102"/>
                  <a:gd name="T35" fmla="*/ 968645 h 72"/>
                  <a:gd name="T36" fmla="*/ 1415760 w 102"/>
                  <a:gd name="T37" fmla="*/ 1161698 h 72"/>
                  <a:gd name="T38" fmla="*/ 1488162 w 102"/>
                  <a:gd name="T39" fmla="*/ 968645 h 72"/>
                  <a:gd name="T40" fmla="*/ 1549374 w 102"/>
                  <a:gd name="T41" fmla="*/ 712817 h 72"/>
                  <a:gd name="T42" fmla="*/ 1610579 w 102"/>
                  <a:gd name="T43" fmla="*/ 580729 h 72"/>
                  <a:gd name="T44" fmla="*/ 1293545 w 102"/>
                  <a:gd name="T45" fmla="*/ 0 h 72"/>
                  <a:gd name="T46" fmla="*/ 1029610 w 102"/>
                  <a:gd name="T47" fmla="*/ 519758 h 72"/>
                  <a:gd name="T48" fmla="*/ 712817 w 102"/>
                  <a:gd name="T49" fmla="*/ 641940 h 72"/>
                  <a:gd name="T50" fmla="*/ 448881 w 102"/>
                  <a:gd name="T51" fmla="*/ 835031 h 72"/>
                  <a:gd name="T52" fmla="*/ 254302 w 102"/>
                  <a:gd name="T53" fmla="*/ 1222669 h 72"/>
                  <a:gd name="T54" fmla="*/ 0 w 102"/>
                  <a:gd name="T55" fmla="*/ 1415759 h 72"/>
                  <a:gd name="T56" fmla="*/ 387676 w 102"/>
                  <a:gd name="T57" fmla="*/ 2384405 h 72"/>
                  <a:gd name="T58" fmla="*/ 580729 w 102"/>
                  <a:gd name="T59" fmla="*/ 2384405 h 72"/>
                  <a:gd name="T60" fmla="*/ 1029610 w 102"/>
                  <a:gd name="T61" fmla="*/ 2577457 h 72"/>
                  <a:gd name="T62" fmla="*/ 4585384 w 102"/>
                  <a:gd name="T63" fmla="*/ 4514507 h 72"/>
                  <a:gd name="T64" fmla="*/ 5676206 w 102"/>
                  <a:gd name="T65" fmla="*/ 4258679 h 72"/>
                  <a:gd name="T66" fmla="*/ 6327810 w 102"/>
                  <a:gd name="T67" fmla="*/ 4126832 h 72"/>
                  <a:gd name="T68" fmla="*/ 6582113 w 102"/>
                  <a:gd name="T69" fmla="*/ 3811558 h 7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02"/>
                  <a:gd name="T106" fmla="*/ 0 h 72"/>
                  <a:gd name="T107" fmla="*/ 102 w 102"/>
                  <a:gd name="T108" fmla="*/ 72 h 7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02" h="72">
                    <a:moveTo>
                      <a:pt x="102" y="59"/>
                    </a:moveTo>
                    <a:cubicBezTo>
                      <a:pt x="101" y="56"/>
                      <a:pt x="99" y="52"/>
                      <a:pt x="97" y="49"/>
                    </a:cubicBezTo>
                    <a:cubicBezTo>
                      <a:pt x="96" y="47"/>
                      <a:pt x="93" y="45"/>
                      <a:pt x="91" y="43"/>
                    </a:cubicBezTo>
                    <a:cubicBezTo>
                      <a:pt x="89" y="40"/>
                      <a:pt x="88" y="39"/>
                      <a:pt x="87" y="41"/>
                    </a:cubicBezTo>
                    <a:cubicBezTo>
                      <a:pt x="85" y="41"/>
                      <a:pt x="84" y="40"/>
                      <a:pt x="84" y="43"/>
                    </a:cubicBezTo>
                    <a:cubicBezTo>
                      <a:pt x="84" y="44"/>
                      <a:pt x="83" y="45"/>
                      <a:pt x="82" y="46"/>
                    </a:cubicBezTo>
                    <a:cubicBezTo>
                      <a:pt x="82" y="46"/>
                      <a:pt x="84" y="46"/>
                      <a:pt x="83" y="48"/>
                    </a:cubicBezTo>
                    <a:cubicBezTo>
                      <a:pt x="82" y="49"/>
                      <a:pt x="81" y="51"/>
                      <a:pt x="80" y="51"/>
                    </a:cubicBezTo>
                    <a:cubicBezTo>
                      <a:pt x="79" y="50"/>
                      <a:pt x="78" y="49"/>
                      <a:pt x="76" y="49"/>
                    </a:cubicBezTo>
                    <a:cubicBezTo>
                      <a:pt x="74" y="49"/>
                      <a:pt x="75" y="53"/>
                      <a:pt x="73" y="52"/>
                    </a:cubicBezTo>
                    <a:cubicBezTo>
                      <a:pt x="71" y="49"/>
                      <a:pt x="74" y="48"/>
                      <a:pt x="76" y="48"/>
                    </a:cubicBezTo>
                    <a:cubicBezTo>
                      <a:pt x="75" y="47"/>
                      <a:pt x="75" y="46"/>
                      <a:pt x="76" y="45"/>
                    </a:cubicBezTo>
                    <a:cubicBezTo>
                      <a:pt x="77" y="45"/>
                      <a:pt x="77" y="44"/>
                      <a:pt x="75" y="44"/>
                    </a:cubicBezTo>
                    <a:cubicBezTo>
                      <a:pt x="72" y="43"/>
                      <a:pt x="73" y="44"/>
                      <a:pt x="71" y="45"/>
                    </a:cubicBezTo>
                    <a:cubicBezTo>
                      <a:pt x="70" y="45"/>
                      <a:pt x="71" y="43"/>
                      <a:pt x="66" y="44"/>
                    </a:cubicBezTo>
                    <a:cubicBezTo>
                      <a:pt x="64" y="43"/>
                      <a:pt x="64" y="40"/>
                      <a:pt x="59" y="39"/>
                    </a:cubicBezTo>
                    <a:cubicBezTo>
                      <a:pt x="55" y="39"/>
                      <a:pt x="55" y="42"/>
                      <a:pt x="54" y="42"/>
                    </a:cubicBezTo>
                    <a:cubicBezTo>
                      <a:pt x="54" y="41"/>
                      <a:pt x="53" y="40"/>
                      <a:pt x="53" y="38"/>
                    </a:cubicBezTo>
                    <a:cubicBezTo>
                      <a:pt x="53" y="38"/>
                      <a:pt x="50" y="39"/>
                      <a:pt x="50" y="35"/>
                    </a:cubicBezTo>
                    <a:cubicBezTo>
                      <a:pt x="53" y="36"/>
                      <a:pt x="52" y="35"/>
                      <a:pt x="53" y="33"/>
                    </a:cubicBezTo>
                    <a:cubicBezTo>
                      <a:pt x="54" y="33"/>
                      <a:pt x="55" y="33"/>
                      <a:pt x="56" y="31"/>
                    </a:cubicBezTo>
                    <a:cubicBezTo>
                      <a:pt x="57" y="31"/>
                      <a:pt x="58" y="33"/>
                      <a:pt x="59" y="32"/>
                    </a:cubicBezTo>
                    <a:cubicBezTo>
                      <a:pt x="59" y="32"/>
                      <a:pt x="60" y="31"/>
                      <a:pt x="53" y="30"/>
                    </a:cubicBezTo>
                    <a:cubicBezTo>
                      <a:pt x="51" y="30"/>
                      <a:pt x="50" y="29"/>
                      <a:pt x="49" y="29"/>
                    </a:cubicBezTo>
                    <a:cubicBezTo>
                      <a:pt x="48" y="30"/>
                      <a:pt x="50" y="33"/>
                      <a:pt x="47" y="32"/>
                    </a:cubicBezTo>
                    <a:cubicBezTo>
                      <a:pt x="47" y="31"/>
                      <a:pt x="48" y="30"/>
                      <a:pt x="46" y="29"/>
                    </a:cubicBezTo>
                    <a:cubicBezTo>
                      <a:pt x="45" y="28"/>
                      <a:pt x="44" y="29"/>
                      <a:pt x="42" y="29"/>
                    </a:cubicBezTo>
                    <a:cubicBezTo>
                      <a:pt x="39" y="27"/>
                      <a:pt x="42" y="27"/>
                      <a:pt x="32" y="27"/>
                    </a:cubicBezTo>
                    <a:cubicBezTo>
                      <a:pt x="30" y="27"/>
                      <a:pt x="31" y="25"/>
                      <a:pt x="30" y="24"/>
                    </a:cubicBezTo>
                    <a:cubicBezTo>
                      <a:pt x="29" y="24"/>
                      <a:pt x="29" y="26"/>
                      <a:pt x="28" y="26"/>
                    </a:cubicBezTo>
                    <a:cubicBezTo>
                      <a:pt x="26" y="27"/>
                      <a:pt x="25" y="25"/>
                      <a:pt x="24" y="25"/>
                    </a:cubicBezTo>
                    <a:cubicBezTo>
                      <a:pt x="22" y="26"/>
                      <a:pt x="20" y="28"/>
                      <a:pt x="16" y="28"/>
                    </a:cubicBezTo>
                    <a:cubicBezTo>
                      <a:pt x="12" y="28"/>
                      <a:pt x="12" y="25"/>
                      <a:pt x="10" y="24"/>
                    </a:cubicBezTo>
                    <a:cubicBezTo>
                      <a:pt x="10" y="23"/>
                      <a:pt x="11" y="22"/>
                      <a:pt x="12" y="21"/>
                    </a:cubicBezTo>
                    <a:cubicBezTo>
                      <a:pt x="12" y="19"/>
                      <a:pt x="10" y="18"/>
                      <a:pt x="11" y="16"/>
                    </a:cubicBezTo>
                    <a:cubicBezTo>
                      <a:pt x="12" y="15"/>
                      <a:pt x="13" y="15"/>
                      <a:pt x="14" y="15"/>
                    </a:cubicBezTo>
                    <a:cubicBezTo>
                      <a:pt x="17" y="14"/>
                      <a:pt x="18" y="15"/>
                      <a:pt x="19" y="16"/>
                    </a:cubicBezTo>
                    <a:cubicBezTo>
                      <a:pt x="20" y="16"/>
                      <a:pt x="21" y="18"/>
                      <a:pt x="22" y="18"/>
                    </a:cubicBezTo>
                    <a:cubicBezTo>
                      <a:pt x="23" y="18"/>
                      <a:pt x="23" y="17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4" y="14"/>
                      <a:pt x="24" y="13"/>
                      <a:pt x="24" y="13"/>
                    </a:cubicBezTo>
                    <a:cubicBezTo>
                      <a:pt x="24" y="12"/>
                      <a:pt x="24" y="11"/>
                      <a:pt x="24" y="11"/>
                    </a:cubicBezTo>
                    <a:cubicBezTo>
                      <a:pt x="24" y="10"/>
                      <a:pt x="25" y="10"/>
                      <a:pt x="2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5" y="7"/>
                      <a:pt x="22" y="5"/>
                      <a:pt x="20" y="4"/>
                    </a:cubicBezTo>
                    <a:cubicBezTo>
                      <a:pt x="20" y="3"/>
                      <a:pt x="20" y="2"/>
                      <a:pt x="20" y="0"/>
                    </a:cubicBezTo>
                    <a:cubicBezTo>
                      <a:pt x="18" y="1"/>
                      <a:pt x="18" y="4"/>
                      <a:pt x="18" y="6"/>
                    </a:cubicBezTo>
                    <a:cubicBezTo>
                      <a:pt x="17" y="7"/>
                      <a:pt x="16" y="8"/>
                      <a:pt x="16" y="8"/>
                    </a:cubicBezTo>
                    <a:cubicBezTo>
                      <a:pt x="15" y="9"/>
                      <a:pt x="14" y="10"/>
                      <a:pt x="13" y="11"/>
                    </a:cubicBezTo>
                    <a:cubicBezTo>
                      <a:pt x="12" y="11"/>
                      <a:pt x="11" y="10"/>
                      <a:pt x="11" y="10"/>
                    </a:cubicBezTo>
                    <a:cubicBezTo>
                      <a:pt x="10" y="11"/>
                      <a:pt x="10" y="12"/>
                      <a:pt x="9" y="12"/>
                    </a:cubicBezTo>
                    <a:cubicBezTo>
                      <a:pt x="8" y="12"/>
                      <a:pt x="7" y="12"/>
                      <a:pt x="7" y="13"/>
                    </a:cubicBezTo>
                    <a:cubicBezTo>
                      <a:pt x="6" y="14"/>
                      <a:pt x="7" y="15"/>
                      <a:pt x="7" y="17"/>
                    </a:cubicBezTo>
                    <a:cubicBezTo>
                      <a:pt x="6" y="18"/>
                      <a:pt x="5" y="19"/>
                      <a:pt x="4" y="19"/>
                    </a:cubicBezTo>
                    <a:cubicBezTo>
                      <a:pt x="3" y="19"/>
                      <a:pt x="3" y="19"/>
                      <a:pt x="3" y="21"/>
                    </a:cubicBezTo>
                    <a:cubicBezTo>
                      <a:pt x="2" y="22"/>
                      <a:pt x="1" y="22"/>
                      <a:pt x="0" y="22"/>
                    </a:cubicBezTo>
                    <a:cubicBezTo>
                      <a:pt x="0" y="23"/>
                      <a:pt x="0" y="26"/>
                      <a:pt x="3" y="30"/>
                    </a:cubicBezTo>
                    <a:cubicBezTo>
                      <a:pt x="4" y="33"/>
                      <a:pt x="5" y="36"/>
                      <a:pt x="6" y="37"/>
                    </a:cubicBezTo>
                    <a:cubicBezTo>
                      <a:pt x="7" y="38"/>
                      <a:pt x="8" y="38"/>
                      <a:pt x="10" y="38"/>
                    </a:cubicBezTo>
                    <a:cubicBezTo>
                      <a:pt x="10" y="38"/>
                      <a:pt x="9" y="37"/>
                      <a:pt x="9" y="37"/>
                    </a:cubicBezTo>
                    <a:cubicBezTo>
                      <a:pt x="9" y="37"/>
                      <a:pt x="10" y="37"/>
                      <a:pt x="12" y="37"/>
                    </a:cubicBezTo>
                    <a:cubicBezTo>
                      <a:pt x="13" y="37"/>
                      <a:pt x="14" y="39"/>
                      <a:pt x="16" y="40"/>
                    </a:cubicBezTo>
                    <a:cubicBezTo>
                      <a:pt x="23" y="40"/>
                      <a:pt x="33" y="44"/>
                      <a:pt x="37" y="42"/>
                    </a:cubicBezTo>
                    <a:cubicBezTo>
                      <a:pt x="39" y="51"/>
                      <a:pt x="65" y="65"/>
                      <a:pt x="71" y="70"/>
                    </a:cubicBezTo>
                    <a:cubicBezTo>
                      <a:pt x="80" y="72"/>
                      <a:pt x="81" y="66"/>
                      <a:pt x="83" y="65"/>
                    </a:cubicBezTo>
                    <a:cubicBezTo>
                      <a:pt x="85" y="65"/>
                      <a:pt x="86" y="66"/>
                      <a:pt x="88" y="66"/>
                    </a:cubicBezTo>
                    <a:cubicBezTo>
                      <a:pt x="89" y="65"/>
                      <a:pt x="90" y="64"/>
                      <a:pt x="94" y="63"/>
                    </a:cubicBezTo>
                    <a:cubicBezTo>
                      <a:pt x="95" y="63"/>
                      <a:pt x="96" y="64"/>
                      <a:pt x="98" y="64"/>
                    </a:cubicBezTo>
                    <a:cubicBezTo>
                      <a:pt x="99" y="63"/>
                      <a:pt x="100" y="62"/>
                      <a:pt x="100" y="59"/>
                    </a:cubicBezTo>
                    <a:cubicBezTo>
                      <a:pt x="100" y="59"/>
                      <a:pt x="101" y="59"/>
                      <a:pt x="102" y="59"/>
                    </a:cubicBezTo>
                    <a:close/>
                  </a:path>
                </a:pathLst>
              </a:custGeom>
              <a:solidFill>
                <a:srgbClr val="C5FFBB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7" name="Freeform 74"/>
              <p:cNvSpPr>
                <a:spLocks/>
              </p:cNvSpPr>
              <p:nvPr/>
            </p:nvSpPr>
            <p:spPr bwMode="auto">
              <a:xfrm>
                <a:off x="1279" y="1166"/>
                <a:ext cx="285" cy="430"/>
              </a:xfrm>
              <a:custGeom>
                <a:avLst/>
                <a:gdLst>
                  <a:gd name="T0" fmla="*/ 712817 w 45"/>
                  <a:gd name="T1" fmla="*/ 2174573 h 68"/>
                  <a:gd name="T2" fmla="*/ 712817 w 45"/>
                  <a:gd name="T3" fmla="*/ 2113911 h 68"/>
                  <a:gd name="T4" fmla="*/ 907434 w 45"/>
                  <a:gd name="T5" fmla="*/ 1789217 h 68"/>
                  <a:gd name="T6" fmla="*/ 835031 w 45"/>
                  <a:gd name="T7" fmla="*/ 2233755 h 68"/>
                  <a:gd name="T8" fmla="*/ 907434 w 45"/>
                  <a:gd name="T9" fmla="*/ 2497471 h 68"/>
                  <a:gd name="T10" fmla="*/ 907434 w 45"/>
                  <a:gd name="T11" fmla="*/ 2619111 h 68"/>
                  <a:gd name="T12" fmla="*/ 907434 w 45"/>
                  <a:gd name="T13" fmla="*/ 2942003 h 68"/>
                  <a:gd name="T14" fmla="*/ 1100486 w 45"/>
                  <a:gd name="T15" fmla="*/ 3447481 h 68"/>
                  <a:gd name="T16" fmla="*/ 1996729 w 45"/>
                  <a:gd name="T17" fmla="*/ 4216428 h 68"/>
                  <a:gd name="T18" fmla="*/ 2323155 w 45"/>
                  <a:gd name="T19" fmla="*/ 4216428 h 68"/>
                  <a:gd name="T20" fmla="*/ 2577458 w 45"/>
                  <a:gd name="T21" fmla="*/ 4095073 h 68"/>
                  <a:gd name="T22" fmla="*/ 2649860 w 45"/>
                  <a:gd name="T23" fmla="*/ 3903135 h 68"/>
                  <a:gd name="T24" fmla="*/ 2772037 w 45"/>
                  <a:gd name="T25" fmla="*/ 3771897 h 68"/>
                  <a:gd name="T26" fmla="*/ 2842913 w 45"/>
                  <a:gd name="T27" fmla="*/ 3325841 h 68"/>
                  <a:gd name="T28" fmla="*/ 2772037 w 45"/>
                  <a:gd name="T29" fmla="*/ 3073241 h 68"/>
                  <a:gd name="T30" fmla="*/ 2772037 w 45"/>
                  <a:gd name="T31" fmla="*/ 2113911 h 68"/>
                  <a:gd name="T32" fmla="*/ 2842913 w 45"/>
                  <a:gd name="T33" fmla="*/ 1789217 h 68"/>
                  <a:gd name="T34" fmla="*/ 2649860 w 45"/>
                  <a:gd name="T35" fmla="*/ 1405385 h 68"/>
                  <a:gd name="T36" fmla="*/ 2323155 w 45"/>
                  <a:gd name="T37" fmla="*/ 1213725 h 68"/>
                  <a:gd name="T38" fmla="*/ 2577458 w 45"/>
                  <a:gd name="T39" fmla="*/ 1021787 h 68"/>
                  <a:gd name="T40" fmla="*/ 2455281 w 45"/>
                  <a:gd name="T41" fmla="*/ 900186 h 68"/>
                  <a:gd name="T42" fmla="*/ 2516252 w 45"/>
                  <a:gd name="T43" fmla="*/ 708248 h 68"/>
                  <a:gd name="T44" fmla="*/ 2711072 w 45"/>
                  <a:gd name="T45" fmla="*/ 900186 h 68"/>
                  <a:gd name="T46" fmla="*/ 2772037 w 45"/>
                  <a:gd name="T47" fmla="*/ 636432 h 68"/>
                  <a:gd name="T48" fmla="*/ 2516252 w 45"/>
                  <a:gd name="T49" fmla="*/ 514830 h 68"/>
                  <a:gd name="T50" fmla="*/ 2516252 w 45"/>
                  <a:gd name="T51" fmla="*/ 322892 h 68"/>
                  <a:gd name="T52" fmla="*/ 2262184 w 45"/>
                  <a:gd name="T53" fmla="*/ 322892 h 68"/>
                  <a:gd name="T54" fmla="*/ 1681215 w 45"/>
                  <a:gd name="T55" fmla="*/ 0 h 68"/>
                  <a:gd name="T56" fmla="*/ 1488162 w 45"/>
                  <a:gd name="T57" fmla="*/ 131239 h 68"/>
                  <a:gd name="T58" fmla="*/ 1100486 w 45"/>
                  <a:gd name="T59" fmla="*/ 131239 h 68"/>
                  <a:gd name="T60" fmla="*/ 968645 w 45"/>
                  <a:gd name="T61" fmla="*/ 636432 h 68"/>
                  <a:gd name="T62" fmla="*/ 641940 w 45"/>
                  <a:gd name="T63" fmla="*/ 960848 h 68"/>
                  <a:gd name="T64" fmla="*/ 193053 w 45"/>
                  <a:gd name="T65" fmla="*/ 960848 h 68"/>
                  <a:gd name="T66" fmla="*/ 0 w 45"/>
                  <a:gd name="T67" fmla="*/ 1092086 h 68"/>
                  <a:gd name="T68" fmla="*/ 448881 w 45"/>
                  <a:gd name="T69" fmla="*/ 1789217 h 68"/>
                  <a:gd name="T70" fmla="*/ 254302 w 45"/>
                  <a:gd name="T71" fmla="*/ 2041817 h 68"/>
                  <a:gd name="T72" fmla="*/ 712817 w 45"/>
                  <a:gd name="T73" fmla="*/ 2174573 h 6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5"/>
                  <a:gd name="T112" fmla="*/ 0 h 68"/>
                  <a:gd name="T113" fmla="*/ 45 w 45"/>
                  <a:gd name="T114" fmla="*/ 68 h 6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5" h="68">
                    <a:moveTo>
                      <a:pt x="11" y="34"/>
                    </a:moveTo>
                    <a:cubicBezTo>
                      <a:pt x="11" y="34"/>
                      <a:pt x="11" y="33"/>
                      <a:pt x="11" y="33"/>
                    </a:cubicBezTo>
                    <a:cubicBezTo>
                      <a:pt x="12" y="29"/>
                      <a:pt x="13" y="28"/>
                      <a:pt x="14" y="28"/>
                    </a:cubicBezTo>
                    <a:cubicBezTo>
                      <a:pt x="15" y="30"/>
                      <a:pt x="12" y="33"/>
                      <a:pt x="13" y="35"/>
                    </a:cubicBezTo>
                    <a:cubicBezTo>
                      <a:pt x="13" y="36"/>
                      <a:pt x="13" y="39"/>
                      <a:pt x="14" y="39"/>
                    </a:cubicBezTo>
                    <a:cubicBezTo>
                      <a:pt x="15" y="40"/>
                      <a:pt x="14" y="40"/>
                      <a:pt x="14" y="41"/>
                    </a:cubicBezTo>
                    <a:cubicBezTo>
                      <a:pt x="14" y="42"/>
                      <a:pt x="15" y="44"/>
                      <a:pt x="14" y="46"/>
                    </a:cubicBezTo>
                    <a:cubicBezTo>
                      <a:pt x="14" y="48"/>
                      <a:pt x="16" y="50"/>
                      <a:pt x="17" y="54"/>
                    </a:cubicBezTo>
                    <a:cubicBezTo>
                      <a:pt x="19" y="61"/>
                      <a:pt x="23" y="68"/>
                      <a:pt x="31" y="66"/>
                    </a:cubicBezTo>
                    <a:cubicBezTo>
                      <a:pt x="33" y="66"/>
                      <a:pt x="35" y="66"/>
                      <a:pt x="36" y="66"/>
                    </a:cubicBezTo>
                    <a:cubicBezTo>
                      <a:pt x="37" y="65"/>
                      <a:pt x="38" y="65"/>
                      <a:pt x="40" y="64"/>
                    </a:cubicBezTo>
                    <a:cubicBezTo>
                      <a:pt x="41" y="64"/>
                      <a:pt x="41" y="62"/>
                      <a:pt x="41" y="61"/>
                    </a:cubicBezTo>
                    <a:cubicBezTo>
                      <a:pt x="41" y="61"/>
                      <a:pt x="42" y="60"/>
                      <a:pt x="43" y="59"/>
                    </a:cubicBezTo>
                    <a:cubicBezTo>
                      <a:pt x="43" y="57"/>
                      <a:pt x="44" y="54"/>
                      <a:pt x="44" y="52"/>
                    </a:cubicBezTo>
                    <a:cubicBezTo>
                      <a:pt x="44" y="50"/>
                      <a:pt x="43" y="49"/>
                      <a:pt x="43" y="48"/>
                    </a:cubicBezTo>
                    <a:cubicBezTo>
                      <a:pt x="44" y="41"/>
                      <a:pt x="44" y="38"/>
                      <a:pt x="43" y="33"/>
                    </a:cubicBezTo>
                    <a:cubicBezTo>
                      <a:pt x="44" y="31"/>
                      <a:pt x="45" y="30"/>
                      <a:pt x="44" y="28"/>
                    </a:cubicBezTo>
                    <a:cubicBezTo>
                      <a:pt x="44" y="25"/>
                      <a:pt x="42" y="25"/>
                      <a:pt x="41" y="22"/>
                    </a:cubicBezTo>
                    <a:cubicBezTo>
                      <a:pt x="41" y="21"/>
                      <a:pt x="42" y="19"/>
                      <a:pt x="36" y="19"/>
                    </a:cubicBezTo>
                    <a:cubicBezTo>
                      <a:pt x="38" y="18"/>
                      <a:pt x="40" y="18"/>
                      <a:pt x="40" y="16"/>
                    </a:cubicBezTo>
                    <a:cubicBezTo>
                      <a:pt x="40" y="16"/>
                      <a:pt x="39" y="15"/>
                      <a:pt x="38" y="14"/>
                    </a:cubicBezTo>
                    <a:cubicBezTo>
                      <a:pt x="38" y="13"/>
                      <a:pt x="38" y="12"/>
                      <a:pt x="39" y="11"/>
                    </a:cubicBezTo>
                    <a:cubicBezTo>
                      <a:pt x="40" y="14"/>
                      <a:pt x="41" y="15"/>
                      <a:pt x="42" y="14"/>
                    </a:cubicBezTo>
                    <a:cubicBezTo>
                      <a:pt x="43" y="13"/>
                      <a:pt x="43" y="12"/>
                      <a:pt x="43" y="10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9" y="7"/>
                      <a:pt x="39" y="6"/>
                      <a:pt x="39" y="5"/>
                    </a:cubicBezTo>
                    <a:cubicBezTo>
                      <a:pt x="38" y="6"/>
                      <a:pt x="36" y="6"/>
                      <a:pt x="35" y="5"/>
                    </a:cubicBezTo>
                    <a:cubicBezTo>
                      <a:pt x="31" y="4"/>
                      <a:pt x="28" y="0"/>
                      <a:pt x="26" y="0"/>
                    </a:cubicBezTo>
                    <a:cubicBezTo>
                      <a:pt x="24" y="0"/>
                      <a:pt x="24" y="2"/>
                      <a:pt x="23" y="2"/>
                    </a:cubicBezTo>
                    <a:cubicBezTo>
                      <a:pt x="21" y="3"/>
                      <a:pt x="19" y="2"/>
                      <a:pt x="17" y="2"/>
                    </a:cubicBezTo>
                    <a:cubicBezTo>
                      <a:pt x="16" y="3"/>
                      <a:pt x="16" y="5"/>
                      <a:pt x="15" y="10"/>
                    </a:cubicBezTo>
                    <a:cubicBezTo>
                      <a:pt x="14" y="13"/>
                      <a:pt x="13" y="15"/>
                      <a:pt x="10" y="15"/>
                    </a:cubicBezTo>
                    <a:cubicBezTo>
                      <a:pt x="8" y="15"/>
                      <a:pt x="6" y="14"/>
                      <a:pt x="3" y="15"/>
                    </a:cubicBezTo>
                    <a:cubicBezTo>
                      <a:pt x="2" y="15"/>
                      <a:pt x="1" y="16"/>
                      <a:pt x="0" y="17"/>
                    </a:cubicBezTo>
                    <a:cubicBezTo>
                      <a:pt x="2" y="19"/>
                      <a:pt x="6" y="26"/>
                      <a:pt x="7" y="28"/>
                    </a:cubicBezTo>
                    <a:cubicBezTo>
                      <a:pt x="6" y="29"/>
                      <a:pt x="4" y="29"/>
                      <a:pt x="4" y="32"/>
                    </a:cubicBezTo>
                    <a:cubicBezTo>
                      <a:pt x="5" y="35"/>
                      <a:pt x="9" y="33"/>
                      <a:pt x="11" y="34"/>
                    </a:cubicBezTo>
                    <a:close/>
                  </a:path>
                </a:pathLst>
              </a:custGeom>
              <a:solidFill>
                <a:srgbClr val="C5FFBB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8" name="Freeform 75"/>
              <p:cNvSpPr>
                <a:spLocks/>
              </p:cNvSpPr>
              <p:nvPr/>
            </p:nvSpPr>
            <p:spPr bwMode="auto">
              <a:xfrm>
                <a:off x="1064" y="1552"/>
                <a:ext cx="576" cy="538"/>
              </a:xfrm>
              <a:custGeom>
                <a:avLst/>
                <a:gdLst>
                  <a:gd name="T0" fmla="*/ 4826715 w 91"/>
                  <a:gd name="T1" fmla="*/ 1290377 h 85"/>
                  <a:gd name="T2" fmla="*/ 4632445 w 91"/>
                  <a:gd name="T3" fmla="*/ 1290377 h 85"/>
                  <a:gd name="T4" fmla="*/ 4693583 w 91"/>
                  <a:gd name="T5" fmla="*/ 1097685 h 85"/>
                  <a:gd name="T6" fmla="*/ 4500832 w 91"/>
                  <a:gd name="T7" fmla="*/ 711008 h 85"/>
                  <a:gd name="T8" fmla="*/ 3789764 w 91"/>
                  <a:gd name="T9" fmla="*/ 640264 h 85"/>
                  <a:gd name="T10" fmla="*/ 3281022 w 91"/>
                  <a:gd name="T11" fmla="*/ 640264 h 85"/>
                  <a:gd name="T12" fmla="*/ 2834698 w 91"/>
                  <a:gd name="T13" fmla="*/ 1158776 h 85"/>
                  <a:gd name="T14" fmla="*/ 2642226 w 91"/>
                  <a:gd name="T15" fmla="*/ 711008 h 85"/>
                  <a:gd name="T16" fmla="*/ 2569954 w 91"/>
                  <a:gd name="T17" fmla="*/ 579407 h 85"/>
                  <a:gd name="T18" fmla="*/ 2642226 w 91"/>
                  <a:gd name="T19" fmla="*/ 192693 h 85"/>
                  <a:gd name="T20" fmla="*/ 2447956 w 91"/>
                  <a:gd name="T21" fmla="*/ 131601 h 85"/>
                  <a:gd name="T22" fmla="*/ 2184730 w 91"/>
                  <a:gd name="T23" fmla="*/ 325819 h 85"/>
                  <a:gd name="T24" fmla="*/ 2184730 w 91"/>
                  <a:gd name="T25" fmla="*/ 579407 h 85"/>
                  <a:gd name="T26" fmla="*/ 1931119 w 91"/>
                  <a:gd name="T27" fmla="*/ 903467 h 85"/>
                  <a:gd name="T28" fmla="*/ 1675749 w 91"/>
                  <a:gd name="T29" fmla="*/ 518278 h 85"/>
                  <a:gd name="T30" fmla="*/ 1290563 w 91"/>
                  <a:gd name="T31" fmla="*/ 386670 h 85"/>
                  <a:gd name="T32" fmla="*/ 903820 w 91"/>
                  <a:gd name="T33" fmla="*/ 1097685 h 85"/>
                  <a:gd name="T34" fmla="*/ 772207 w 91"/>
                  <a:gd name="T35" fmla="*/ 1604822 h 85"/>
                  <a:gd name="T36" fmla="*/ 61100 w 91"/>
                  <a:gd name="T37" fmla="*/ 2508529 h 85"/>
                  <a:gd name="T38" fmla="*/ 325889 w 91"/>
                  <a:gd name="T39" fmla="*/ 3087936 h 85"/>
                  <a:gd name="T40" fmla="*/ 640594 w 91"/>
                  <a:gd name="T41" fmla="*/ 3402338 h 85"/>
                  <a:gd name="T42" fmla="*/ 964680 w 91"/>
                  <a:gd name="T43" fmla="*/ 3667306 h 85"/>
                  <a:gd name="T44" fmla="*/ 1220050 w 91"/>
                  <a:gd name="T45" fmla="*/ 3981751 h 85"/>
                  <a:gd name="T46" fmla="*/ 1605274 w 91"/>
                  <a:gd name="T47" fmla="*/ 4307570 h 85"/>
                  <a:gd name="T48" fmla="*/ 2062770 w 91"/>
                  <a:gd name="T49" fmla="*/ 4439171 h 85"/>
                  <a:gd name="T50" fmla="*/ 2123630 w 91"/>
                  <a:gd name="T51" fmla="*/ 4753850 h 85"/>
                  <a:gd name="T52" fmla="*/ 2569954 w 91"/>
                  <a:gd name="T53" fmla="*/ 5140526 h 85"/>
                  <a:gd name="T54" fmla="*/ 3149409 w 91"/>
                  <a:gd name="T55" fmla="*/ 5403729 h 85"/>
                  <a:gd name="T56" fmla="*/ 3475293 w 91"/>
                  <a:gd name="T57" fmla="*/ 4946309 h 85"/>
                  <a:gd name="T58" fmla="*/ 3921377 w 91"/>
                  <a:gd name="T59" fmla="*/ 4307570 h 85"/>
                  <a:gd name="T60" fmla="*/ 3728866 w 91"/>
                  <a:gd name="T61" fmla="*/ 4307570 h 85"/>
                  <a:gd name="T62" fmla="*/ 3341877 w 91"/>
                  <a:gd name="T63" fmla="*/ 4368661 h 85"/>
                  <a:gd name="T64" fmla="*/ 3210269 w 91"/>
                  <a:gd name="T65" fmla="*/ 4113352 h 85"/>
                  <a:gd name="T66" fmla="*/ 3475293 w 91"/>
                  <a:gd name="T67" fmla="*/ 3920894 h 85"/>
                  <a:gd name="T68" fmla="*/ 3667766 w 91"/>
                  <a:gd name="T69" fmla="*/ 3535705 h 85"/>
                  <a:gd name="T70" fmla="*/ 3789764 w 91"/>
                  <a:gd name="T71" fmla="*/ 2824734 h 85"/>
                  <a:gd name="T72" fmla="*/ 4115609 w 91"/>
                  <a:gd name="T73" fmla="*/ 2956335 h 85"/>
                  <a:gd name="T74" fmla="*/ 4561933 w 91"/>
                  <a:gd name="T75" fmla="*/ 3402338 h 85"/>
                  <a:gd name="T76" fmla="*/ 5019428 w 91"/>
                  <a:gd name="T77" fmla="*/ 3535705 h 85"/>
                  <a:gd name="T78" fmla="*/ 5211901 w 91"/>
                  <a:gd name="T79" fmla="*/ 3728157 h 85"/>
                  <a:gd name="T80" fmla="*/ 5333899 w 91"/>
                  <a:gd name="T81" fmla="*/ 3474613 h 85"/>
                  <a:gd name="T82" fmla="*/ 5333899 w 91"/>
                  <a:gd name="T83" fmla="*/ 2956335 h 85"/>
                  <a:gd name="T84" fmla="*/ 5852495 w 91"/>
                  <a:gd name="T85" fmla="*/ 2447394 h 85"/>
                  <a:gd name="T86" fmla="*/ 5404652 w 91"/>
                  <a:gd name="T87" fmla="*/ 2254942 h 85"/>
                  <a:gd name="T88" fmla="*/ 5211901 w 91"/>
                  <a:gd name="T89" fmla="*/ 2254942 h 85"/>
                  <a:gd name="T90" fmla="*/ 4826715 w 91"/>
                  <a:gd name="T91" fmla="*/ 1290377 h 85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91"/>
                  <a:gd name="T139" fmla="*/ 0 h 85"/>
                  <a:gd name="T140" fmla="*/ 91 w 91"/>
                  <a:gd name="T141" fmla="*/ 85 h 85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91" h="85">
                    <a:moveTo>
                      <a:pt x="75" y="20"/>
                    </a:moveTo>
                    <a:cubicBezTo>
                      <a:pt x="75" y="20"/>
                      <a:pt x="75" y="20"/>
                      <a:pt x="75" y="20"/>
                    </a:cubicBezTo>
                    <a:cubicBezTo>
                      <a:pt x="74" y="20"/>
                      <a:pt x="73" y="22"/>
                      <a:pt x="72" y="21"/>
                    </a:cubicBezTo>
                    <a:cubicBezTo>
                      <a:pt x="71" y="21"/>
                      <a:pt x="72" y="20"/>
                      <a:pt x="72" y="20"/>
                    </a:cubicBezTo>
                    <a:cubicBezTo>
                      <a:pt x="71" y="20"/>
                      <a:pt x="70" y="20"/>
                      <a:pt x="70" y="19"/>
                    </a:cubicBezTo>
                    <a:cubicBezTo>
                      <a:pt x="70" y="18"/>
                      <a:pt x="73" y="18"/>
                      <a:pt x="73" y="17"/>
                    </a:cubicBezTo>
                    <a:cubicBezTo>
                      <a:pt x="73" y="15"/>
                      <a:pt x="71" y="15"/>
                      <a:pt x="70" y="14"/>
                    </a:cubicBezTo>
                    <a:cubicBezTo>
                      <a:pt x="70" y="12"/>
                      <a:pt x="70" y="11"/>
                      <a:pt x="70" y="11"/>
                    </a:cubicBezTo>
                    <a:cubicBezTo>
                      <a:pt x="68" y="10"/>
                      <a:pt x="65" y="12"/>
                      <a:pt x="62" y="12"/>
                    </a:cubicBezTo>
                    <a:cubicBezTo>
                      <a:pt x="61" y="11"/>
                      <a:pt x="61" y="10"/>
                      <a:pt x="59" y="10"/>
                    </a:cubicBezTo>
                    <a:cubicBezTo>
                      <a:pt x="59" y="10"/>
                      <a:pt x="57" y="10"/>
                      <a:pt x="55" y="10"/>
                    </a:cubicBezTo>
                    <a:cubicBezTo>
                      <a:pt x="53" y="10"/>
                      <a:pt x="52" y="10"/>
                      <a:pt x="51" y="10"/>
                    </a:cubicBezTo>
                    <a:cubicBezTo>
                      <a:pt x="50" y="11"/>
                      <a:pt x="50" y="13"/>
                      <a:pt x="49" y="14"/>
                    </a:cubicBezTo>
                    <a:cubicBezTo>
                      <a:pt x="48" y="16"/>
                      <a:pt x="48" y="19"/>
                      <a:pt x="44" y="18"/>
                    </a:cubicBezTo>
                    <a:cubicBezTo>
                      <a:pt x="43" y="18"/>
                      <a:pt x="42" y="18"/>
                      <a:pt x="42" y="13"/>
                    </a:cubicBezTo>
                    <a:cubicBezTo>
                      <a:pt x="41" y="13"/>
                      <a:pt x="42" y="11"/>
                      <a:pt x="41" y="11"/>
                    </a:cubicBezTo>
                    <a:cubicBezTo>
                      <a:pt x="40" y="10"/>
                      <a:pt x="38" y="10"/>
                      <a:pt x="38" y="9"/>
                    </a:cubicBezTo>
                    <a:cubicBezTo>
                      <a:pt x="39" y="9"/>
                      <a:pt x="39" y="9"/>
                      <a:pt x="40" y="9"/>
                    </a:cubicBezTo>
                    <a:cubicBezTo>
                      <a:pt x="41" y="9"/>
                      <a:pt x="41" y="8"/>
                      <a:pt x="40" y="6"/>
                    </a:cubicBezTo>
                    <a:cubicBezTo>
                      <a:pt x="40" y="4"/>
                      <a:pt x="41" y="5"/>
                      <a:pt x="41" y="3"/>
                    </a:cubicBezTo>
                    <a:cubicBezTo>
                      <a:pt x="41" y="2"/>
                      <a:pt x="40" y="1"/>
                      <a:pt x="40" y="1"/>
                    </a:cubicBezTo>
                    <a:cubicBezTo>
                      <a:pt x="38" y="0"/>
                      <a:pt x="39" y="2"/>
                      <a:pt x="38" y="2"/>
                    </a:cubicBezTo>
                    <a:cubicBezTo>
                      <a:pt x="37" y="2"/>
                      <a:pt x="36" y="2"/>
                      <a:pt x="36" y="1"/>
                    </a:cubicBezTo>
                    <a:cubicBezTo>
                      <a:pt x="35" y="0"/>
                      <a:pt x="35" y="2"/>
                      <a:pt x="34" y="5"/>
                    </a:cubicBezTo>
                    <a:cubicBezTo>
                      <a:pt x="33" y="6"/>
                      <a:pt x="33" y="7"/>
                      <a:pt x="33" y="8"/>
                    </a:cubicBezTo>
                    <a:cubicBezTo>
                      <a:pt x="33" y="9"/>
                      <a:pt x="33" y="8"/>
                      <a:pt x="34" y="9"/>
                    </a:cubicBezTo>
                    <a:cubicBezTo>
                      <a:pt x="35" y="9"/>
                      <a:pt x="35" y="11"/>
                      <a:pt x="33" y="12"/>
                    </a:cubicBezTo>
                    <a:cubicBezTo>
                      <a:pt x="33" y="13"/>
                      <a:pt x="32" y="14"/>
                      <a:pt x="30" y="14"/>
                    </a:cubicBezTo>
                    <a:cubicBezTo>
                      <a:pt x="28" y="13"/>
                      <a:pt x="27" y="12"/>
                      <a:pt x="28" y="9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5" y="9"/>
                      <a:pt x="24" y="9"/>
                      <a:pt x="24" y="9"/>
                    </a:cubicBezTo>
                    <a:cubicBezTo>
                      <a:pt x="22" y="9"/>
                      <a:pt x="21" y="6"/>
                      <a:pt x="20" y="6"/>
                    </a:cubicBezTo>
                    <a:cubicBezTo>
                      <a:pt x="19" y="7"/>
                      <a:pt x="20" y="8"/>
                      <a:pt x="19" y="9"/>
                    </a:cubicBezTo>
                    <a:cubicBezTo>
                      <a:pt x="18" y="11"/>
                      <a:pt x="13" y="15"/>
                      <a:pt x="14" y="17"/>
                    </a:cubicBezTo>
                    <a:cubicBezTo>
                      <a:pt x="15" y="19"/>
                      <a:pt x="16" y="18"/>
                      <a:pt x="17" y="20"/>
                    </a:cubicBezTo>
                    <a:cubicBezTo>
                      <a:pt x="17" y="22"/>
                      <a:pt x="14" y="23"/>
                      <a:pt x="12" y="25"/>
                    </a:cubicBezTo>
                    <a:cubicBezTo>
                      <a:pt x="10" y="26"/>
                      <a:pt x="10" y="32"/>
                      <a:pt x="4" y="31"/>
                    </a:cubicBezTo>
                    <a:cubicBezTo>
                      <a:pt x="3" y="36"/>
                      <a:pt x="1" y="37"/>
                      <a:pt x="1" y="39"/>
                    </a:cubicBezTo>
                    <a:cubicBezTo>
                      <a:pt x="0" y="44"/>
                      <a:pt x="3" y="42"/>
                      <a:pt x="4" y="45"/>
                    </a:cubicBezTo>
                    <a:cubicBezTo>
                      <a:pt x="5" y="46"/>
                      <a:pt x="5" y="47"/>
                      <a:pt x="5" y="48"/>
                    </a:cubicBezTo>
                    <a:cubicBezTo>
                      <a:pt x="6" y="49"/>
                      <a:pt x="7" y="49"/>
                      <a:pt x="8" y="50"/>
                    </a:cubicBezTo>
                    <a:cubicBezTo>
                      <a:pt x="9" y="51"/>
                      <a:pt x="8" y="52"/>
                      <a:pt x="10" y="53"/>
                    </a:cubicBezTo>
                    <a:cubicBezTo>
                      <a:pt x="11" y="53"/>
                      <a:pt x="13" y="52"/>
                      <a:pt x="14" y="54"/>
                    </a:cubicBezTo>
                    <a:cubicBezTo>
                      <a:pt x="15" y="55"/>
                      <a:pt x="15" y="56"/>
                      <a:pt x="15" y="57"/>
                    </a:cubicBezTo>
                    <a:cubicBezTo>
                      <a:pt x="16" y="58"/>
                      <a:pt x="16" y="58"/>
                      <a:pt x="17" y="58"/>
                    </a:cubicBezTo>
                    <a:cubicBezTo>
                      <a:pt x="18" y="59"/>
                      <a:pt x="17" y="60"/>
                      <a:pt x="19" y="62"/>
                    </a:cubicBezTo>
                    <a:cubicBezTo>
                      <a:pt x="21" y="63"/>
                      <a:pt x="23" y="62"/>
                      <a:pt x="24" y="63"/>
                    </a:cubicBezTo>
                    <a:cubicBezTo>
                      <a:pt x="25" y="64"/>
                      <a:pt x="23" y="65"/>
                      <a:pt x="25" y="67"/>
                    </a:cubicBezTo>
                    <a:cubicBezTo>
                      <a:pt x="26" y="68"/>
                      <a:pt x="27" y="69"/>
                      <a:pt x="29" y="69"/>
                    </a:cubicBezTo>
                    <a:cubicBezTo>
                      <a:pt x="30" y="69"/>
                      <a:pt x="31" y="68"/>
                      <a:pt x="32" y="69"/>
                    </a:cubicBezTo>
                    <a:cubicBezTo>
                      <a:pt x="32" y="69"/>
                      <a:pt x="33" y="70"/>
                      <a:pt x="33" y="70"/>
                    </a:cubicBezTo>
                    <a:cubicBezTo>
                      <a:pt x="34" y="72"/>
                      <a:pt x="30" y="72"/>
                      <a:pt x="33" y="74"/>
                    </a:cubicBezTo>
                    <a:cubicBezTo>
                      <a:pt x="34" y="75"/>
                      <a:pt x="35" y="76"/>
                      <a:pt x="36" y="77"/>
                    </a:cubicBezTo>
                    <a:cubicBezTo>
                      <a:pt x="38" y="76"/>
                      <a:pt x="41" y="76"/>
                      <a:pt x="40" y="80"/>
                    </a:cubicBezTo>
                    <a:cubicBezTo>
                      <a:pt x="40" y="85"/>
                      <a:pt x="44" y="81"/>
                      <a:pt x="45" y="82"/>
                    </a:cubicBezTo>
                    <a:cubicBezTo>
                      <a:pt x="46" y="82"/>
                      <a:pt x="47" y="84"/>
                      <a:pt x="49" y="84"/>
                    </a:cubicBezTo>
                    <a:cubicBezTo>
                      <a:pt x="51" y="84"/>
                      <a:pt x="53" y="81"/>
                      <a:pt x="53" y="80"/>
                    </a:cubicBezTo>
                    <a:cubicBezTo>
                      <a:pt x="54" y="79"/>
                      <a:pt x="51" y="79"/>
                      <a:pt x="54" y="77"/>
                    </a:cubicBezTo>
                    <a:cubicBezTo>
                      <a:pt x="56" y="76"/>
                      <a:pt x="60" y="73"/>
                      <a:pt x="63" y="73"/>
                    </a:cubicBezTo>
                    <a:cubicBezTo>
                      <a:pt x="63" y="72"/>
                      <a:pt x="62" y="68"/>
                      <a:pt x="61" y="67"/>
                    </a:cubicBezTo>
                    <a:cubicBezTo>
                      <a:pt x="61" y="67"/>
                      <a:pt x="60" y="68"/>
                      <a:pt x="59" y="68"/>
                    </a:cubicBezTo>
                    <a:cubicBezTo>
                      <a:pt x="59" y="68"/>
                      <a:pt x="59" y="68"/>
                      <a:pt x="58" y="67"/>
                    </a:cubicBezTo>
                    <a:cubicBezTo>
                      <a:pt x="57" y="68"/>
                      <a:pt x="57" y="68"/>
                      <a:pt x="54" y="69"/>
                    </a:cubicBezTo>
                    <a:cubicBezTo>
                      <a:pt x="53" y="70"/>
                      <a:pt x="53" y="68"/>
                      <a:pt x="52" y="68"/>
                    </a:cubicBezTo>
                    <a:cubicBezTo>
                      <a:pt x="51" y="68"/>
                      <a:pt x="50" y="69"/>
                      <a:pt x="49" y="68"/>
                    </a:cubicBezTo>
                    <a:cubicBezTo>
                      <a:pt x="50" y="67"/>
                      <a:pt x="51" y="66"/>
                      <a:pt x="50" y="64"/>
                    </a:cubicBezTo>
                    <a:cubicBezTo>
                      <a:pt x="52" y="64"/>
                      <a:pt x="53" y="64"/>
                      <a:pt x="53" y="63"/>
                    </a:cubicBezTo>
                    <a:cubicBezTo>
                      <a:pt x="53" y="62"/>
                      <a:pt x="53" y="61"/>
                      <a:pt x="54" y="61"/>
                    </a:cubicBezTo>
                    <a:cubicBezTo>
                      <a:pt x="55" y="60"/>
                      <a:pt x="56" y="61"/>
                      <a:pt x="58" y="60"/>
                    </a:cubicBezTo>
                    <a:cubicBezTo>
                      <a:pt x="59" y="59"/>
                      <a:pt x="57" y="57"/>
                      <a:pt x="57" y="55"/>
                    </a:cubicBezTo>
                    <a:cubicBezTo>
                      <a:pt x="57" y="53"/>
                      <a:pt x="62" y="53"/>
                      <a:pt x="62" y="51"/>
                    </a:cubicBezTo>
                    <a:cubicBezTo>
                      <a:pt x="62" y="49"/>
                      <a:pt x="60" y="46"/>
                      <a:pt x="59" y="44"/>
                    </a:cubicBezTo>
                    <a:cubicBezTo>
                      <a:pt x="58" y="43"/>
                      <a:pt x="58" y="40"/>
                      <a:pt x="59" y="41"/>
                    </a:cubicBezTo>
                    <a:cubicBezTo>
                      <a:pt x="63" y="42"/>
                      <a:pt x="63" y="44"/>
                      <a:pt x="64" y="46"/>
                    </a:cubicBezTo>
                    <a:cubicBezTo>
                      <a:pt x="65" y="47"/>
                      <a:pt x="68" y="48"/>
                      <a:pt x="69" y="49"/>
                    </a:cubicBezTo>
                    <a:cubicBezTo>
                      <a:pt x="72" y="51"/>
                      <a:pt x="70" y="53"/>
                      <a:pt x="71" y="53"/>
                    </a:cubicBezTo>
                    <a:cubicBezTo>
                      <a:pt x="72" y="53"/>
                      <a:pt x="73" y="53"/>
                      <a:pt x="75" y="53"/>
                    </a:cubicBezTo>
                    <a:cubicBezTo>
                      <a:pt x="76" y="54"/>
                      <a:pt x="77" y="55"/>
                      <a:pt x="78" y="55"/>
                    </a:cubicBezTo>
                    <a:cubicBezTo>
                      <a:pt x="79" y="56"/>
                      <a:pt x="80" y="55"/>
                      <a:pt x="80" y="55"/>
                    </a:cubicBezTo>
                    <a:cubicBezTo>
                      <a:pt x="81" y="56"/>
                      <a:pt x="80" y="57"/>
                      <a:pt x="81" y="58"/>
                    </a:cubicBezTo>
                    <a:cubicBezTo>
                      <a:pt x="82" y="58"/>
                      <a:pt x="84" y="57"/>
                      <a:pt x="85" y="56"/>
                    </a:cubicBezTo>
                    <a:cubicBezTo>
                      <a:pt x="85" y="55"/>
                      <a:pt x="83" y="55"/>
                      <a:pt x="83" y="54"/>
                    </a:cubicBezTo>
                    <a:cubicBezTo>
                      <a:pt x="83" y="52"/>
                      <a:pt x="84" y="51"/>
                      <a:pt x="84" y="49"/>
                    </a:cubicBezTo>
                    <a:cubicBezTo>
                      <a:pt x="85" y="48"/>
                      <a:pt x="82" y="47"/>
                      <a:pt x="83" y="46"/>
                    </a:cubicBezTo>
                    <a:cubicBezTo>
                      <a:pt x="85" y="44"/>
                      <a:pt x="89" y="40"/>
                      <a:pt x="91" y="38"/>
                    </a:cubicBezTo>
                    <a:cubicBezTo>
                      <a:pt x="91" y="38"/>
                      <a:pt x="91" y="38"/>
                      <a:pt x="91" y="38"/>
                    </a:cubicBezTo>
                    <a:cubicBezTo>
                      <a:pt x="89" y="37"/>
                      <a:pt x="88" y="35"/>
                      <a:pt x="87" y="35"/>
                    </a:cubicBezTo>
                    <a:cubicBezTo>
                      <a:pt x="85" y="35"/>
                      <a:pt x="84" y="35"/>
                      <a:pt x="84" y="35"/>
                    </a:cubicBezTo>
                    <a:cubicBezTo>
                      <a:pt x="84" y="35"/>
                      <a:pt x="85" y="36"/>
                      <a:pt x="85" y="36"/>
                    </a:cubicBezTo>
                    <a:cubicBezTo>
                      <a:pt x="83" y="36"/>
                      <a:pt x="82" y="36"/>
                      <a:pt x="81" y="35"/>
                    </a:cubicBezTo>
                    <a:cubicBezTo>
                      <a:pt x="80" y="34"/>
                      <a:pt x="79" y="31"/>
                      <a:pt x="78" y="28"/>
                    </a:cubicBezTo>
                    <a:cubicBezTo>
                      <a:pt x="75" y="24"/>
                      <a:pt x="75" y="21"/>
                      <a:pt x="75" y="20"/>
                    </a:cubicBezTo>
                    <a:close/>
                  </a:path>
                </a:pathLst>
              </a:custGeom>
              <a:solidFill>
                <a:srgbClr val="C5FFBB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9" name="Freeform 76"/>
              <p:cNvSpPr>
                <a:spLocks/>
              </p:cNvSpPr>
              <p:nvPr/>
            </p:nvSpPr>
            <p:spPr bwMode="auto">
              <a:xfrm>
                <a:off x="905" y="1273"/>
                <a:ext cx="443" cy="475"/>
              </a:xfrm>
              <a:custGeom>
                <a:avLst/>
                <a:gdLst>
                  <a:gd name="T0" fmla="*/ 3208110 w 70"/>
                  <a:gd name="T1" fmla="*/ 3291800 h 75"/>
                  <a:gd name="T2" fmla="*/ 3339638 w 70"/>
                  <a:gd name="T3" fmla="*/ 2577457 h 75"/>
                  <a:gd name="T4" fmla="*/ 3726168 w 70"/>
                  <a:gd name="T5" fmla="*/ 2323155 h 75"/>
                  <a:gd name="T6" fmla="*/ 3979646 w 70"/>
                  <a:gd name="T7" fmla="*/ 2130103 h 75"/>
                  <a:gd name="T8" fmla="*/ 4242744 w 70"/>
                  <a:gd name="T9" fmla="*/ 1415759 h 75"/>
                  <a:gd name="T10" fmla="*/ 4497747 w 70"/>
                  <a:gd name="T11" fmla="*/ 1100486 h 75"/>
                  <a:gd name="T12" fmla="*/ 4242744 w 70"/>
                  <a:gd name="T13" fmla="*/ 712817 h 75"/>
                  <a:gd name="T14" fmla="*/ 3471203 w 70"/>
                  <a:gd name="T15" fmla="*/ 519758 h 75"/>
                  <a:gd name="T16" fmla="*/ 2821580 w 70"/>
                  <a:gd name="T17" fmla="*/ 773781 h 75"/>
                  <a:gd name="T18" fmla="*/ 2314656 w 70"/>
                  <a:gd name="T19" fmla="*/ 1222669 h 75"/>
                  <a:gd name="T20" fmla="*/ 1867011 w 70"/>
                  <a:gd name="T21" fmla="*/ 1549374 h 75"/>
                  <a:gd name="T22" fmla="*/ 0 w 70"/>
                  <a:gd name="T23" fmla="*/ 2262184 h 75"/>
                  <a:gd name="T24" fmla="*/ 60837 w 70"/>
                  <a:gd name="T25" fmla="*/ 2577457 h 75"/>
                  <a:gd name="T26" fmla="*/ 385011 w 70"/>
                  <a:gd name="T27" fmla="*/ 2516252 h 75"/>
                  <a:gd name="T28" fmla="*/ 640015 w 70"/>
                  <a:gd name="T29" fmla="*/ 2577457 h 75"/>
                  <a:gd name="T30" fmla="*/ 710705 w 70"/>
                  <a:gd name="T31" fmla="*/ 2904162 h 75"/>
                  <a:gd name="T32" fmla="*/ 325694 w 70"/>
                  <a:gd name="T33" fmla="*/ 3677950 h 75"/>
                  <a:gd name="T34" fmla="*/ 518095 w 70"/>
                  <a:gd name="T35" fmla="*/ 3616739 h 75"/>
                  <a:gd name="T36" fmla="*/ 771541 w 70"/>
                  <a:gd name="T37" fmla="*/ 3546103 h 75"/>
                  <a:gd name="T38" fmla="*/ 1156546 w 70"/>
                  <a:gd name="T39" fmla="*/ 4004655 h 75"/>
                  <a:gd name="T40" fmla="*/ 1350713 w 70"/>
                  <a:gd name="T41" fmla="*/ 4258679 h 75"/>
                  <a:gd name="T42" fmla="*/ 1482240 w 70"/>
                  <a:gd name="T43" fmla="*/ 3739156 h 75"/>
                  <a:gd name="T44" fmla="*/ 1674648 w 70"/>
                  <a:gd name="T45" fmla="*/ 3616739 h 75"/>
                  <a:gd name="T46" fmla="*/ 1735725 w 70"/>
                  <a:gd name="T47" fmla="*/ 3811558 h 75"/>
                  <a:gd name="T48" fmla="*/ 1867011 w 70"/>
                  <a:gd name="T49" fmla="*/ 3872529 h 75"/>
                  <a:gd name="T50" fmla="*/ 2122255 w 70"/>
                  <a:gd name="T51" fmla="*/ 3291800 h 75"/>
                  <a:gd name="T52" fmla="*/ 2122255 w 70"/>
                  <a:gd name="T53" fmla="*/ 3933779 h 75"/>
                  <a:gd name="T54" fmla="*/ 1674648 w 70"/>
                  <a:gd name="T55" fmla="*/ 4319884 h 75"/>
                  <a:gd name="T56" fmla="*/ 1867011 w 70"/>
                  <a:gd name="T57" fmla="*/ 4839648 h 75"/>
                  <a:gd name="T58" fmla="*/ 2375733 w 70"/>
                  <a:gd name="T59" fmla="*/ 4453536 h 75"/>
                  <a:gd name="T60" fmla="*/ 2507259 w 70"/>
                  <a:gd name="T61" fmla="*/ 3933779 h 75"/>
                  <a:gd name="T62" fmla="*/ 2893789 w 70"/>
                  <a:gd name="T63" fmla="*/ 3230588 h 75"/>
                  <a:gd name="T64" fmla="*/ 3278801 w 70"/>
                  <a:gd name="T65" fmla="*/ 3353051 h 7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70"/>
                  <a:gd name="T100" fmla="*/ 0 h 75"/>
                  <a:gd name="T101" fmla="*/ 70 w 70"/>
                  <a:gd name="T102" fmla="*/ 75 h 75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70" h="75">
                    <a:moveTo>
                      <a:pt x="51" y="52"/>
                    </a:moveTo>
                    <a:cubicBezTo>
                      <a:pt x="51" y="52"/>
                      <a:pt x="50" y="51"/>
                      <a:pt x="50" y="51"/>
                    </a:cubicBezTo>
                    <a:cubicBezTo>
                      <a:pt x="51" y="49"/>
                      <a:pt x="52" y="49"/>
                      <a:pt x="53" y="47"/>
                    </a:cubicBezTo>
                    <a:cubicBezTo>
                      <a:pt x="52" y="44"/>
                      <a:pt x="51" y="41"/>
                      <a:pt x="52" y="40"/>
                    </a:cubicBezTo>
                    <a:cubicBezTo>
                      <a:pt x="53" y="39"/>
                      <a:pt x="54" y="38"/>
                      <a:pt x="56" y="38"/>
                    </a:cubicBezTo>
                    <a:cubicBezTo>
                      <a:pt x="56" y="37"/>
                      <a:pt x="57" y="36"/>
                      <a:pt x="58" y="36"/>
                    </a:cubicBezTo>
                    <a:cubicBezTo>
                      <a:pt x="58" y="35"/>
                      <a:pt x="58" y="34"/>
                      <a:pt x="58" y="33"/>
                    </a:cubicBezTo>
                    <a:cubicBezTo>
                      <a:pt x="59" y="32"/>
                      <a:pt x="61" y="34"/>
                      <a:pt x="62" y="33"/>
                    </a:cubicBezTo>
                    <a:cubicBezTo>
                      <a:pt x="64" y="32"/>
                      <a:pt x="63" y="32"/>
                      <a:pt x="65" y="32"/>
                    </a:cubicBezTo>
                    <a:cubicBezTo>
                      <a:pt x="67" y="29"/>
                      <a:pt x="67" y="25"/>
                      <a:pt x="66" y="22"/>
                    </a:cubicBezTo>
                    <a:cubicBezTo>
                      <a:pt x="68" y="21"/>
                      <a:pt x="68" y="20"/>
                      <a:pt x="68" y="18"/>
                    </a:cubicBezTo>
                    <a:cubicBezTo>
                      <a:pt x="69" y="18"/>
                      <a:pt x="70" y="18"/>
                      <a:pt x="70" y="17"/>
                    </a:cubicBezTo>
                    <a:cubicBezTo>
                      <a:pt x="68" y="16"/>
                      <a:pt x="64" y="18"/>
                      <a:pt x="63" y="15"/>
                    </a:cubicBezTo>
                    <a:cubicBezTo>
                      <a:pt x="63" y="12"/>
                      <a:pt x="65" y="12"/>
                      <a:pt x="66" y="11"/>
                    </a:cubicBezTo>
                    <a:cubicBezTo>
                      <a:pt x="65" y="9"/>
                      <a:pt x="61" y="2"/>
                      <a:pt x="59" y="0"/>
                    </a:cubicBezTo>
                    <a:cubicBezTo>
                      <a:pt x="56" y="3"/>
                      <a:pt x="56" y="7"/>
                      <a:pt x="54" y="8"/>
                    </a:cubicBezTo>
                    <a:cubicBezTo>
                      <a:pt x="53" y="9"/>
                      <a:pt x="51" y="9"/>
                      <a:pt x="48" y="9"/>
                    </a:cubicBezTo>
                    <a:cubicBezTo>
                      <a:pt x="47" y="11"/>
                      <a:pt x="46" y="12"/>
                      <a:pt x="44" y="12"/>
                    </a:cubicBezTo>
                    <a:cubicBezTo>
                      <a:pt x="43" y="13"/>
                      <a:pt x="42" y="13"/>
                      <a:pt x="40" y="13"/>
                    </a:cubicBezTo>
                    <a:cubicBezTo>
                      <a:pt x="39" y="13"/>
                      <a:pt x="44" y="20"/>
                      <a:pt x="36" y="19"/>
                    </a:cubicBezTo>
                    <a:cubicBezTo>
                      <a:pt x="34" y="20"/>
                      <a:pt x="38" y="22"/>
                      <a:pt x="34" y="24"/>
                    </a:cubicBezTo>
                    <a:cubicBezTo>
                      <a:pt x="32" y="25"/>
                      <a:pt x="31" y="22"/>
                      <a:pt x="29" y="24"/>
                    </a:cubicBezTo>
                    <a:cubicBezTo>
                      <a:pt x="26" y="27"/>
                      <a:pt x="29" y="30"/>
                      <a:pt x="27" y="34"/>
                    </a:cubicBezTo>
                    <a:cubicBezTo>
                      <a:pt x="23" y="39"/>
                      <a:pt x="12" y="37"/>
                      <a:pt x="0" y="35"/>
                    </a:cubicBezTo>
                    <a:cubicBezTo>
                      <a:pt x="0" y="36"/>
                      <a:pt x="0" y="38"/>
                      <a:pt x="1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1" y="39"/>
                      <a:pt x="3" y="40"/>
                      <a:pt x="4" y="39"/>
                    </a:cubicBezTo>
                    <a:cubicBezTo>
                      <a:pt x="5" y="39"/>
                      <a:pt x="5" y="38"/>
                      <a:pt x="6" y="39"/>
                    </a:cubicBezTo>
                    <a:cubicBezTo>
                      <a:pt x="7" y="39"/>
                      <a:pt x="7" y="39"/>
                      <a:pt x="8" y="40"/>
                    </a:cubicBezTo>
                    <a:cubicBezTo>
                      <a:pt x="8" y="40"/>
                      <a:pt x="9" y="40"/>
                      <a:pt x="10" y="40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10" y="43"/>
                      <a:pt x="11" y="43"/>
                      <a:pt x="11" y="45"/>
                    </a:cubicBezTo>
                    <a:cubicBezTo>
                      <a:pt x="11" y="46"/>
                      <a:pt x="10" y="46"/>
                      <a:pt x="9" y="48"/>
                    </a:cubicBezTo>
                    <a:cubicBezTo>
                      <a:pt x="8" y="51"/>
                      <a:pt x="7" y="54"/>
                      <a:pt x="5" y="57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7" y="57"/>
                      <a:pt x="7" y="56"/>
                      <a:pt x="8" y="56"/>
                    </a:cubicBezTo>
                    <a:cubicBezTo>
                      <a:pt x="10" y="56"/>
                      <a:pt x="10" y="59"/>
                      <a:pt x="12" y="59"/>
                    </a:cubicBezTo>
                    <a:cubicBezTo>
                      <a:pt x="13" y="58"/>
                      <a:pt x="11" y="56"/>
                      <a:pt x="12" y="55"/>
                    </a:cubicBezTo>
                    <a:cubicBezTo>
                      <a:pt x="14" y="55"/>
                      <a:pt x="14" y="58"/>
                      <a:pt x="14" y="60"/>
                    </a:cubicBezTo>
                    <a:cubicBezTo>
                      <a:pt x="15" y="61"/>
                      <a:pt x="16" y="61"/>
                      <a:pt x="18" y="62"/>
                    </a:cubicBezTo>
                    <a:cubicBezTo>
                      <a:pt x="19" y="62"/>
                      <a:pt x="19" y="65"/>
                      <a:pt x="19" y="68"/>
                    </a:cubicBezTo>
                    <a:cubicBezTo>
                      <a:pt x="20" y="67"/>
                      <a:pt x="21" y="67"/>
                      <a:pt x="21" y="66"/>
                    </a:cubicBezTo>
                    <a:cubicBezTo>
                      <a:pt x="22" y="64"/>
                      <a:pt x="20" y="62"/>
                      <a:pt x="21" y="60"/>
                    </a:cubicBezTo>
                    <a:cubicBezTo>
                      <a:pt x="21" y="58"/>
                      <a:pt x="22" y="58"/>
                      <a:pt x="23" y="58"/>
                    </a:cubicBezTo>
                    <a:cubicBezTo>
                      <a:pt x="24" y="57"/>
                      <a:pt x="24" y="55"/>
                      <a:pt x="24" y="54"/>
                    </a:cubicBezTo>
                    <a:cubicBezTo>
                      <a:pt x="25" y="54"/>
                      <a:pt x="24" y="56"/>
                      <a:pt x="26" y="56"/>
                    </a:cubicBezTo>
                    <a:cubicBezTo>
                      <a:pt x="27" y="55"/>
                      <a:pt x="28" y="54"/>
                      <a:pt x="30" y="53"/>
                    </a:cubicBezTo>
                    <a:cubicBezTo>
                      <a:pt x="31" y="55"/>
                      <a:pt x="25" y="57"/>
                      <a:pt x="27" y="59"/>
                    </a:cubicBezTo>
                    <a:cubicBezTo>
                      <a:pt x="27" y="59"/>
                      <a:pt x="28" y="58"/>
                      <a:pt x="29" y="58"/>
                    </a:cubicBezTo>
                    <a:cubicBezTo>
                      <a:pt x="29" y="58"/>
                      <a:pt x="28" y="60"/>
                      <a:pt x="29" y="60"/>
                    </a:cubicBezTo>
                    <a:cubicBezTo>
                      <a:pt x="32" y="58"/>
                      <a:pt x="32" y="58"/>
                      <a:pt x="32" y="55"/>
                    </a:cubicBezTo>
                    <a:cubicBezTo>
                      <a:pt x="33" y="54"/>
                      <a:pt x="32" y="51"/>
                      <a:pt x="33" y="51"/>
                    </a:cubicBezTo>
                    <a:cubicBezTo>
                      <a:pt x="35" y="51"/>
                      <a:pt x="34" y="53"/>
                      <a:pt x="34" y="55"/>
                    </a:cubicBezTo>
                    <a:cubicBezTo>
                      <a:pt x="34" y="57"/>
                      <a:pt x="34" y="59"/>
                      <a:pt x="33" y="61"/>
                    </a:cubicBezTo>
                    <a:cubicBezTo>
                      <a:pt x="32" y="62"/>
                      <a:pt x="29" y="61"/>
                      <a:pt x="28" y="66"/>
                    </a:cubicBezTo>
                    <a:cubicBezTo>
                      <a:pt x="28" y="67"/>
                      <a:pt x="27" y="67"/>
                      <a:pt x="26" y="67"/>
                    </a:cubicBezTo>
                    <a:cubicBezTo>
                      <a:pt x="26" y="68"/>
                      <a:pt x="25" y="69"/>
                      <a:pt x="25" y="69"/>
                    </a:cubicBezTo>
                    <a:cubicBezTo>
                      <a:pt x="27" y="69"/>
                      <a:pt x="29" y="73"/>
                      <a:pt x="29" y="75"/>
                    </a:cubicBezTo>
                    <a:cubicBezTo>
                      <a:pt x="29" y="75"/>
                      <a:pt x="29" y="75"/>
                      <a:pt x="30" y="75"/>
                    </a:cubicBezTo>
                    <a:cubicBezTo>
                      <a:pt x="35" y="75"/>
                      <a:pt x="36" y="70"/>
                      <a:pt x="37" y="69"/>
                    </a:cubicBezTo>
                    <a:cubicBezTo>
                      <a:pt x="39" y="67"/>
                      <a:pt x="42" y="66"/>
                      <a:pt x="42" y="64"/>
                    </a:cubicBezTo>
                    <a:cubicBezTo>
                      <a:pt x="41" y="62"/>
                      <a:pt x="40" y="63"/>
                      <a:pt x="39" y="61"/>
                    </a:cubicBezTo>
                    <a:cubicBezTo>
                      <a:pt x="38" y="59"/>
                      <a:pt x="43" y="55"/>
                      <a:pt x="44" y="53"/>
                    </a:cubicBezTo>
                    <a:cubicBezTo>
                      <a:pt x="45" y="52"/>
                      <a:pt x="44" y="51"/>
                      <a:pt x="45" y="50"/>
                    </a:cubicBezTo>
                    <a:cubicBezTo>
                      <a:pt x="46" y="50"/>
                      <a:pt x="47" y="53"/>
                      <a:pt x="49" y="53"/>
                    </a:cubicBezTo>
                    <a:cubicBezTo>
                      <a:pt x="49" y="53"/>
                      <a:pt x="50" y="53"/>
                      <a:pt x="51" y="52"/>
                    </a:cubicBezTo>
                    <a:close/>
                  </a:path>
                </a:pathLst>
              </a:custGeom>
              <a:solidFill>
                <a:srgbClr val="C5FFBB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0" name="Freeform 77"/>
              <p:cNvSpPr>
                <a:spLocks/>
              </p:cNvSpPr>
              <p:nvPr/>
            </p:nvSpPr>
            <p:spPr bwMode="auto">
              <a:xfrm>
                <a:off x="1260" y="1793"/>
                <a:ext cx="899" cy="493"/>
              </a:xfrm>
              <a:custGeom>
                <a:avLst/>
                <a:gdLst>
                  <a:gd name="T0" fmla="*/ 518932 w 142"/>
                  <a:gd name="T1" fmla="*/ 3056208 h 78"/>
                  <a:gd name="T2" fmla="*/ 192873 w 142"/>
                  <a:gd name="T3" fmla="*/ 3378675 h 78"/>
                  <a:gd name="T4" fmla="*/ 0 w 142"/>
                  <a:gd name="T5" fmla="*/ 3630673 h 78"/>
                  <a:gd name="T6" fmla="*/ 192873 w 142"/>
                  <a:gd name="T7" fmla="*/ 4206857 h 78"/>
                  <a:gd name="T8" fmla="*/ 518932 w 142"/>
                  <a:gd name="T9" fmla="*/ 4015220 h 78"/>
                  <a:gd name="T10" fmla="*/ 1026443 w 142"/>
                  <a:gd name="T11" fmla="*/ 4146256 h 78"/>
                  <a:gd name="T12" fmla="*/ 1413671 w 142"/>
                  <a:gd name="T13" fmla="*/ 4146256 h 78"/>
                  <a:gd name="T14" fmla="*/ 1606500 w 142"/>
                  <a:gd name="T15" fmla="*/ 3954618 h 78"/>
                  <a:gd name="T16" fmla="*/ 1871680 w 142"/>
                  <a:gd name="T17" fmla="*/ 3894017 h 78"/>
                  <a:gd name="T18" fmla="*/ 2125432 w 142"/>
                  <a:gd name="T19" fmla="*/ 3894017 h 78"/>
                  <a:gd name="T20" fmla="*/ 2257142 w 142"/>
                  <a:gd name="T21" fmla="*/ 4267458 h 78"/>
                  <a:gd name="T22" fmla="*/ 2644370 w 142"/>
                  <a:gd name="T23" fmla="*/ 4589887 h 78"/>
                  <a:gd name="T24" fmla="*/ 3031592 w 142"/>
                  <a:gd name="T25" fmla="*/ 4650488 h 78"/>
                  <a:gd name="T26" fmla="*/ 3285351 w 142"/>
                  <a:gd name="T27" fmla="*/ 4720677 h 78"/>
                  <a:gd name="T28" fmla="*/ 4311794 w 142"/>
                  <a:gd name="T29" fmla="*/ 4972954 h 78"/>
                  <a:gd name="T30" fmla="*/ 4576973 w 142"/>
                  <a:gd name="T31" fmla="*/ 4912353 h 78"/>
                  <a:gd name="T32" fmla="*/ 5145647 w 142"/>
                  <a:gd name="T33" fmla="*/ 4085649 h 78"/>
                  <a:gd name="T34" fmla="*/ 5664579 w 142"/>
                  <a:gd name="T35" fmla="*/ 3247605 h 78"/>
                  <a:gd name="T36" fmla="*/ 6112692 w 142"/>
                  <a:gd name="T37" fmla="*/ 2934765 h 78"/>
                  <a:gd name="T38" fmla="*/ 6885618 w 142"/>
                  <a:gd name="T39" fmla="*/ 2864576 h 78"/>
                  <a:gd name="T40" fmla="*/ 7343387 w 142"/>
                  <a:gd name="T41" fmla="*/ 2864576 h 78"/>
                  <a:gd name="T42" fmla="*/ 8238125 w 142"/>
                  <a:gd name="T43" fmla="*/ 2612577 h 78"/>
                  <a:gd name="T44" fmla="*/ 8888767 w 142"/>
                  <a:gd name="T45" fmla="*/ 2360338 h 78"/>
                  <a:gd name="T46" fmla="*/ 9083160 w 142"/>
                  <a:gd name="T47" fmla="*/ 2229548 h 78"/>
                  <a:gd name="T48" fmla="*/ 9144285 w 142"/>
                  <a:gd name="T49" fmla="*/ 1533679 h 78"/>
                  <a:gd name="T50" fmla="*/ 8503305 w 142"/>
                  <a:gd name="T51" fmla="*/ 1654881 h 78"/>
                  <a:gd name="T52" fmla="*/ 7404557 w 142"/>
                  <a:gd name="T53" fmla="*/ 1916708 h 78"/>
                  <a:gd name="T54" fmla="*/ 3865206 w 142"/>
                  <a:gd name="T55" fmla="*/ 0 h 78"/>
                  <a:gd name="T56" fmla="*/ 3346274 w 142"/>
                  <a:gd name="T57" fmla="*/ 513820 h 78"/>
                  <a:gd name="T58" fmla="*/ 3346274 w 142"/>
                  <a:gd name="T59" fmla="*/ 1018058 h 78"/>
                  <a:gd name="T60" fmla="*/ 3224187 w 142"/>
                  <a:gd name="T61" fmla="*/ 1270297 h 78"/>
                  <a:gd name="T62" fmla="*/ 3031592 w 142"/>
                  <a:gd name="T63" fmla="*/ 1078937 h 78"/>
                  <a:gd name="T64" fmla="*/ 2573583 w 142"/>
                  <a:gd name="T65" fmla="*/ 957457 h 78"/>
                  <a:gd name="T66" fmla="*/ 2125432 w 142"/>
                  <a:gd name="T67" fmla="*/ 513820 h 78"/>
                  <a:gd name="T68" fmla="*/ 1800900 w 142"/>
                  <a:gd name="T69" fmla="*/ 383029 h 78"/>
                  <a:gd name="T70" fmla="*/ 1678851 w 142"/>
                  <a:gd name="T71" fmla="*/ 1078937 h 78"/>
                  <a:gd name="T72" fmla="*/ 1484451 w 142"/>
                  <a:gd name="T73" fmla="*/ 1461966 h 78"/>
                  <a:gd name="T74" fmla="*/ 1221076 w 142"/>
                  <a:gd name="T75" fmla="*/ 1654881 h 78"/>
                  <a:gd name="T76" fmla="*/ 1352748 w 142"/>
                  <a:gd name="T77" fmla="*/ 1916708 h 78"/>
                  <a:gd name="T78" fmla="*/ 1739730 w 142"/>
                  <a:gd name="T79" fmla="*/ 1846519 h 78"/>
                  <a:gd name="T80" fmla="*/ 1932603 w 142"/>
                  <a:gd name="T81" fmla="*/ 1846519 h 78"/>
                  <a:gd name="T82" fmla="*/ 1484451 w 142"/>
                  <a:gd name="T83" fmla="*/ 2491129 h 78"/>
                  <a:gd name="T84" fmla="*/ 1159912 w 142"/>
                  <a:gd name="T85" fmla="*/ 2934765 h 78"/>
                  <a:gd name="T86" fmla="*/ 640981 w 142"/>
                  <a:gd name="T87" fmla="*/ 2864576 h 78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42"/>
                  <a:gd name="T133" fmla="*/ 0 h 78"/>
                  <a:gd name="T134" fmla="*/ 142 w 142"/>
                  <a:gd name="T135" fmla="*/ 78 h 78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42" h="78">
                    <a:moveTo>
                      <a:pt x="10" y="45"/>
                    </a:moveTo>
                    <a:cubicBezTo>
                      <a:pt x="10" y="46"/>
                      <a:pt x="9" y="47"/>
                      <a:pt x="8" y="48"/>
                    </a:cubicBezTo>
                    <a:cubicBezTo>
                      <a:pt x="8" y="49"/>
                      <a:pt x="8" y="50"/>
                      <a:pt x="7" y="51"/>
                    </a:cubicBezTo>
                    <a:cubicBezTo>
                      <a:pt x="6" y="52"/>
                      <a:pt x="4" y="52"/>
                      <a:pt x="3" y="53"/>
                    </a:cubicBezTo>
                    <a:cubicBezTo>
                      <a:pt x="3" y="53"/>
                      <a:pt x="3" y="54"/>
                      <a:pt x="3" y="55"/>
                    </a:cubicBezTo>
                    <a:cubicBezTo>
                      <a:pt x="2" y="56"/>
                      <a:pt x="0" y="56"/>
                      <a:pt x="0" y="57"/>
                    </a:cubicBezTo>
                    <a:cubicBezTo>
                      <a:pt x="0" y="59"/>
                      <a:pt x="3" y="59"/>
                      <a:pt x="3" y="61"/>
                    </a:cubicBezTo>
                    <a:cubicBezTo>
                      <a:pt x="3" y="62"/>
                      <a:pt x="0" y="63"/>
                      <a:pt x="3" y="66"/>
                    </a:cubicBezTo>
                    <a:cubicBezTo>
                      <a:pt x="6" y="67"/>
                      <a:pt x="5" y="64"/>
                      <a:pt x="6" y="63"/>
                    </a:cubicBezTo>
                    <a:cubicBezTo>
                      <a:pt x="7" y="63"/>
                      <a:pt x="7" y="63"/>
                      <a:pt x="8" y="63"/>
                    </a:cubicBezTo>
                    <a:cubicBezTo>
                      <a:pt x="10" y="63"/>
                      <a:pt x="11" y="63"/>
                      <a:pt x="12" y="64"/>
                    </a:cubicBezTo>
                    <a:cubicBezTo>
                      <a:pt x="13" y="65"/>
                      <a:pt x="15" y="64"/>
                      <a:pt x="16" y="65"/>
                    </a:cubicBezTo>
                    <a:cubicBezTo>
                      <a:pt x="17" y="65"/>
                      <a:pt x="16" y="67"/>
                      <a:pt x="18" y="68"/>
                    </a:cubicBezTo>
                    <a:cubicBezTo>
                      <a:pt x="19" y="68"/>
                      <a:pt x="20" y="65"/>
                      <a:pt x="22" y="65"/>
                    </a:cubicBezTo>
                    <a:cubicBezTo>
                      <a:pt x="24" y="65"/>
                      <a:pt x="24" y="67"/>
                      <a:pt x="25" y="67"/>
                    </a:cubicBezTo>
                    <a:cubicBezTo>
                      <a:pt x="27" y="66"/>
                      <a:pt x="25" y="64"/>
                      <a:pt x="25" y="62"/>
                    </a:cubicBezTo>
                    <a:cubicBezTo>
                      <a:pt x="25" y="61"/>
                      <a:pt x="26" y="60"/>
                      <a:pt x="27" y="60"/>
                    </a:cubicBezTo>
                    <a:cubicBezTo>
                      <a:pt x="28" y="60"/>
                      <a:pt x="28" y="61"/>
                      <a:pt x="29" y="61"/>
                    </a:cubicBezTo>
                    <a:cubicBezTo>
                      <a:pt x="29" y="61"/>
                      <a:pt x="29" y="61"/>
                      <a:pt x="30" y="61"/>
                    </a:cubicBezTo>
                    <a:cubicBezTo>
                      <a:pt x="30" y="61"/>
                      <a:pt x="30" y="62"/>
                      <a:pt x="33" y="61"/>
                    </a:cubicBezTo>
                    <a:cubicBezTo>
                      <a:pt x="33" y="61"/>
                      <a:pt x="35" y="64"/>
                      <a:pt x="36" y="65"/>
                    </a:cubicBezTo>
                    <a:cubicBezTo>
                      <a:pt x="36" y="65"/>
                      <a:pt x="35" y="66"/>
                      <a:pt x="35" y="67"/>
                    </a:cubicBezTo>
                    <a:cubicBezTo>
                      <a:pt x="36" y="68"/>
                      <a:pt x="37" y="66"/>
                      <a:pt x="38" y="67"/>
                    </a:cubicBezTo>
                    <a:cubicBezTo>
                      <a:pt x="40" y="68"/>
                      <a:pt x="39" y="70"/>
                      <a:pt x="41" y="72"/>
                    </a:cubicBezTo>
                    <a:cubicBezTo>
                      <a:pt x="42" y="72"/>
                      <a:pt x="43" y="71"/>
                      <a:pt x="44" y="71"/>
                    </a:cubicBezTo>
                    <a:cubicBezTo>
                      <a:pt x="45" y="71"/>
                      <a:pt x="46" y="73"/>
                      <a:pt x="47" y="73"/>
                    </a:cubicBezTo>
                    <a:cubicBezTo>
                      <a:pt x="48" y="73"/>
                      <a:pt x="48" y="73"/>
                      <a:pt x="49" y="73"/>
                    </a:cubicBezTo>
                    <a:cubicBezTo>
                      <a:pt x="50" y="73"/>
                      <a:pt x="50" y="74"/>
                      <a:pt x="51" y="74"/>
                    </a:cubicBezTo>
                    <a:cubicBezTo>
                      <a:pt x="53" y="74"/>
                      <a:pt x="54" y="73"/>
                      <a:pt x="56" y="73"/>
                    </a:cubicBezTo>
                    <a:cubicBezTo>
                      <a:pt x="60" y="74"/>
                      <a:pt x="63" y="78"/>
                      <a:pt x="67" y="78"/>
                    </a:cubicBezTo>
                    <a:cubicBezTo>
                      <a:pt x="68" y="78"/>
                      <a:pt x="70" y="78"/>
                      <a:pt x="71" y="77"/>
                    </a:cubicBezTo>
                    <a:cubicBezTo>
                      <a:pt x="71" y="77"/>
                      <a:pt x="71" y="77"/>
                      <a:pt x="71" y="77"/>
                    </a:cubicBezTo>
                    <a:cubicBezTo>
                      <a:pt x="73" y="76"/>
                      <a:pt x="75" y="75"/>
                      <a:pt x="76" y="72"/>
                    </a:cubicBezTo>
                    <a:cubicBezTo>
                      <a:pt x="75" y="70"/>
                      <a:pt x="77" y="69"/>
                      <a:pt x="80" y="64"/>
                    </a:cubicBezTo>
                    <a:cubicBezTo>
                      <a:pt x="82" y="62"/>
                      <a:pt x="85" y="60"/>
                      <a:pt x="87" y="58"/>
                    </a:cubicBezTo>
                    <a:cubicBezTo>
                      <a:pt x="88" y="56"/>
                      <a:pt x="88" y="53"/>
                      <a:pt x="88" y="51"/>
                    </a:cubicBezTo>
                    <a:cubicBezTo>
                      <a:pt x="94" y="50"/>
                      <a:pt x="91" y="49"/>
                      <a:pt x="92" y="48"/>
                    </a:cubicBezTo>
                    <a:cubicBezTo>
                      <a:pt x="93" y="47"/>
                      <a:pt x="95" y="46"/>
                      <a:pt x="95" y="46"/>
                    </a:cubicBezTo>
                    <a:cubicBezTo>
                      <a:pt x="97" y="46"/>
                      <a:pt x="96" y="50"/>
                      <a:pt x="97" y="51"/>
                    </a:cubicBezTo>
                    <a:cubicBezTo>
                      <a:pt x="102" y="50"/>
                      <a:pt x="103" y="47"/>
                      <a:pt x="107" y="45"/>
                    </a:cubicBezTo>
                    <a:cubicBezTo>
                      <a:pt x="108" y="45"/>
                      <a:pt x="109" y="45"/>
                      <a:pt x="109" y="45"/>
                    </a:cubicBezTo>
                    <a:cubicBezTo>
                      <a:pt x="111" y="45"/>
                      <a:pt x="112" y="46"/>
                      <a:pt x="114" y="45"/>
                    </a:cubicBezTo>
                    <a:cubicBezTo>
                      <a:pt x="116" y="44"/>
                      <a:pt x="116" y="41"/>
                      <a:pt x="120" y="40"/>
                    </a:cubicBezTo>
                    <a:cubicBezTo>
                      <a:pt x="123" y="39"/>
                      <a:pt x="126" y="41"/>
                      <a:pt x="128" y="41"/>
                    </a:cubicBezTo>
                    <a:cubicBezTo>
                      <a:pt x="130" y="41"/>
                      <a:pt x="131" y="39"/>
                      <a:pt x="132" y="38"/>
                    </a:cubicBezTo>
                    <a:cubicBezTo>
                      <a:pt x="135" y="38"/>
                      <a:pt x="137" y="38"/>
                      <a:pt x="138" y="37"/>
                    </a:cubicBezTo>
                    <a:cubicBezTo>
                      <a:pt x="139" y="37"/>
                      <a:pt x="138" y="36"/>
                      <a:pt x="139" y="35"/>
                    </a:cubicBezTo>
                    <a:cubicBezTo>
                      <a:pt x="139" y="35"/>
                      <a:pt x="140" y="36"/>
                      <a:pt x="141" y="35"/>
                    </a:cubicBezTo>
                    <a:cubicBezTo>
                      <a:pt x="141" y="32"/>
                      <a:pt x="138" y="30"/>
                      <a:pt x="139" y="28"/>
                    </a:cubicBezTo>
                    <a:cubicBezTo>
                      <a:pt x="139" y="26"/>
                      <a:pt x="141" y="25"/>
                      <a:pt x="142" y="24"/>
                    </a:cubicBezTo>
                    <a:cubicBezTo>
                      <a:pt x="140" y="24"/>
                      <a:pt x="139" y="23"/>
                      <a:pt x="138" y="23"/>
                    </a:cubicBezTo>
                    <a:cubicBezTo>
                      <a:pt x="134" y="24"/>
                      <a:pt x="133" y="25"/>
                      <a:pt x="132" y="26"/>
                    </a:cubicBezTo>
                    <a:cubicBezTo>
                      <a:pt x="130" y="26"/>
                      <a:pt x="129" y="25"/>
                      <a:pt x="127" y="25"/>
                    </a:cubicBezTo>
                    <a:cubicBezTo>
                      <a:pt x="125" y="26"/>
                      <a:pt x="124" y="32"/>
                      <a:pt x="115" y="30"/>
                    </a:cubicBezTo>
                    <a:cubicBezTo>
                      <a:pt x="109" y="25"/>
                      <a:pt x="83" y="11"/>
                      <a:pt x="81" y="2"/>
                    </a:cubicBezTo>
                    <a:cubicBezTo>
                      <a:pt x="77" y="4"/>
                      <a:pt x="67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58" y="2"/>
                      <a:pt x="54" y="6"/>
                      <a:pt x="52" y="8"/>
                    </a:cubicBezTo>
                    <a:cubicBezTo>
                      <a:pt x="51" y="9"/>
                      <a:pt x="54" y="10"/>
                      <a:pt x="53" y="11"/>
                    </a:cubicBezTo>
                    <a:cubicBezTo>
                      <a:pt x="53" y="13"/>
                      <a:pt x="52" y="14"/>
                      <a:pt x="52" y="16"/>
                    </a:cubicBezTo>
                    <a:cubicBezTo>
                      <a:pt x="52" y="17"/>
                      <a:pt x="54" y="17"/>
                      <a:pt x="54" y="18"/>
                    </a:cubicBezTo>
                    <a:cubicBezTo>
                      <a:pt x="53" y="19"/>
                      <a:pt x="51" y="20"/>
                      <a:pt x="50" y="20"/>
                    </a:cubicBezTo>
                    <a:cubicBezTo>
                      <a:pt x="49" y="19"/>
                      <a:pt x="50" y="18"/>
                      <a:pt x="49" y="17"/>
                    </a:cubicBezTo>
                    <a:cubicBezTo>
                      <a:pt x="49" y="17"/>
                      <a:pt x="48" y="18"/>
                      <a:pt x="47" y="17"/>
                    </a:cubicBezTo>
                    <a:cubicBezTo>
                      <a:pt x="46" y="17"/>
                      <a:pt x="45" y="16"/>
                      <a:pt x="44" y="15"/>
                    </a:cubicBezTo>
                    <a:cubicBezTo>
                      <a:pt x="42" y="15"/>
                      <a:pt x="41" y="15"/>
                      <a:pt x="40" y="15"/>
                    </a:cubicBezTo>
                    <a:cubicBezTo>
                      <a:pt x="39" y="15"/>
                      <a:pt x="41" y="13"/>
                      <a:pt x="38" y="11"/>
                    </a:cubicBezTo>
                    <a:cubicBezTo>
                      <a:pt x="37" y="10"/>
                      <a:pt x="34" y="9"/>
                      <a:pt x="33" y="8"/>
                    </a:cubicBezTo>
                    <a:cubicBezTo>
                      <a:pt x="32" y="6"/>
                      <a:pt x="32" y="4"/>
                      <a:pt x="28" y="3"/>
                    </a:cubicBezTo>
                    <a:cubicBezTo>
                      <a:pt x="27" y="2"/>
                      <a:pt x="27" y="5"/>
                      <a:pt x="28" y="6"/>
                    </a:cubicBezTo>
                    <a:cubicBezTo>
                      <a:pt x="29" y="8"/>
                      <a:pt x="31" y="11"/>
                      <a:pt x="31" y="13"/>
                    </a:cubicBezTo>
                    <a:cubicBezTo>
                      <a:pt x="31" y="15"/>
                      <a:pt x="26" y="15"/>
                      <a:pt x="26" y="17"/>
                    </a:cubicBezTo>
                    <a:cubicBezTo>
                      <a:pt x="26" y="19"/>
                      <a:pt x="28" y="21"/>
                      <a:pt x="27" y="22"/>
                    </a:cubicBezTo>
                    <a:cubicBezTo>
                      <a:pt x="25" y="23"/>
                      <a:pt x="24" y="22"/>
                      <a:pt x="23" y="23"/>
                    </a:cubicBezTo>
                    <a:cubicBezTo>
                      <a:pt x="22" y="23"/>
                      <a:pt x="22" y="24"/>
                      <a:pt x="22" y="25"/>
                    </a:cubicBezTo>
                    <a:cubicBezTo>
                      <a:pt x="22" y="26"/>
                      <a:pt x="21" y="26"/>
                      <a:pt x="19" y="26"/>
                    </a:cubicBezTo>
                    <a:cubicBezTo>
                      <a:pt x="20" y="28"/>
                      <a:pt x="19" y="29"/>
                      <a:pt x="18" y="30"/>
                    </a:cubicBezTo>
                    <a:cubicBezTo>
                      <a:pt x="19" y="31"/>
                      <a:pt x="20" y="30"/>
                      <a:pt x="21" y="30"/>
                    </a:cubicBezTo>
                    <a:cubicBezTo>
                      <a:pt x="22" y="30"/>
                      <a:pt x="22" y="32"/>
                      <a:pt x="23" y="31"/>
                    </a:cubicBezTo>
                    <a:cubicBezTo>
                      <a:pt x="26" y="30"/>
                      <a:pt x="26" y="30"/>
                      <a:pt x="27" y="29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29" y="30"/>
                      <a:pt x="30" y="29"/>
                      <a:pt x="30" y="29"/>
                    </a:cubicBezTo>
                    <a:cubicBezTo>
                      <a:pt x="31" y="30"/>
                      <a:pt x="32" y="34"/>
                      <a:pt x="32" y="35"/>
                    </a:cubicBezTo>
                    <a:cubicBezTo>
                      <a:pt x="29" y="35"/>
                      <a:pt x="25" y="38"/>
                      <a:pt x="23" y="39"/>
                    </a:cubicBezTo>
                    <a:cubicBezTo>
                      <a:pt x="20" y="41"/>
                      <a:pt x="23" y="41"/>
                      <a:pt x="22" y="42"/>
                    </a:cubicBezTo>
                    <a:cubicBezTo>
                      <a:pt x="22" y="43"/>
                      <a:pt x="20" y="46"/>
                      <a:pt x="18" y="46"/>
                    </a:cubicBezTo>
                    <a:cubicBezTo>
                      <a:pt x="16" y="46"/>
                      <a:pt x="15" y="44"/>
                      <a:pt x="14" y="44"/>
                    </a:cubicBezTo>
                    <a:cubicBezTo>
                      <a:pt x="13" y="44"/>
                      <a:pt x="11" y="45"/>
                      <a:pt x="10" y="45"/>
                    </a:cubicBezTo>
                    <a:close/>
                  </a:path>
                </a:pathLst>
              </a:custGeom>
              <a:solidFill>
                <a:srgbClr val="C5FFBB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1" name="Freeform 78"/>
              <p:cNvSpPr>
                <a:spLocks/>
              </p:cNvSpPr>
              <p:nvPr/>
            </p:nvSpPr>
            <p:spPr bwMode="auto">
              <a:xfrm>
                <a:off x="519" y="1539"/>
                <a:ext cx="209" cy="260"/>
              </a:xfrm>
              <a:custGeom>
                <a:avLst/>
                <a:gdLst>
                  <a:gd name="T0" fmla="*/ 1996729 w 33"/>
                  <a:gd name="T1" fmla="*/ 0 h 41"/>
                  <a:gd name="T2" fmla="*/ 1803676 w 33"/>
                  <a:gd name="T3" fmla="*/ 61449 h 41"/>
                  <a:gd name="T4" fmla="*/ 1681215 w 33"/>
                  <a:gd name="T5" fmla="*/ 194074 h 41"/>
                  <a:gd name="T6" fmla="*/ 1415759 w 33"/>
                  <a:gd name="T7" fmla="*/ 389677 h 41"/>
                  <a:gd name="T8" fmla="*/ 1222669 w 33"/>
                  <a:gd name="T9" fmla="*/ 583751 h 41"/>
                  <a:gd name="T10" fmla="*/ 1161698 w 33"/>
                  <a:gd name="T11" fmla="*/ 583751 h 41"/>
                  <a:gd name="T12" fmla="*/ 1293545 w 33"/>
                  <a:gd name="T13" fmla="*/ 257051 h 41"/>
                  <a:gd name="T14" fmla="*/ 835031 w 33"/>
                  <a:gd name="T15" fmla="*/ 451125 h 41"/>
                  <a:gd name="T16" fmla="*/ 641940 w 33"/>
                  <a:gd name="T17" fmla="*/ 646962 h 41"/>
                  <a:gd name="T18" fmla="*/ 387676 w 33"/>
                  <a:gd name="T19" fmla="*/ 912175 h 41"/>
                  <a:gd name="T20" fmla="*/ 61212 w 33"/>
                  <a:gd name="T21" fmla="*/ 1169264 h 41"/>
                  <a:gd name="T22" fmla="*/ 193053 w 33"/>
                  <a:gd name="T23" fmla="*/ 1691528 h 41"/>
                  <a:gd name="T24" fmla="*/ 131847 w 33"/>
                  <a:gd name="T25" fmla="*/ 1948580 h 41"/>
                  <a:gd name="T26" fmla="*/ 254302 w 33"/>
                  <a:gd name="T27" fmla="*/ 2215599 h 41"/>
                  <a:gd name="T28" fmla="*/ 254302 w 33"/>
                  <a:gd name="T29" fmla="*/ 2471122 h 41"/>
                  <a:gd name="T30" fmla="*/ 519758 w 33"/>
                  <a:gd name="T31" fmla="*/ 2666725 h 41"/>
                  <a:gd name="T32" fmla="*/ 519758 w 33"/>
                  <a:gd name="T33" fmla="*/ 2666725 h 41"/>
                  <a:gd name="T34" fmla="*/ 835031 w 33"/>
                  <a:gd name="T35" fmla="*/ 2532565 h 41"/>
                  <a:gd name="T36" fmla="*/ 835031 w 33"/>
                  <a:gd name="T37" fmla="*/ 2215599 h 41"/>
                  <a:gd name="T38" fmla="*/ 1100486 w 33"/>
                  <a:gd name="T39" fmla="*/ 1948580 h 41"/>
                  <a:gd name="T40" fmla="*/ 1222669 w 33"/>
                  <a:gd name="T41" fmla="*/ 1752977 h 41"/>
                  <a:gd name="T42" fmla="*/ 1293545 w 33"/>
                  <a:gd name="T43" fmla="*/ 1558903 h 41"/>
                  <a:gd name="T44" fmla="*/ 1415759 w 33"/>
                  <a:gd name="T45" fmla="*/ 1497454 h 41"/>
                  <a:gd name="T46" fmla="*/ 1610579 w 33"/>
                  <a:gd name="T47" fmla="*/ 1301852 h 41"/>
                  <a:gd name="T48" fmla="*/ 1681215 w 33"/>
                  <a:gd name="T49" fmla="*/ 779594 h 41"/>
                  <a:gd name="T50" fmla="*/ 1996729 w 33"/>
                  <a:gd name="T51" fmla="*/ 779594 h 41"/>
                  <a:gd name="T52" fmla="*/ 1996729 w 33"/>
                  <a:gd name="T53" fmla="*/ 522264 h 41"/>
                  <a:gd name="T54" fmla="*/ 2069132 w 33"/>
                  <a:gd name="T55" fmla="*/ 328190 h 41"/>
                  <a:gd name="T56" fmla="*/ 1996729 w 33"/>
                  <a:gd name="T57" fmla="*/ 0 h 41"/>
                  <a:gd name="T58" fmla="*/ 1996729 w 33"/>
                  <a:gd name="T59" fmla="*/ 0 h 41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33"/>
                  <a:gd name="T91" fmla="*/ 0 h 41"/>
                  <a:gd name="T92" fmla="*/ 33 w 33"/>
                  <a:gd name="T93" fmla="*/ 41 h 41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33" h="41">
                    <a:moveTo>
                      <a:pt x="31" y="0"/>
                    </a:moveTo>
                    <a:cubicBezTo>
                      <a:pt x="30" y="0"/>
                      <a:pt x="29" y="1"/>
                      <a:pt x="28" y="1"/>
                    </a:cubicBezTo>
                    <a:cubicBezTo>
                      <a:pt x="27" y="2"/>
                      <a:pt x="27" y="2"/>
                      <a:pt x="26" y="3"/>
                    </a:cubicBezTo>
                    <a:cubicBezTo>
                      <a:pt x="23" y="3"/>
                      <a:pt x="23" y="3"/>
                      <a:pt x="22" y="6"/>
                    </a:cubicBezTo>
                    <a:cubicBezTo>
                      <a:pt x="21" y="7"/>
                      <a:pt x="20" y="8"/>
                      <a:pt x="19" y="9"/>
                    </a:cubicBezTo>
                    <a:cubicBezTo>
                      <a:pt x="19" y="9"/>
                      <a:pt x="18" y="9"/>
                      <a:pt x="18" y="9"/>
                    </a:cubicBezTo>
                    <a:cubicBezTo>
                      <a:pt x="20" y="6"/>
                      <a:pt x="20" y="5"/>
                      <a:pt x="20" y="4"/>
                    </a:cubicBezTo>
                    <a:cubicBezTo>
                      <a:pt x="15" y="5"/>
                      <a:pt x="13" y="6"/>
                      <a:pt x="13" y="7"/>
                    </a:cubicBezTo>
                    <a:cubicBezTo>
                      <a:pt x="12" y="9"/>
                      <a:pt x="12" y="10"/>
                      <a:pt x="10" y="10"/>
                    </a:cubicBezTo>
                    <a:cubicBezTo>
                      <a:pt x="7" y="10"/>
                      <a:pt x="7" y="10"/>
                      <a:pt x="6" y="14"/>
                    </a:cubicBezTo>
                    <a:cubicBezTo>
                      <a:pt x="5" y="17"/>
                      <a:pt x="3" y="17"/>
                      <a:pt x="1" y="18"/>
                    </a:cubicBezTo>
                    <a:cubicBezTo>
                      <a:pt x="0" y="20"/>
                      <a:pt x="1" y="24"/>
                      <a:pt x="3" y="26"/>
                    </a:cubicBezTo>
                    <a:cubicBezTo>
                      <a:pt x="3" y="28"/>
                      <a:pt x="1" y="28"/>
                      <a:pt x="2" y="30"/>
                    </a:cubicBezTo>
                    <a:cubicBezTo>
                      <a:pt x="2" y="31"/>
                      <a:pt x="4" y="32"/>
                      <a:pt x="4" y="34"/>
                    </a:cubicBezTo>
                    <a:cubicBezTo>
                      <a:pt x="5" y="36"/>
                      <a:pt x="5" y="37"/>
                      <a:pt x="4" y="38"/>
                    </a:cubicBezTo>
                    <a:cubicBezTo>
                      <a:pt x="6" y="39"/>
                      <a:pt x="7" y="40"/>
                      <a:pt x="8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10" y="40"/>
                      <a:pt x="12" y="40"/>
                      <a:pt x="13" y="39"/>
                    </a:cubicBezTo>
                    <a:cubicBezTo>
                      <a:pt x="15" y="36"/>
                      <a:pt x="14" y="35"/>
                      <a:pt x="13" y="34"/>
                    </a:cubicBezTo>
                    <a:cubicBezTo>
                      <a:pt x="13" y="32"/>
                      <a:pt x="14" y="31"/>
                      <a:pt x="17" y="30"/>
                    </a:cubicBezTo>
                    <a:cubicBezTo>
                      <a:pt x="17" y="29"/>
                      <a:pt x="17" y="27"/>
                      <a:pt x="19" y="27"/>
                    </a:cubicBezTo>
                    <a:cubicBezTo>
                      <a:pt x="20" y="26"/>
                      <a:pt x="19" y="24"/>
                      <a:pt x="20" y="24"/>
                    </a:cubicBezTo>
                    <a:cubicBezTo>
                      <a:pt x="20" y="23"/>
                      <a:pt x="22" y="24"/>
                      <a:pt x="22" y="23"/>
                    </a:cubicBezTo>
                    <a:cubicBezTo>
                      <a:pt x="23" y="23"/>
                      <a:pt x="23" y="22"/>
                      <a:pt x="25" y="20"/>
                    </a:cubicBezTo>
                    <a:cubicBezTo>
                      <a:pt x="26" y="17"/>
                      <a:pt x="25" y="14"/>
                      <a:pt x="26" y="12"/>
                    </a:cubicBezTo>
                    <a:cubicBezTo>
                      <a:pt x="27" y="11"/>
                      <a:pt x="29" y="12"/>
                      <a:pt x="31" y="12"/>
                    </a:cubicBezTo>
                    <a:cubicBezTo>
                      <a:pt x="31" y="11"/>
                      <a:pt x="31" y="9"/>
                      <a:pt x="31" y="8"/>
                    </a:cubicBezTo>
                    <a:cubicBezTo>
                      <a:pt x="32" y="7"/>
                      <a:pt x="32" y="7"/>
                      <a:pt x="32" y="5"/>
                    </a:cubicBezTo>
                    <a:cubicBezTo>
                      <a:pt x="33" y="5"/>
                      <a:pt x="32" y="2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  <a:close/>
                  </a:path>
                </a:pathLst>
              </a:custGeom>
              <a:solidFill>
                <a:srgbClr val="C5FFBB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2" name="Freeform 79"/>
              <p:cNvSpPr>
                <a:spLocks/>
              </p:cNvSpPr>
              <p:nvPr/>
            </p:nvSpPr>
            <p:spPr bwMode="auto">
              <a:xfrm>
                <a:off x="715" y="1476"/>
                <a:ext cx="317" cy="304"/>
              </a:xfrm>
              <a:custGeom>
                <a:avLst/>
                <a:gdLst>
                  <a:gd name="T0" fmla="*/ 1885573 w 50"/>
                  <a:gd name="T1" fmla="*/ 131847 h 48"/>
                  <a:gd name="T2" fmla="*/ 1106787 w 50"/>
                  <a:gd name="T3" fmla="*/ 0 h 48"/>
                  <a:gd name="T4" fmla="*/ 1362111 w 50"/>
                  <a:gd name="T5" fmla="*/ 193053 h 48"/>
                  <a:gd name="T6" fmla="*/ 1168202 w 50"/>
                  <a:gd name="T7" fmla="*/ 254302 h 48"/>
                  <a:gd name="T8" fmla="*/ 1168202 w 50"/>
                  <a:gd name="T9" fmla="*/ 448881 h 48"/>
                  <a:gd name="T10" fmla="*/ 1168202 w 50"/>
                  <a:gd name="T11" fmla="*/ 580729 h 48"/>
                  <a:gd name="T12" fmla="*/ 1229624 w 50"/>
                  <a:gd name="T13" fmla="*/ 773781 h 48"/>
                  <a:gd name="T14" fmla="*/ 1168202 w 50"/>
                  <a:gd name="T15" fmla="*/ 1029610 h 48"/>
                  <a:gd name="T16" fmla="*/ 1034156 w 50"/>
                  <a:gd name="T17" fmla="*/ 773781 h 48"/>
                  <a:gd name="T18" fmla="*/ 778793 w 50"/>
                  <a:gd name="T19" fmla="*/ 641940 h 48"/>
                  <a:gd name="T20" fmla="*/ 778793 w 50"/>
                  <a:gd name="T21" fmla="*/ 519758 h 48"/>
                  <a:gd name="T22" fmla="*/ 583318 w 50"/>
                  <a:gd name="T23" fmla="*/ 519758 h 48"/>
                  <a:gd name="T24" fmla="*/ 583318 w 50"/>
                  <a:gd name="T25" fmla="*/ 387676 h 48"/>
                  <a:gd name="T26" fmla="*/ 327994 w 50"/>
                  <a:gd name="T27" fmla="*/ 448881 h 48"/>
                  <a:gd name="T28" fmla="*/ 0 w 50"/>
                  <a:gd name="T29" fmla="*/ 580729 h 48"/>
                  <a:gd name="T30" fmla="*/ 0 w 50"/>
                  <a:gd name="T31" fmla="*/ 641940 h 48"/>
                  <a:gd name="T32" fmla="*/ 0 w 50"/>
                  <a:gd name="T33" fmla="*/ 641940 h 48"/>
                  <a:gd name="T34" fmla="*/ 61422 w 50"/>
                  <a:gd name="T35" fmla="*/ 968645 h 48"/>
                  <a:gd name="T36" fmla="*/ 0 w 50"/>
                  <a:gd name="T37" fmla="*/ 1161698 h 48"/>
                  <a:gd name="T38" fmla="*/ 0 w 50"/>
                  <a:gd name="T39" fmla="*/ 1415760 h 48"/>
                  <a:gd name="T40" fmla="*/ 0 w 50"/>
                  <a:gd name="T41" fmla="*/ 1415760 h 48"/>
                  <a:gd name="T42" fmla="*/ 256890 w 50"/>
                  <a:gd name="T43" fmla="*/ 1488162 h 48"/>
                  <a:gd name="T44" fmla="*/ 778793 w 50"/>
                  <a:gd name="T45" fmla="*/ 1549374 h 48"/>
                  <a:gd name="T46" fmla="*/ 778793 w 50"/>
                  <a:gd name="T47" fmla="*/ 1742427 h 48"/>
                  <a:gd name="T48" fmla="*/ 1106787 w 50"/>
                  <a:gd name="T49" fmla="*/ 1681215 h 48"/>
                  <a:gd name="T50" fmla="*/ 1168202 w 50"/>
                  <a:gd name="T51" fmla="*/ 2130103 h 48"/>
                  <a:gd name="T52" fmla="*/ 1300689 w 50"/>
                  <a:gd name="T53" fmla="*/ 2191308 h 48"/>
                  <a:gd name="T54" fmla="*/ 1362111 w 50"/>
                  <a:gd name="T55" fmla="*/ 2384405 h 48"/>
                  <a:gd name="T56" fmla="*/ 1496164 w 50"/>
                  <a:gd name="T57" fmla="*/ 2577458 h 48"/>
                  <a:gd name="T58" fmla="*/ 1557579 w 50"/>
                  <a:gd name="T59" fmla="*/ 2965134 h 48"/>
                  <a:gd name="T60" fmla="*/ 1751527 w 50"/>
                  <a:gd name="T61" fmla="*/ 2904163 h 48"/>
                  <a:gd name="T62" fmla="*/ 1946995 w 50"/>
                  <a:gd name="T63" fmla="*/ 3097221 h 48"/>
                  <a:gd name="T64" fmla="*/ 2018060 w 50"/>
                  <a:gd name="T65" fmla="*/ 2904163 h 48"/>
                  <a:gd name="T66" fmla="*/ 2211760 w 50"/>
                  <a:gd name="T67" fmla="*/ 2965134 h 48"/>
                  <a:gd name="T68" fmla="*/ 2140898 w 50"/>
                  <a:gd name="T69" fmla="*/ 2772037 h 48"/>
                  <a:gd name="T70" fmla="*/ 2407476 w 50"/>
                  <a:gd name="T71" fmla="*/ 2455281 h 48"/>
                  <a:gd name="T72" fmla="*/ 2662559 w 50"/>
                  <a:gd name="T73" fmla="*/ 2384405 h 48"/>
                  <a:gd name="T74" fmla="*/ 2796891 w 50"/>
                  <a:gd name="T75" fmla="*/ 2262184 h 48"/>
                  <a:gd name="T76" fmla="*/ 3113390 w 50"/>
                  <a:gd name="T77" fmla="*/ 2323155 h 48"/>
                  <a:gd name="T78" fmla="*/ 3247443 w 50"/>
                  <a:gd name="T79" fmla="*/ 2323155 h 48"/>
                  <a:gd name="T80" fmla="*/ 3247443 w 50"/>
                  <a:gd name="T81" fmla="*/ 2262184 h 48"/>
                  <a:gd name="T82" fmla="*/ 3186021 w 50"/>
                  <a:gd name="T83" fmla="*/ 2323155 h 48"/>
                  <a:gd name="T84" fmla="*/ 3113390 w 50"/>
                  <a:gd name="T85" fmla="*/ 1935524 h 48"/>
                  <a:gd name="T86" fmla="*/ 2858028 w 50"/>
                  <a:gd name="T87" fmla="*/ 1803677 h 48"/>
                  <a:gd name="T88" fmla="*/ 2723975 w 50"/>
                  <a:gd name="T89" fmla="*/ 1488162 h 48"/>
                  <a:gd name="T90" fmla="*/ 2723975 w 50"/>
                  <a:gd name="T91" fmla="*/ 1742427 h 48"/>
                  <a:gd name="T92" fmla="*/ 2468891 w 50"/>
                  <a:gd name="T93" fmla="*/ 1549374 h 48"/>
                  <a:gd name="T94" fmla="*/ 2336366 w 50"/>
                  <a:gd name="T95" fmla="*/ 1610579 h 48"/>
                  <a:gd name="T96" fmla="*/ 2273182 w 50"/>
                  <a:gd name="T97" fmla="*/ 1610579 h 48"/>
                  <a:gd name="T98" fmla="*/ 2273182 w 50"/>
                  <a:gd name="T99" fmla="*/ 1610579 h 48"/>
                  <a:gd name="T100" fmla="*/ 2140898 w 50"/>
                  <a:gd name="T101" fmla="*/ 1610579 h 48"/>
                  <a:gd name="T102" fmla="*/ 1824158 w 50"/>
                  <a:gd name="T103" fmla="*/ 1681215 h 48"/>
                  <a:gd name="T104" fmla="*/ 1751527 w 50"/>
                  <a:gd name="T105" fmla="*/ 1488162 h 48"/>
                  <a:gd name="T106" fmla="*/ 1496164 w 50"/>
                  <a:gd name="T107" fmla="*/ 1354795 h 48"/>
                  <a:gd name="T108" fmla="*/ 1690105 w 50"/>
                  <a:gd name="T109" fmla="*/ 1100486 h 48"/>
                  <a:gd name="T110" fmla="*/ 1751527 w 50"/>
                  <a:gd name="T111" fmla="*/ 907434 h 48"/>
                  <a:gd name="T112" fmla="*/ 1885573 w 50"/>
                  <a:gd name="T113" fmla="*/ 773781 h 48"/>
                  <a:gd name="T114" fmla="*/ 2018060 w 50"/>
                  <a:gd name="T115" fmla="*/ 519758 h 48"/>
                  <a:gd name="T116" fmla="*/ 1946995 w 50"/>
                  <a:gd name="T117" fmla="*/ 193053 h 48"/>
                  <a:gd name="T118" fmla="*/ 1885573 w 50"/>
                  <a:gd name="T119" fmla="*/ 131847 h 4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50"/>
                  <a:gd name="T181" fmla="*/ 0 h 48"/>
                  <a:gd name="T182" fmla="*/ 50 w 50"/>
                  <a:gd name="T183" fmla="*/ 48 h 48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50" h="48">
                    <a:moveTo>
                      <a:pt x="29" y="2"/>
                    </a:moveTo>
                    <a:cubicBezTo>
                      <a:pt x="25" y="2"/>
                      <a:pt x="21" y="1"/>
                      <a:pt x="17" y="0"/>
                    </a:cubicBezTo>
                    <a:cubicBezTo>
                      <a:pt x="18" y="2"/>
                      <a:pt x="19" y="3"/>
                      <a:pt x="21" y="3"/>
                    </a:cubicBezTo>
                    <a:cubicBezTo>
                      <a:pt x="21" y="4"/>
                      <a:pt x="20" y="4"/>
                      <a:pt x="18" y="4"/>
                    </a:cubicBezTo>
                    <a:cubicBezTo>
                      <a:pt x="17" y="5"/>
                      <a:pt x="17" y="6"/>
                      <a:pt x="18" y="7"/>
                    </a:cubicBezTo>
                    <a:cubicBezTo>
                      <a:pt x="17" y="8"/>
                      <a:pt x="17" y="9"/>
                      <a:pt x="18" y="9"/>
                    </a:cubicBezTo>
                    <a:cubicBezTo>
                      <a:pt x="19" y="10"/>
                      <a:pt x="19" y="10"/>
                      <a:pt x="19" y="12"/>
                    </a:cubicBezTo>
                    <a:cubicBezTo>
                      <a:pt x="19" y="13"/>
                      <a:pt x="19" y="15"/>
                      <a:pt x="18" y="16"/>
                    </a:cubicBezTo>
                    <a:cubicBezTo>
                      <a:pt x="14" y="16"/>
                      <a:pt x="17" y="13"/>
                      <a:pt x="16" y="12"/>
                    </a:cubicBezTo>
                    <a:cubicBezTo>
                      <a:pt x="15" y="11"/>
                      <a:pt x="14" y="10"/>
                      <a:pt x="12" y="10"/>
                    </a:cubicBezTo>
                    <a:cubicBezTo>
                      <a:pt x="12" y="9"/>
                      <a:pt x="12" y="9"/>
                      <a:pt x="12" y="8"/>
                    </a:cubicBezTo>
                    <a:cubicBezTo>
                      <a:pt x="11" y="8"/>
                      <a:pt x="10" y="8"/>
                      <a:pt x="9" y="8"/>
                    </a:cubicBezTo>
                    <a:cubicBezTo>
                      <a:pt x="9" y="7"/>
                      <a:pt x="10" y="6"/>
                      <a:pt x="9" y="6"/>
                    </a:cubicBezTo>
                    <a:cubicBezTo>
                      <a:pt x="8" y="6"/>
                      <a:pt x="6" y="6"/>
                      <a:pt x="5" y="7"/>
                    </a:cubicBezTo>
                    <a:cubicBezTo>
                      <a:pt x="3" y="9"/>
                      <a:pt x="3" y="9"/>
                      <a:pt x="0" y="9"/>
                    </a:cubicBezTo>
                    <a:cubicBezTo>
                      <a:pt x="0" y="9"/>
                      <a:pt x="0" y="9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2"/>
                      <a:pt x="2" y="15"/>
                      <a:pt x="1" y="15"/>
                    </a:cubicBezTo>
                    <a:cubicBezTo>
                      <a:pt x="1" y="17"/>
                      <a:pt x="1" y="17"/>
                      <a:pt x="0" y="18"/>
                    </a:cubicBezTo>
                    <a:cubicBezTo>
                      <a:pt x="0" y="19"/>
                      <a:pt x="0" y="21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2" y="25"/>
                      <a:pt x="3" y="22"/>
                      <a:pt x="4" y="23"/>
                    </a:cubicBezTo>
                    <a:cubicBezTo>
                      <a:pt x="7" y="26"/>
                      <a:pt x="10" y="25"/>
                      <a:pt x="12" y="24"/>
                    </a:cubicBezTo>
                    <a:cubicBezTo>
                      <a:pt x="13" y="25"/>
                      <a:pt x="11" y="27"/>
                      <a:pt x="12" y="27"/>
                    </a:cubicBezTo>
                    <a:cubicBezTo>
                      <a:pt x="14" y="28"/>
                      <a:pt x="14" y="26"/>
                      <a:pt x="17" y="26"/>
                    </a:cubicBezTo>
                    <a:cubicBezTo>
                      <a:pt x="19" y="31"/>
                      <a:pt x="17" y="31"/>
                      <a:pt x="18" y="33"/>
                    </a:cubicBezTo>
                    <a:cubicBezTo>
                      <a:pt x="18" y="34"/>
                      <a:pt x="20" y="33"/>
                      <a:pt x="20" y="34"/>
                    </a:cubicBezTo>
                    <a:cubicBezTo>
                      <a:pt x="21" y="34"/>
                      <a:pt x="20" y="36"/>
                      <a:pt x="21" y="37"/>
                    </a:cubicBezTo>
                    <a:cubicBezTo>
                      <a:pt x="21" y="38"/>
                      <a:pt x="23" y="38"/>
                      <a:pt x="23" y="40"/>
                    </a:cubicBezTo>
                    <a:cubicBezTo>
                      <a:pt x="23" y="42"/>
                      <a:pt x="22" y="44"/>
                      <a:pt x="24" y="46"/>
                    </a:cubicBezTo>
                    <a:cubicBezTo>
                      <a:pt x="25" y="46"/>
                      <a:pt x="26" y="45"/>
                      <a:pt x="27" y="45"/>
                    </a:cubicBezTo>
                    <a:cubicBezTo>
                      <a:pt x="28" y="46"/>
                      <a:pt x="28" y="48"/>
                      <a:pt x="30" y="48"/>
                    </a:cubicBezTo>
                    <a:cubicBezTo>
                      <a:pt x="30" y="48"/>
                      <a:pt x="30" y="46"/>
                      <a:pt x="31" y="45"/>
                    </a:cubicBezTo>
                    <a:cubicBezTo>
                      <a:pt x="32" y="45"/>
                      <a:pt x="33" y="47"/>
                      <a:pt x="34" y="46"/>
                    </a:cubicBezTo>
                    <a:cubicBezTo>
                      <a:pt x="34" y="45"/>
                      <a:pt x="33" y="44"/>
                      <a:pt x="33" y="43"/>
                    </a:cubicBezTo>
                    <a:cubicBezTo>
                      <a:pt x="34" y="41"/>
                      <a:pt x="36" y="39"/>
                      <a:pt x="37" y="38"/>
                    </a:cubicBezTo>
                    <a:cubicBezTo>
                      <a:pt x="38" y="37"/>
                      <a:pt x="39" y="37"/>
                      <a:pt x="41" y="37"/>
                    </a:cubicBezTo>
                    <a:cubicBezTo>
                      <a:pt x="43" y="37"/>
                      <a:pt x="42" y="35"/>
                      <a:pt x="43" y="35"/>
                    </a:cubicBezTo>
                    <a:cubicBezTo>
                      <a:pt x="45" y="36"/>
                      <a:pt x="47" y="37"/>
                      <a:pt x="48" y="36"/>
                    </a:cubicBezTo>
                    <a:cubicBezTo>
                      <a:pt x="49" y="36"/>
                      <a:pt x="49" y="36"/>
                      <a:pt x="50" y="36"/>
                    </a:cubicBezTo>
                    <a:cubicBezTo>
                      <a:pt x="50" y="36"/>
                      <a:pt x="50" y="36"/>
                      <a:pt x="50" y="35"/>
                    </a:cubicBezTo>
                    <a:cubicBezTo>
                      <a:pt x="50" y="35"/>
                      <a:pt x="50" y="36"/>
                      <a:pt x="49" y="36"/>
                    </a:cubicBezTo>
                    <a:cubicBezTo>
                      <a:pt x="49" y="33"/>
                      <a:pt x="49" y="30"/>
                      <a:pt x="48" y="30"/>
                    </a:cubicBezTo>
                    <a:cubicBezTo>
                      <a:pt x="46" y="29"/>
                      <a:pt x="45" y="29"/>
                      <a:pt x="44" y="28"/>
                    </a:cubicBezTo>
                    <a:cubicBezTo>
                      <a:pt x="44" y="26"/>
                      <a:pt x="44" y="23"/>
                      <a:pt x="42" y="23"/>
                    </a:cubicBezTo>
                    <a:cubicBezTo>
                      <a:pt x="41" y="24"/>
                      <a:pt x="43" y="26"/>
                      <a:pt x="42" y="27"/>
                    </a:cubicBezTo>
                    <a:cubicBezTo>
                      <a:pt x="40" y="27"/>
                      <a:pt x="40" y="24"/>
                      <a:pt x="38" y="24"/>
                    </a:cubicBezTo>
                    <a:cubicBezTo>
                      <a:pt x="37" y="24"/>
                      <a:pt x="37" y="25"/>
                      <a:pt x="36" y="25"/>
                    </a:cubicBezTo>
                    <a:cubicBezTo>
                      <a:pt x="36" y="25"/>
                      <a:pt x="36" y="25"/>
                      <a:pt x="35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4" y="26"/>
                      <a:pt x="33" y="25"/>
                      <a:pt x="33" y="25"/>
                    </a:cubicBezTo>
                    <a:cubicBezTo>
                      <a:pt x="31" y="25"/>
                      <a:pt x="29" y="27"/>
                      <a:pt x="28" y="26"/>
                    </a:cubicBezTo>
                    <a:cubicBezTo>
                      <a:pt x="27" y="25"/>
                      <a:pt x="28" y="24"/>
                      <a:pt x="27" y="23"/>
                    </a:cubicBezTo>
                    <a:cubicBezTo>
                      <a:pt x="26" y="22"/>
                      <a:pt x="23" y="23"/>
                      <a:pt x="23" y="21"/>
                    </a:cubicBezTo>
                    <a:cubicBezTo>
                      <a:pt x="22" y="19"/>
                      <a:pt x="25" y="18"/>
                      <a:pt x="26" y="17"/>
                    </a:cubicBezTo>
                    <a:cubicBezTo>
                      <a:pt x="27" y="16"/>
                      <a:pt x="26" y="15"/>
                      <a:pt x="27" y="14"/>
                    </a:cubicBezTo>
                    <a:cubicBezTo>
                      <a:pt x="27" y="13"/>
                      <a:pt x="29" y="13"/>
                      <a:pt x="29" y="12"/>
                    </a:cubicBezTo>
                    <a:cubicBezTo>
                      <a:pt x="30" y="11"/>
                      <a:pt x="30" y="9"/>
                      <a:pt x="31" y="8"/>
                    </a:cubicBezTo>
                    <a:cubicBezTo>
                      <a:pt x="30" y="6"/>
                      <a:pt x="30" y="4"/>
                      <a:pt x="30" y="3"/>
                    </a:cubicBezTo>
                    <a:lnTo>
                      <a:pt x="29" y="2"/>
                    </a:lnTo>
                    <a:close/>
                  </a:path>
                </a:pathLst>
              </a:custGeom>
              <a:solidFill>
                <a:srgbClr val="C5FFBB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3" name="Freeform 80"/>
              <p:cNvSpPr>
                <a:spLocks/>
              </p:cNvSpPr>
              <p:nvPr/>
            </p:nvSpPr>
            <p:spPr bwMode="auto">
              <a:xfrm>
                <a:off x="620" y="1609"/>
                <a:ext cx="260" cy="234"/>
              </a:xfrm>
              <a:custGeom>
                <a:avLst/>
                <a:gdLst>
                  <a:gd name="T0" fmla="*/ 0 w 41"/>
                  <a:gd name="T1" fmla="*/ 1214188 h 37"/>
                  <a:gd name="T2" fmla="*/ 257051 w 41"/>
                  <a:gd name="T3" fmla="*/ 1406175 h 37"/>
                  <a:gd name="T4" fmla="*/ 522264 w 41"/>
                  <a:gd name="T5" fmla="*/ 1406175 h 37"/>
                  <a:gd name="T6" fmla="*/ 718145 w 41"/>
                  <a:gd name="T7" fmla="*/ 1598163 h 37"/>
                  <a:gd name="T8" fmla="*/ 1035111 w 41"/>
                  <a:gd name="T9" fmla="*/ 1537449 h 37"/>
                  <a:gd name="T10" fmla="*/ 1230713 w 41"/>
                  <a:gd name="T11" fmla="*/ 1729431 h 37"/>
                  <a:gd name="T12" fmla="*/ 1497454 w 41"/>
                  <a:gd name="T13" fmla="*/ 1658877 h 37"/>
                  <a:gd name="T14" fmla="*/ 1497454 w 41"/>
                  <a:gd name="T15" fmla="*/ 1466895 h 37"/>
                  <a:gd name="T16" fmla="*/ 1752977 w 41"/>
                  <a:gd name="T17" fmla="*/ 1658877 h 37"/>
                  <a:gd name="T18" fmla="*/ 1887131 w 41"/>
                  <a:gd name="T19" fmla="*/ 1658877 h 37"/>
                  <a:gd name="T20" fmla="*/ 1887131 w 41"/>
                  <a:gd name="T21" fmla="*/ 1983656 h 37"/>
                  <a:gd name="T22" fmla="*/ 1948580 w 41"/>
                  <a:gd name="T23" fmla="*/ 1983656 h 37"/>
                  <a:gd name="T24" fmla="*/ 2142647 w 41"/>
                  <a:gd name="T25" fmla="*/ 2114968 h 37"/>
                  <a:gd name="T26" fmla="*/ 2338491 w 41"/>
                  <a:gd name="T27" fmla="*/ 2114968 h 37"/>
                  <a:gd name="T28" fmla="*/ 2471122 w 41"/>
                  <a:gd name="T29" fmla="*/ 2367669 h 37"/>
                  <a:gd name="T30" fmla="*/ 2605232 w 41"/>
                  <a:gd name="T31" fmla="*/ 2367669 h 37"/>
                  <a:gd name="T32" fmla="*/ 2605232 w 41"/>
                  <a:gd name="T33" fmla="*/ 1983656 h 37"/>
                  <a:gd name="T34" fmla="*/ 2409629 w 41"/>
                  <a:gd name="T35" fmla="*/ 1790151 h 37"/>
                  <a:gd name="T36" fmla="*/ 2532565 w 41"/>
                  <a:gd name="T37" fmla="*/ 1537449 h 37"/>
                  <a:gd name="T38" fmla="*/ 2471122 w 41"/>
                  <a:gd name="T39" fmla="*/ 1214188 h 37"/>
                  <a:gd name="T40" fmla="*/ 2338491 w 41"/>
                  <a:gd name="T41" fmla="*/ 1022207 h 37"/>
                  <a:gd name="T42" fmla="*/ 2277048 w 41"/>
                  <a:gd name="T43" fmla="*/ 830181 h 37"/>
                  <a:gd name="T44" fmla="*/ 2142647 w 41"/>
                  <a:gd name="T45" fmla="*/ 769506 h 37"/>
                  <a:gd name="T46" fmla="*/ 2081205 w 41"/>
                  <a:gd name="T47" fmla="*/ 323255 h 37"/>
                  <a:gd name="T48" fmla="*/ 1752977 w 41"/>
                  <a:gd name="T49" fmla="*/ 383975 h 37"/>
                  <a:gd name="T50" fmla="*/ 1752977 w 41"/>
                  <a:gd name="T51" fmla="*/ 191987 h 37"/>
                  <a:gd name="T52" fmla="*/ 1230713 w 41"/>
                  <a:gd name="T53" fmla="*/ 131268 h 37"/>
                  <a:gd name="T54" fmla="*/ 973668 w 41"/>
                  <a:gd name="T55" fmla="*/ 60714 h 37"/>
                  <a:gd name="T56" fmla="*/ 646962 w 41"/>
                  <a:gd name="T57" fmla="*/ 60714 h 37"/>
                  <a:gd name="T58" fmla="*/ 583751 w 41"/>
                  <a:gd name="T59" fmla="*/ 575956 h 37"/>
                  <a:gd name="T60" fmla="*/ 389677 w 41"/>
                  <a:gd name="T61" fmla="*/ 769506 h 37"/>
                  <a:gd name="T62" fmla="*/ 257051 w 41"/>
                  <a:gd name="T63" fmla="*/ 830181 h 37"/>
                  <a:gd name="T64" fmla="*/ 194074 w 41"/>
                  <a:gd name="T65" fmla="*/ 1022207 h 37"/>
                  <a:gd name="T66" fmla="*/ 61449 w 41"/>
                  <a:gd name="T67" fmla="*/ 1214188 h 37"/>
                  <a:gd name="T68" fmla="*/ 0 w 41"/>
                  <a:gd name="T69" fmla="*/ 1214188 h 3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41"/>
                  <a:gd name="T106" fmla="*/ 0 h 37"/>
                  <a:gd name="T107" fmla="*/ 41 w 41"/>
                  <a:gd name="T108" fmla="*/ 37 h 37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41" h="37">
                    <a:moveTo>
                      <a:pt x="0" y="19"/>
                    </a:moveTo>
                    <a:cubicBezTo>
                      <a:pt x="1" y="19"/>
                      <a:pt x="2" y="19"/>
                      <a:pt x="4" y="22"/>
                    </a:cubicBezTo>
                    <a:cubicBezTo>
                      <a:pt x="5" y="23"/>
                      <a:pt x="6" y="22"/>
                      <a:pt x="8" y="22"/>
                    </a:cubicBezTo>
                    <a:cubicBezTo>
                      <a:pt x="9" y="23"/>
                      <a:pt x="10" y="24"/>
                      <a:pt x="11" y="25"/>
                    </a:cubicBezTo>
                    <a:cubicBezTo>
                      <a:pt x="13" y="25"/>
                      <a:pt x="15" y="24"/>
                      <a:pt x="16" y="24"/>
                    </a:cubicBezTo>
                    <a:cubicBezTo>
                      <a:pt x="17" y="25"/>
                      <a:pt x="17" y="27"/>
                      <a:pt x="19" y="27"/>
                    </a:cubicBezTo>
                    <a:cubicBezTo>
                      <a:pt x="21" y="27"/>
                      <a:pt x="22" y="27"/>
                      <a:pt x="23" y="26"/>
                    </a:cubicBezTo>
                    <a:cubicBezTo>
                      <a:pt x="24" y="25"/>
                      <a:pt x="22" y="24"/>
                      <a:pt x="23" y="23"/>
                    </a:cubicBezTo>
                    <a:cubicBezTo>
                      <a:pt x="25" y="23"/>
                      <a:pt x="25" y="25"/>
                      <a:pt x="27" y="26"/>
                    </a:cubicBezTo>
                    <a:cubicBezTo>
                      <a:pt x="28" y="26"/>
                      <a:pt x="28" y="26"/>
                      <a:pt x="29" y="26"/>
                    </a:cubicBezTo>
                    <a:cubicBezTo>
                      <a:pt x="29" y="28"/>
                      <a:pt x="28" y="29"/>
                      <a:pt x="29" y="31"/>
                    </a:cubicBezTo>
                    <a:cubicBezTo>
                      <a:pt x="29" y="32"/>
                      <a:pt x="30" y="31"/>
                      <a:pt x="30" y="31"/>
                    </a:cubicBezTo>
                    <a:cubicBezTo>
                      <a:pt x="31" y="31"/>
                      <a:pt x="31" y="32"/>
                      <a:pt x="33" y="33"/>
                    </a:cubicBezTo>
                    <a:cubicBezTo>
                      <a:pt x="33" y="33"/>
                      <a:pt x="34" y="32"/>
                      <a:pt x="36" y="33"/>
                    </a:cubicBezTo>
                    <a:cubicBezTo>
                      <a:pt x="37" y="34"/>
                      <a:pt x="37" y="36"/>
                      <a:pt x="38" y="37"/>
                    </a:cubicBezTo>
                    <a:cubicBezTo>
                      <a:pt x="39" y="37"/>
                      <a:pt x="39" y="37"/>
                      <a:pt x="40" y="37"/>
                    </a:cubicBezTo>
                    <a:cubicBezTo>
                      <a:pt x="39" y="36"/>
                      <a:pt x="41" y="32"/>
                      <a:pt x="40" y="31"/>
                    </a:cubicBezTo>
                    <a:cubicBezTo>
                      <a:pt x="38" y="29"/>
                      <a:pt x="38" y="29"/>
                      <a:pt x="37" y="28"/>
                    </a:cubicBezTo>
                    <a:cubicBezTo>
                      <a:pt x="38" y="27"/>
                      <a:pt x="38" y="26"/>
                      <a:pt x="39" y="24"/>
                    </a:cubicBezTo>
                    <a:cubicBezTo>
                      <a:pt x="37" y="23"/>
                      <a:pt x="38" y="21"/>
                      <a:pt x="38" y="19"/>
                    </a:cubicBezTo>
                    <a:cubicBezTo>
                      <a:pt x="38" y="17"/>
                      <a:pt x="36" y="17"/>
                      <a:pt x="36" y="16"/>
                    </a:cubicBezTo>
                    <a:cubicBezTo>
                      <a:pt x="35" y="15"/>
                      <a:pt x="36" y="13"/>
                      <a:pt x="35" y="13"/>
                    </a:cubicBezTo>
                    <a:cubicBezTo>
                      <a:pt x="35" y="12"/>
                      <a:pt x="33" y="13"/>
                      <a:pt x="33" y="12"/>
                    </a:cubicBezTo>
                    <a:cubicBezTo>
                      <a:pt x="32" y="10"/>
                      <a:pt x="34" y="10"/>
                      <a:pt x="32" y="5"/>
                    </a:cubicBezTo>
                    <a:cubicBezTo>
                      <a:pt x="29" y="5"/>
                      <a:pt x="29" y="7"/>
                      <a:pt x="27" y="6"/>
                    </a:cubicBezTo>
                    <a:cubicBezTo>
                      <a:pt x="26" y="6"/>
                      <a:pt x="28" y="4"/>
                      <a:pt x="27" y="3"/>
                    </a:cubicBezTo>
                    <a:cubicBezTo>
                      <a:pt x="25" y="4"/>
                      <a:pt x="22" y="5"/>
                      <a:pt x="19" y="2"/>
                    </a:cubicBezTo>
                    <a:cubicBezTo>
                      <a:pt x="18" y="1"/>
                      <a:pt x="17" y="4"/>
                      <a:pt x="15" y="1"/>
                    </a:cubicBezTo>
                    <a:cubicBezTo>
                      <a:pt x="13" y="1"/>
                      <a:pt x="11" y="0"/>
                      <a:pt x="10" y="1"/>
                    </a:cubicBezTo>
                    <a:cubicBezTo>
                      <a:pt x="9" y="3"/>
                      <a:pt x="10" y="6"/>
                      <a:pt x="9" y="9"/>
                    </a:cubicBezTo>
                    <a:cubicBezTo>
                      <a:pt x="7" y="11"/>
                      <a:pt x="7" y="12"/>
                      <a:pt x="6" y="12"/>
                    </a:cubicBezTo>
                    <a:cubicBezTo>
                      <a:pt x="6" y="13"/>
                      <a:pt x="4" y="12"/>
                      <a:pt x="4" y="13"/>
                    </a:cubicBezTo>
                    <a:cubicBezTo>
                      <a:pt x="3" y="13"/>
                      <a:pt x="4" y="15"/>
                      <a:pt x="3" y="16"/>
                    </a:cubicBezTo>
                    <a:cubicBezTo>
                      <a:pt x="1" y="16"/>
                      <a:pt x="1" y="18"/>
                      <a:pt x="1" y="19"/>
                    </a:cubicBezTo>
                    <a:cubicBezTo>
                      <a:pt x="0" y="19"/>
                      <a:pt x="0" y="19"/>
                      <a:pt x="0" y="19"/>
                    </a:cubicBezTo>
                    <a:close/>
                  </a:path>
                </a:pathLst>
              </a:custGeom>
              <a:solidFill>
                <a:srgbClr val="C5FFBB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4" name="Freeform 81"/>
              <p:cNvSpPr>
                <a:spLocks/>
              </p:cNvSpPr>
              <p:nvPr/>
            </p:nvSpPr>
            <p:spPr bwMode="auto">
              <a:xfrm>
                <a:off x="234" y="1362"/>
                <a:ext cx="95" cy="139"/>
              </a:xfrm>
              <a:custGeom>
                <a:avLst/>
                <a:gdLst>
                  <a:gd name="T0" fmla="*/ 61212 w 15"/>
                  <a:gd name="T1" fmla="*/ 130654 h 22"/>
                  <a:gd name="T2" fmla="*/ 0 w 15"/>
                  <a:gd name="T3" fmla="*/ 251729 h 22"/>
                  <a:gd name="T4" fmla="*/ 326705 w 15"/>
                  <a:gd name="T5" fmla="*/ 1077225 h 22"/>
                  <a:gd name="T6" fmla="*/ 519758 w 15"/>
                  <a:gd name="T7" fmla="*/ 1338538 h 22"/>
                  <a:gd name="T8" fmla="*/ 835031 w 15"/>
                  <a:gd name="T9" fmla="*/ 1268400 h 22"/>
                  <a:gd name="T10" fmla="*/ 968645 w 15"/>
                  <a:gd name="T11" fmla="*/ 1077225 h 22"/>
                  <a:gd name="T12" fmla="*/ 907434 w 15"/>
                  <a:gd name="T13" fmla="*/ 704458 h 22"/>
                  <a:gd name="T14" fmla="*/ 835031 w 15"/>
                  <a:gd name="T15" fmla="*/ 513005 h 22"/>
                  <a:gd name="T16" fmla="*/ 580729 w 15"/>
                  <a:gd name="T17" fmla="*/ 513005 h 22"/>
                  <a:gd name="T18" fmla="*/ 387676 w 15"/>
                  <a:gd name="T19" fmla="*/ 60516 h 22"/>
                  <a:gd name="T20" fmla="*/ 193053 w 15"/>
                  <a:gd name="T21" fmla="*/ 251729 h 22"/>
                  <a:gd name="T22" fmla="*/ 61212 w 15"/>
                  <a:gd name="T23" fmla="*/ 130654 h 2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5"/>
                  <a:gd name="T37" fmla="*/ 0 h 22"/>
                  <a:gd name="T38" fmla="*/ 15 w 15"/>
                  <a:gd name="T39" fmla="*/ 22 h 22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5" h="22">
                    <a:moveTo>
                      <a:pt x="1" y="2"/>
                    </a:moveTo>
                    <a:cubicBezTo>
                      <a:pt x="0" y="2"/>
                      <a:pt x="0" y="3"/>
                      <a:pt x="0" y="4"/>
                    </a:cubicBezTo>
                    <a:cubicBezTo>
                      <a:pt x="2" y="8"/>
                      <a:pt x="3" y="13"/>
                      <a:pt x="5" y="17"/>
                    </a:cubicBezTo>
                    <a:cubicBezTo>
                      <a:pt x="5" y="19"/>
                      <a:pt x="6" y="20"/>
                      <a:pt x="8" y="21"/>
                    </a:cubicBezTo>
                    <a:cubicBezTo>
                      <a:pt x="9" y="22"/>
                      <a:pt x="11" y="21"/>
                      <a:pt x="13" y="20"/>
                    </a:cubicBezTo>
                    <a:cubicBezTo>
                      <a:pt x="14" y="20"/>
                      <a:pt x="14" y="19"/>
                      <a:pt x="15" y="17"/>
                    </a:cubicBezTo>
                    <a:cubicBezTo>
                      <a:pt x="14" y="15"/>
                      <a:pt x="14" y="13"/>
                      <a:pt x="14" y="11"/>
                    </a:cubicBezTo>
                    <a:cubicBezTo>
                      <a:pt x="14" y="10"/>
                      <a:pt x="12" y="11"/>
                      <a:pt x="13" y="8"/>
                    </a:cubicBezTo>
                    <a:cubicBezTo>
                      <a:pt x="11" y="9"/>
                      <a:pt x="10" y="9"/>
                      <a:pt x="9" y="8"/>
                    </a:cubicBezTo>
                    <a:cubicBezTo>
                      <a:pt x="9" y="5"/>
                      <a:pt x="8" y="1"/>
                      <a:pt x="6" y="1"/>
                    </a:cubicBezTo>
                    <a:cubicBezTo>
                      <a:pt x="5" y="0"/>
                      <a:pt x="5" y="3"/>
                      <a:pt x="3" y="4"/>
                    </a:cubicBezTo>
                    <a:cubicBezTo>
                      <a:pt x="2" y="4"/>
                      <a:pt x="1" y="3"/>
                      <a:pt x="1" y="2"/>
                    </a:cubicBezTo>
                    <a:close/>
                  </a:path>
                </a:pathLst>
              </a:custGeom>
              <a:solidFill>
                <a:srgbClr val="C5FFBB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37" name="Freeform 82"/>
            <p:cNvSpPr>
              <a:spLocks noEditPoints="1"/>
            </p:cNvSpPr>
            <p:nvPr/>
          </p:nvSpPr>
          <p:spPr bwMode="auto">
            <a:xfrm>
              <a:off x="1191" y="1980"/>
              <a:ext cx="1403" cy="694"/>
            </a:xfrm>
            <a:custGeom>
              <a:avLst/>
              <a:gdLst>
                <a:gd name="T0" fmla="*/ 524078 w 366"/>
                <a:gd name="T1" fmla="*/ 580964 h 177"/>
                <a:gd name="T2" fmla="*/ 583679 w 366"/>
                <a:gd name="T3" fmla="*/ 595844 h 177"/>
                <a:gd name="T4" fmla="*/ 628130 w 366"/>
                <a:gd name="T5" fmla="*/ 595844 h 177"/>
                <a:gd name="T6" fmla="*/ 675430 w 366"/>
                <a:gd name="T7" fmla="*/ 628223 h 177"/>
                <a:gd name="T8" fmla="*/ 789621 w 366"/>
                <a:gd name="T9" fmla="*/ 570770 h 177"/>
                <a:gd name="T10" fmla="*/ 875802 w 366"/>
                <a:gd name="T11" fmla="*/ 523515 h 177"/>
                <a:gd name="T12" fmla="*/ 955286 w 366"/>
                <a:gd name="T13" fmla="*/ 461604 h 177"/>
                <a:gd name="T14" fmla="*/ 942720 w 366"/>
                <a:gd name="T15" fmla="*/ 370592 h 177"/>
                <a:gd name="T16" fmla="*/ 885707 w 366"/>
                <a:gd name="T17" fmla="*/ 403202 h 177"/>
                <a:gd name="T18" fmla="*/ 825271 w 366"/>
                <a:gd name="T19" fmla="*/ 367028 h 177"/>
                <a:gd name="T20" fmla="*/ 808649 w 366"/>
                <a:gd name="T21" fmla="*/ 319769 h 177"/>
                <a:gd name="T22" fmla="*/ 730020 w 366"/>
                <a:gd name="T23" fmla="*/ 304886 h 177"/>
                <a:gd name="T24" fmla="*/ 723377 w 366"/>
                <a:gd name="T25" fmla="*/ 279811 h 177"/>
                <a:gd name="T26" fmla="*/ 716899 w 366"/>
                <a:gd name="T27" fmla="*/ 228757 h 177"/>
                <a:gd name="T28" fmla="*/ 675430 w 366"/>
                <a:gd name="T29" fmla="*/ 261426 h 177"/>
                <a:gd name="T30" fmla="*/ 643897 w 366"/>
                <a:gd name="T31" fmla="*/ 298491 h 177"/>
                <a:gd name="T32" fmla="*/ 602665 w 366"/>
                <a:gd name="T33" fmla="*/ 257631 h 177"/>
                <a:gd name="T34" fmla="*/ 536364 w 366"/>
                <a:gd name="T35" fmla="*/ 253831 h 177"/>
                <a:gd name="T36" fmla="*/ 524078 w 366"/>
                <a:gd name="T37" fmla="*/ 240148 h 177"/>
                <a:gd name="T38" fmla="*/ 498349 w 366"/>
                <a:gd name="T39" fmla="*/ 251232 h 177"/>
                <a:gd name="T40" fmla="*/ 533159 w 366"/>
                <a:gd name="T41" fmla="*/ 181499 h 177"/>
                <a:gd name="T42" fmla="*/ 564412 w 366"/>
                <a:gd name="T43" fmla="*/ 126939 h 177"/>
                <a:gd name="T44" fmla="*/ 650597 w 366"/>
                <a:gd name="T45" fmla="*/ 232557 h 177"/>
                <a:gd name="T46" fmla="*/ 653813 w 366"/>
                <a:gd name="T47" fmla="*/ 79634 h 177"/>
                <a:gd name="T48" fmla="*/ 647335 w 366"/>
                <a:gd name="T49" fmla="*/ 28811 h 177"/>
                <a:gd name="T50" fmla="*/ 555347 w 366"/>
                <a:gd name="T51" fmla="*/ 54606 h 177"/>
                <a:gd name="T52" fmla="*/ 450236 w 366"/>
                <a:gd name="T53" fmla="*/ 130692 h 177"/>
                <a:gd name="T54" fmla="*/ 307893 w 366"/>
                <a:gd name="T55" fmla="*/ 189093 h 177"/>
                <a:gd name="T56" fmla="*/ 279005 w 366"/>
                <a:gd name="T57" fmla="*/ 214105 h 177"/>
                <a:gd name="T58" fmla="*/ 231687 w 366"/>
                <a:gd name="T59" fmla="*/ 217657 h 177"/>
                <a:gd name="T60" fmla="*/ 174674 w 366"/>
                <a:gd name="T61" fmla="*/ 251232 h 177"/>
                <a:gd name="T62" fmla="*/ 167973 w 366"/>
                <a:gd name="T63" fmla="*/ 363229 h 177"/>
                <a:gd name="T64" fmla="*/ 228470 w 366"/>
                <a:gd name="T65" fmla="*/ 344844 h 177"/>
                <a:gd name="T66" fmla="*/ 285706 w 366"/>
                <a:gd name="T67" fmla="*/ 367028 h 177"/>
                <a:gd name="T68" fmla="*/ 311156 w 366"/>
                <a:gd name="T69" fmla="*/ 355944 h 177"/>
                <a:gd name="T70" fmla="*/ 345909 w 366"/>
                <a:gd name="T71" fmla="*/ 334418 h 177"/>
                <a:gd name="T72" fmla="*/ 428827 w 366"/>
                <a:gd name="T73" fmla="*/ 334418 h 177"/>
                <a:gd name="T74" fmla="*/ 460142 w 366"/>
                <a:gd name="T75" fmla="*/ 417851 h 177"/>
                <a:gd name="T76" fmla="*/ 517377 w 366"/>
                <a:gd name="T77" fmla="*/ 472704 h 177"/>
                <a:gd name="T78" fmla="*/ 0 w 366"/>
                <a:gd name="T79" fmla="*/ 126939 h 177"/>
                <a:gd name="T80" fmla="*/ 28949 w 366"/>
                <a:gd name="T81" fmla="*/ 141835 h 177"/>
                <a:gd name="T82" fmla="*/ 977534 w 366"/>
                <a:gd name="T83" fmla="*/ 181499 h 177"/>
                <a:gd name="T84" fmla="*/ 1018988 w 366"/>
                <a:gd name="T85" fmla="*/ 170399 h 177"/>
                <a:gd name="T86" fmla="*/ 1072724 w 366"/>
                <a:gd name="T87" fmla="*/ 152919 h 177"/>
                <a:gd name="T88" fmla="*/ 1114178 w 366"/>
                <a:gd name="T89" fmla="*/ 130692 h 177"/>
                <a:gd name="T90" fmla="*/ 1040558 w 366"/>
                <a:gd name="T91" fmla="*/ 119591 h 177"/>
                <a:gd name="T92" fmla="*/ 999944 w 366"/>
                <a:gd name="T93" fmla="*/ 134487 h 177"/>
                <a:gd name="T94" fmla="*/ 971052 w 366"/>
                <a:gd name="T95" fmla="*/ 152919 h 177"/>
                <a:gd name="T96" fmla="*/ 929599 w 366"/>
                <a:gd name="T97" fmla="*/ 355944 h 177"/>
                <a:gd name="T98" fmla="*/ 789621 w 366"/>
                <a:gd name="T99" fmla="*/ 251232 h 177"/>
                <a:gd name="T100" fmla="*/ 875802 w 366"/>
                <a:gd name="T101" fmla="*/ 228757 h 177"/>
                <a:gd name="T102" fmla="*/ 939504 w 366"/>
                <a:gd name="T103" fmla="*/ 214105 h 177"/>
                <a:gd name="T104" fmla="*/ 939504 w 366"/>
                <a:gd name="T105" fmla="*/ 170399 h 177"/>
                <a:gd name="T106" fmla="*/ 891572 w 366"/>
                <a:gd name="T107" fmla="*/ 192830 h 177"/>
                <a:gd name="T108" fmla="*/ 888133 w 366"/>
                <a:gd name="T109" fmla="*/ 247436 h 17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66"/>
                <a:gd name="T166" fmla="*/ 0 h 177"/>
                <a:gd name="T167" fmla="*/ 366 w 366"/>
                <a:gd name="T168" fmla="*/ 177 h 17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66" h="177">
                  <a:moveTo>
                    <a:pt x="172" y="144"/>
                  </a:moveTo>
                  <a:cubicBezTo>
                    <a:pt x="172" y="145"/>
                    <a:pt x="171" y="146"/>
                    <a:pt x="170" y="147"/>
                  </a:cubicBezTo>
                  <a:cubicBezTo>
                    <a:pt x="170" y="148"/>
                    <a:pt x="170" y="149"/>
                    <a:pt x="169" y="150"/>
                  </a:cubicBezTo>
                  <a:cubicBezTo>
                    <a:pt x="168" y="151"/>
                    <a:pt x="166" y="151"/>
                    <a:pt x="165" y="152"/>
                  </a:cubicBezTo>
                  <a:cubicBezTo>
                    <a:pt x="165" y="152"/>
                    <a:pt x="165" y="153"/>
                    <a:pt x="165" y="154"/>
                  </a:cubicBezTo>
                  <a:cubicBezTo>
                    <a:pt x="164" y="155"/>
                    <a:pt x="162" y="155"/>
                    <a:pt x="162" y="156"/>
                  </a:cubicBezTo>
                  <a:cubicBezTo>
                    <a:pt x="162" y="158"/>
                    <a:pt x="165" y="158"/>
                    <a:pt x="165" y="160"/>
                  </a:cubicBezTo>
                  <a:cubicBezTo>
                    <a:pt x="165" y="161"/>
                    <a:pt x="162" y="162"/>
                    <a:pt x="165" y="165"/>
                  </a:cubicBezTo>
                  <a:cubicBezTo>
                    <a:pt x="168" y="166"/>
                    <a:pt x="167" y="163"/>
                    <a:pt x="168" y="162"/>
                  </a:cubicBezTo>
                  <a:cubicBezTo>
                    <a:pt x="169" y="162"/>
                    <a:pt x="169" y="162"/>
                    <a:pt x="170" y="162"/>
                  </a:cubicBezTo>
                  <a:cubicBezTo>
                    <a:pt x="172" y="162"/>
                    <a:pt x="173" y="162"/>
                    <a:pt x="174" y="163"/>
                  </a:cubicBezTo>
                  <a:cubicBezTo>
                    <a:pt x="175" y="164"/>
                    <a:pt x="177" y="163"/>
                    <a:pt x="178" y="164"/>
                  </a:cubicBezTo>
                  <a:cubicBezTo>
                    <a:pt x="179" y="164"/>
                    <a:pt x="178" y="166"/>
                    <a:pt x="180" y="167"/>
                  </a:cubicBezTo>
                  <a:cubicBezTo>
                    <a:pt x="181" y="167"/>
                    <a:pt x="182" y="164"/>
                    <a:pt x="184" y="164"/>
                  </a:cubicBezTo>
                  <a:cubicBezTo>
                    <a:pt x="186" y="164"/>
                    <a:pt x="186" y="166"/>
                    <a:pt x="187" y="166"/>
                  </a:cubicBezTo>
                  <a:cubicBezTo>
                    <a:pt x="189" y="165"/>
                    <a:pt x="187" y="163"/>
                    <a:pt x="187" y="161"/>
                  </a:cubicBezTo>
                  <a:cubicBezTo>
                    <a:pt x="187" y="160"/>
                    <a:pt x="188" y="159"/>
                    <a:pt x="189" y="159"/>
                  </a:cubicBezTo>
                  <a:cubicBezTo>
                    <a:pt x="190" y="159"/>
                    <a:pt x="190" y="160"/>
                    <a:pt x="191" y="160"/>
                  </a:cubicBezTo>
                  <a:cubicBezTo>
                    <a:pt x="191" y="160"/>
                    <a:pt x="191" y="160"/>
                    <a:pt x="192" y="160"/>
                  </a:cubicBezTo>
                  <a:cubicBezTo>
                    <a:pt x="192" y="160"/>
                    <a:pt x="192" y="161"/>
                    <a:pt x="195" y="160"/>
                  </a:cubicBezTo>
                  <a:cubicBezTo>
                    <a:pt x="195" y="160"/>
                    <a:pt x="197" y="163"/>
                    <a:pt x="198" y="164"/>
                  </a:cubicBezTo>
                  <a:cubicBezTo>
                    <a:pt x="198" y="164"/>
                    <a:pt x="197" y="165"/>
                    <a:pt x="197" y="166"/>
                  </a:cubicBezTo>
                  <a:cubicBezTo>
                    <a:pt x="198" y="167"/>
                    <a:pt x="199" y="165"/>
                    <a:pt x="200" y="166"/>
                  </a:cubicBezTo>
                  <a:cubicBezTo>
                    <a:pt x="202" y="167"/>
                    <a:pt x="201" y="169"/>
                    <a:pt x="203" y="171"/>
                  </a:cubicBezTo>
                  <a:cubicBezTo>
                    <a:pt x="204" y="171"/>
                    <a:pt x="205" y="170"/>
                    <a:pt x="206" y="170"/>
                  </a:cubicBezTo>
                  <a:cubicBezTo>
                    <a:pt x="207" y="170"/>
                    <a:pt x="208" y="172"/>
                    <a:pt x="209" y="172"/>
                  </a:cubicBezTo>
                  <a:cubicBezTo>
                    <a:pt x="210" y="172"/>
                    <a:pt x="210" y="172"/>
                    <a:pt x="211" y="172"/>
                  </a:cubicBezTo>
                  <a:cubicBezTo>
                    <a:pt x="212" y="172"/>
                    <a:pt x="212" y="173"/>
                    <a:pt x="213" y="173"/>
                  </a:cubicBezTo>
                  <a:cubicBezTo>
                    <a:pt x="215" y="173"/>
                    <a:pt x="216" y="172"/>
                    <a:pt x="218" y="172"/>
                  </a:cubicBezTo>
                  <a:cubicBezTo>
                    <a:pt x="222" y="173"/>
                    <a:pt x="225" y="177"/>
                    <a:pt x="229" y="177"/>
                  </a:cubicBezTo>
                  <a:cubicBezTo>
                    <a:pt x="230" y="177"/>
                    <a:pt x="232" y="177"/>
                    <a:pt x="233" y="176"/>
                  </a:cubicBezTo>
                  <a:cubicBezTo>
                    <a:pt x="233" y="176"/>
                    <a:pt x="233" y="176"/>
                    <a:pt x="233" y="176"/>
                  </a:cubicBezTo>
                  <a:cubicBezTo>
                    <a:pt x="235" y="175"/>
                    <a:pt x="237" y="174"/>
                    <a:pt x="238" y="171"/>
                  </a:cubicBezTo>
                  <a:cubicBezTo>
                    <a:pt x="237" y="169"/>
                    <a:pt x="239" y="168"/>
                    <a:pt x="242" y="163"/>
                  </a:cubicBezTo>
                  <a:cubicBezTo>
                    <a:pt x="244" y="161"/>
                    <a:pt x="247" y="159"/>
                    <a:pt x="249" y="157"/>
                  </a:cubicBezTo>
                  <a:cubicBezTo>
                    <a:pt x="250" y="155"/>
                    <a:pt x="250" y="152"/>
                    <a:pt x="250" y="150"/>
                  </a:cubicBezTo>
                  <a:cubicBezTo>
                    <a:pt x="256" y="149"/>
                    <a:pt x="253" y="148"/>
                    <a:pt x="254" y="147"/>
                  </a:cubicBezTo>
                  <a:cubicBezTo>
                    <a:pt x="255" y="146"/>
                    <a:pt x="257" y="145"/>
                    <a:pt x="257" y="145"/>
                  </a:cubicBezTo>
                  <a:cubicBezTo>
                    <a:pt x="259" y="145"/>
                    <a:pt x="258" y="149"/>
                    <a:pt x="259" y="150"/>
                  </a:cubicBezTo>
                  <a:cubicBezTo>
                    <a:pt x="264" y="149"/>
                    <a:pt x="265" y="146"/>
                    <a:pt x="269" y="144"/>
                  </a:cubicBezTo>
                  <a:cubicBezTo>
                    <a:pt x="270" y="144"/>
                    <a:pt x="271" y="144"/>
                    <a:pt x="271" y="144"/>
                  </a:cubicBezTo>
                  <a:cubicBezTo>
                    <a:pt x="273" y="144"/>
                    <a:pt x="274" y="145"/>
                    <a:pt x="276" y="144"/>
                  </a:cubicBezTo>
                  <a:cubicBezTo>
                    <a:pt x="278" y="143"/>
                    <a:pt x="278" y="140"/>
                    <a:pt x="282" y="139"/>
                  </a:cubicBezTo>
                  <a:cubicBezTo>
                    <a:pt x="285" y="138"/>
                    <a:pt x="288" y="140"/>
                    <a:pt x="290" y="140"/>
                  </a:cubicBezTo>
                  <a:cubicBezTo>
                    <a:pt x="292" y="140"/>
                    <a:pt x="293" y="138"/>
                    <a:pt x="294" y="137"/>
                  </a:cubicBezTo>
                  <a:cubicBezTo>
                    <a:pt x="297" y="137"/>
                    <a:pt x="299" y="137"/>
                    <a:pt x="300" y="136"/>
                  </a:cubicBezTo>
                  <a:cubicBezTo>
                    <a:pt x="301" y="136"/>
                    <a:pt x="300" y="135"/>
                    <a:pt x="301" y="134"/>
                  </a:cubicBezTo>
                  <a:cubicBezTo>
                    <a:pt x="301" y="134"/>
                    <a:pt x="302" y="135"/>
                    <a:pt x="303" y="134"/>
                  </a:cubicBezTo>
                  <a:cubicBezTo>
                    <a:pt x="303" y="131"/>
                    <a:pt x="300" y="129"/>
                    <a:pt x="301" y="127"/>
                  </a:cubicBezTo>
                  <a:cubicBezTo>
                    <a:pt x="301" y="125"/>
                    <a:pt x="303" y="124"/>
                    <a:pt x="304" y="123"/>
                  </a:cubicBezTo>
                  <a:cubicBezTo>
                    <a:pt x="305" y="122"/>
                    <a:pt x="306" y="121"/>
                    <a:pt x="306" y="118"/>
                  </a:cubicBezTo>
                  <a:cubicBezTo>
                    <a:pt x="306" y="118"/>
                    <a:pt x="307" y="118"/>
                    <a:pt x="308" y="118"/>
                  </a:cubicBezTo>
                  <a:cubicBezTo>
                    <a:pt x="307" y="115"/>
                    <a:pt x="305" y="111"/>
                    <a:pt x="303" y="108"/>
                  </a:cubicBezTo>
                  <a:cubicBezTo>
                    <a:pt x="302" y="106"/>
                    <a:pt x="299" y="104"/>
                    <a:pt x="297" y="102"/>
                  </a:cubicBezTo>
                  <a:cubicBezTo>
                    <a:pt x="295" y="99"/>
                    <a:pt x="294" y="98"/>
                    <a:pt x="293" y="100"/>
                  </a:cubicBezTo>
                  <a:cubicBezTo>
                    <a:pt x="291" y="100"/>
                    <a:pt x="290" y="99"/>
                    <a:pt x="290" y="102"/>
                  </a:cubicBezTo>
                  <a:cubicBezTo>
                    <a:pt x="290" y="103"/>
                    <a:pt x="289" y="104"/>
                    <a:pt x="288" y="105"/>
                  </a:cubicBezTo>
                  <a:cubicBezTo>
                    <a:pt x="288" y="105"/>
                    <a:pt x="290" y="105"/>
                    <a:pt x="289" y="107"/>
                  </a:cubicBezTo>
                  <a:cubicBezTo>
                    <a:pt x="288" y="108"/>
                    <a:pt x="287" y="110"/>
                    <a:pt x="286" y="110"/>
                  </a:cubicBezTo>
                  <a:cubicBezTo>
                    <a:pt x="285" y="109"/>
                    <a:pt x="284" y="108"/>
                    <a:pt x="282" y="108"/>
                  </a:cubicBezTo>
                  <a:cubicBezTo>
                    <a:pt x="280" y="108"/>
                    <a:pt x="281" y="112"/>
                    <a:pt x="279" y="111"/>
                  </a:cubicBezTo>
                  <a:cubicBezTo>
                    <a:pt x="277" y="108"/>
                    <a:pt x="280" y="107"/>
                    <a:pt x="282" y="107"/>
                  </a:cubicBezTo>
                  <a:cubicBezTo>
                    <a:pt x="281" y="106"/>
                    <a:pt x="281" y="105"/>
                    <a:pt x="282" y="104"/>
                  </a:cubicBezTo>
                  <a:cubicBezTo>
                    <a:pt x="283" y="104"/>
                    <a:pt x="283" y="103"/>
                    <a:pt x="281" y="103"/>
                  </a:cubicBezTo>
                  <a:cubicBezTo>
                    <a:pt x="278" y="102"/>
                    <a:pt x="279" y="103"/>
                    <a:pt x="277" y="104"/>
                  </a:cubicBezTo>
                  <a:cubicBezTo>
                    <a:pt x="276" y="104"/>
                    <a:pt x="277" y="102"/>
                    <a:pt x="272" y="103"/>
                  </a:cubicBezTo>
                  <a:cubicBezTo>
                    <a:pt x="270" y="102"/>
                    <a:pt x="270" y="99"/>
                    <a:pt x="265" y="98"/>
                  </a:cubicBezTo>
                  <a:cubicBezTo>
                    <a:pt x="261" y="98"/>
                    <a:pt x="261" y="101"/>
                    <a:pt x="260" y="101"/>
                  </a:cubicBezTo>
                  <a:cubicBezTo>
                    <a:pt x="260" y="100"/>
                    <a:pt x="259" y="99"/>
                    <a:pt x="259" y="97"/>
                  </a:cubicBezTo>
                  <a:cubicBezTo>
                    <a:pt x="259" y="97"/>
                    <a:pt x="256" y="98"/>
                    <a:pt x="256" y="94"/>
                  </a:cubicBezTo>
                  <a:cubicBezTo>
                    <a:pt x="259" y="95"/>
                    <a:pt x="258" y="94"/>
                    <a:pt x="259" y="92"/>
                  </a:cubicBezTo>
                  <a:cubicBezTo>
                    <a:pt x="260" y="92"/>
                    <a:pt x="261" y="92"/>
                    <a:pt x="262" y="90"/>
                  </a:cubicBezTo>
                  <a:cubicBezTo>
                    <a:pt x="263" y="90"/>
                    <a:pt x="264" y="92"/>
                    <a:pt x="265" y="91"/>
                  </a:cubicBezTo>
                  <a:cubicBezTo>
                    <a:pt x="265" y="91"/>
                    <a:pt x="266" y="90"/>
                    <a:pt x="259" y="89"/>
                  </a:cubicBezTo>
                  <a:cubicBezTo>
                    <a:pt x="257" y="89"/>
                    <a:pt x="256" y="88"/>
                    <a:pt x="255" y="88"/>
                  </a:cubicBezTo>
                  <a:cubicBezTo>
                    <a:pt x="254" y="89"/>
                    <a:pt x="256" y="92"/>
                    <a:pt x="253" y="91"/>
                  </a:cubicBezTo>
                  <a:cubicBezTo>
                    <a:pt x="253" y="90"/>
                    <a:pt x="254" y="89"/>
                    <a:pt x="252" y="88"/>
                  </a:cubicBezTo>
                  <a:cubicBezTo>
                    <a:pt x="251" y="87"/>
                    <a:pt x="250" y="88"/>
                    <a:pt x="248" y="88"/>
                  </a:cubicBezTo>
                  <a:cubicBezTo>
                    <a:pt x="245" y="86"/>
                    <a:pt x="248" y="86"/>
                    <a:pt x="238" y="86"/>
                  </a:cubicBezTo>
                  <a:cubicBezTo>
                    <a:pt x="236" y="86"/>
                    <a:pt x="237" y="84"/>
                    <a:pt x="236" y="83"/>
                  </a:cubicBezTo>
                  <a:cubicBezTo>
                    <a:pt x="235" y="83"/>
                    <a:pt x="235" y="85"/>
                    <a:pt x="234" y="85"/>
                  </a:cubicBezTo>
                  <a:cubicBezTo>
                    <a:pt x="232" y="86"/>
                    <a:pt x="231" y="84"/>
                    <a:pt x="230" y="84"/>
                  </a:cubicBezTo>
                  <a:cubicBezTo>
                    <a:pt x="228" y="85"/>
                    <a:pt x="226" y="87"/>
                    <a:pt x="222" y="87"/>
                  </a:cubicBezTo>
                  <a:cubicBezTo>
                    <a:pt x="218" y="87"/>
                    <a:pt x="218" y="84"/>
                    <a:pt x="216" y="83"/>
                  </a:cubicBezTo>
                  <a:cubicBezTo>
                    <a:pt x="216" y="82"/>
                    <a:pt x="217" y="81"/>
                    <a:pt x="218" y="80"/>
                  </a:cubicBezTo>
                  <a:cubicBezTo>
                    <a:pt x="218" y="78"/>
                    <a:pt x="216" y="77"/>
                    <a:pt x="217" y="75"/>
                  </a:cubicBezTo>
                  <a:cubicBezTo>
                    <a:pt x="218" y="74"/>
                    <a:pt x="219" y="74"/>
                    <a:pt x="220" y="74"/>
                  </a:cubicBezTo>
                  <a:cubicBezTo>
                    <a:pt x="223" y="73"/>
                    <a:pt x="224" y="74"/>
                    <a:pt x="225" y="75"/>
                  </a:cubicBezTo>
                  <a:cubicBezTo>
                    <a:pt x="226" y="75"/>
                    <a:pt x="227" y="77"/>
                    <a:pt x="228" y="77"/>
                  </a:cubicBezTo>
                  <a:cubicBezTo>
                    <a:pt x="229" y="77"/>
                    <a:pt x="229" y="76"/>
                    <a:pt x="229" y="74"/>
                  </a:cubicBezTo>
                  <a:cubicBezTo>
                    <a:pt x="229" y="74"/>
                    <a:pt x="229" y="74"/>
                    <a:pt x="229" y="74"/>
                  </a:cubicBezTo>
                  <a:cubicBezTo>
                    <a:pt x="230" y="73"/>
                    <a:pt x="230" y="72"/>
                    <a:pt x="230" y="72"/>
                  </a:cubicBezTo>
                  <a:cubicBezTo>
                    <a:pt x="230" y="71"/>
                    <a:pt x="230" y="70"/>
                    <a:pt x="230" y="70"/>
                  </a:cubicBezTo>
                  <a:cubicBezTo>
                    <a:pt x="230" y="69"/>
                    <a:pt x="231" y="69"/>
                    <a:pt x="231" y="68"/>
                  </a:cubicBezTo>
                  <a:cubicBezTo>
                    <a:pt x="231" y="68"/>
                    <a:pt x="231" y="68"/>
                    <a:pt x="231" y="68"/>
                  </a:cubicBezTo>
                  <a:cubicBezTo>
                    <a:pt x="231" y="66"/>
                    <a:pt x="228" y="64"/>
                    <a:pt x="226" y="63"/>
                  </a:cubicBezTo>
                  <a:cubicBezTo>
                    <a:pt x="226" y="62"/>
                    <a:pt x="226" y="61"/>
                    <a:pt x="226" y="59"/>
                  </a:cubicBezTo>
                  <a:cubicBezTo>
                    <a:pt x="224" y="60"/>
                    <a:pt x="224" y="63"/>
                    <a:pt x="224" y="65"/>
                  </a:cubicBezTo>
                  <a:cubicBezTo>
                    <a:pt x="223" y="66"/>
                    <a:pt x="222" y="67"/>
                    <a:pt x="222" y="67"/>
                  </a:cubicBezTo>
                  <a:cubicBezTo>
                    <a:pt x="221" y="68"/>
                    <a:pt x="220" y="69"/>
                    <a:pt x="219" y="70"/>
                  </a:cubicBezTo>
                  <a:cubicBezTo>
                    <a:pt x="218" y="70"/>
                    <a:pt x="217" y="69"/>
                    <a:pt x="217" y="69"/>
                  </a:cubicBezTo>
                  <a:cubicBezTo>
                    <a:pt x="216" y="70"/>
                    <a:pt x="216" y="71"/>
                    <a:pt x="215" y="71"/>
                  </a:cubicBezTo>
                  <a:cubicBezTo>
                    <a:pt x="214" y="71"/>
                    <a:pt x="213" y="71"/>
                    <a:pt x="213" y="72"/>
                  </a:cubicBezTo>
                  <a:cubicBezTo>
                    <a:pt x="212" y="73"/>
                    <a:pt x="213" y="74"/>
                    <a:pt x="213" y="76"/>
                  </a:cubicBezTo>
                  <a:cubicBezTo>
                    <a:pt x="212" y="77"/>
                    <a:pt x="211" y="78"/>
                    <a:pt x="210" y="78"/>
                  </a:cubicBezTo>
                  <a:cubicBezTo>
                    <a:pt x="209" y="78"/>
                    <a:pt x="209" y="78"/>
                    <a:pt x="209" y="80"/>
                  </a:cubicBezTo>
                  <a:cubicBezTo>
                    <a:pt x="208" y="81"/>
                    <a:pt x="207" y="81"/>
                    <a:pt x="206" y="81"/>
                  </a:cubicBezTo>
                  <a:cubicBezTo>
                    <a:pt x="206" y="81"/>
                    <a:pt x="206" y="81"/>
                    <a:pt x="206" y="81"/>
                  </a:cubicBezTo>
                  <a:cubicBezTo>
                    <a:pt x="205" y="81"/>
                    <a:pt x="204" y="83"/>
                    <a:pt x="203" y="82"/>
                  </a:cubicBezTo>
                  <a:cubicBezTo>
                    <a:pt x="202" y="82"/>
                    <a:pt x="203" y="81"/>
                    <a:pt x="203" y="81"/>
                  </a:cubicBezTo>
                  <a:cubicBezTo>
                    <a:pt x="202" y="81"/>
                    <a:pt x="201" y="81"/>
                    <a:pt x="201" y="80"/>
                  </a:cubicBezTo>
                  <a:cubicBezTo>
                    <a:pt x="201" y="79"/>
                    <a:pt x="204" y="79"/>
                    <a:pt x="204" y="78"/>
                  </a:cubicBezTo>
                  <a:cubicBezTo>
                    <a:pt x="204" y="76"/>
                    <a:pt x="202" y="76"/>
                    <a:pt x="201" y="75"/>
                  </a:cubicBezTo>
                  <a:cubicBezTo>
                    <a:pt x="201" y="73"/>
                    <a:pt x="201" y="72"/>
                    <a:pt x="201" y="72"/>
                  </a:cubicBezTo>
                  <a:cubicBezTo>
                    <a:pt x="199" y="71"/>
                    <a:pt x="196" y="73"/>
                    <a:pt x="193" y="73"/>
                  </a:cubicBezTo>
                  <a:cubicBezTo>
                    <a:pt x="192" y="72"/>
                    <a:pt x="192" y="71"/>
                    <a:pt x="190" y="71"/>
                  </a:cubicBezTo>
                  <a:cubicBezTo>
                    <a:pt x="190" y="71"/>
                    <a:pt x="188" y="71"/>
                    <a:pt x="186" y="71"/>
                  </a:cubicBezTo>
                  <a:cubicBezTo>
                    <a:pt x="184" y="71"/>
                    <a:pt x="183" y="71"/>
                    <a:pt x="182" y="71"/>
                  </a:cubicBezTo>
                  <a:cubicBezTo>
                    <a:pt x="181" y="72"/>
                    <a:pt x="181" y="74"/>
                    <a:pt x="180" y="75"/>
                  </a:cubicBezTo>
                  <a:cubicBezTo>
                    <a:pt x="179" y="77"/>
                    <a:pt x="179" y="80"/>
                    <a:pt x="175" y="79"/>
                  </a:cubicBezTo>
                  <a:cubicBezTo>
                    <a:pt x="174" y="79"/>
                    <a:pt x="173" y="79"/>
                    <a:pt x="173" y="74"/>
                  </a:cubicBezTo>
                  <a:cubicBezTo>
                    <a:pt x="172" y="74"/>
                    <a:pt x="173" y="72"/>
                    <a:pt x="172" y="72"/>
                  </a:cubicBezTo>
                  <a:cubicBezTo>
                    <a:pt x="171" y="71"/>
                    <a:pt x="169" y="71"/>
                    <a:pt x="169" y="70"/>
                  </a:cubicBezTo>
                  <a:cubicBezTo>
                    <a:pt x="170" y="70"/>
                    <a:pt x="170" y="70"/>
                    <a:pt x="171" y="70"/>
                  </a:cubicBezTo>
                  <a:cubicBezTo>
                    <a:pt x="172" y="70"/>
                    <a:pt x="172" y="69"/>
                    <a:pt x="171" y="67"/>
                  </a:cubicBezTo>
                  <a:cubicBezTo>
                    <a:pt x="171" y="65"/>
                    <a:pt x="172" y="66"/>
                    <a:pt x="172" y="64"/>
                  </a:cubicBezTo>
                  <a:cubicBezTo>
                    <a:pt x="172" y="63"/>
                    <a:pt x="171" y="62"/>
                    <a:pt x="171" y="62"/>
                  </a:cubicBezTo>
                  <a:cubicBezTo>
                    <a:pt x="169" y="61"/>
                    <a:pt x="170" y="63"/>
                    <a:pt x="169" y="63"/>
                  </a:cubicBezTo>
                  <a:cubicBezTo>
                    <a:pt x="168" y="63"/>
                    <a:pt x="167" y="63"/>
                    <a:pt x="167" y="62"/>
                  </a:cubicBezTo>
                  <a:cubicBezTo>
                    <a:pt x="166" y="61"/>
                    <a:pt x="166" y="63"/>
                    <a:pt x="165" y="66"/>
                  </a:cubicBezTo>
                  <a:cubicBezTo>
                    <a:pt x="164" y="67"/>
                    <a:pt x="164" y="68"/>
                    <a:pt x="164" y="69"/>
                  </a:cubicBezTo>
                  <a:cubicBezTo>
                    <a:pt x="164" y="70"/>
                    <a:pt x="164" y="69"/>
                    <a:pt x="165" y="70"/>
                  </a:cubicBezTo>
                  <a:cubicBezTo>
                    <a:pt x="166" y="70"/>
                    <a:pt x="166" y="72"/>
                    <a:pt x="164" y="73"/>
                  </a:cubicBezTo>
                  <a:cubicBezTo>
                    <a:pt x="164" y="74"/>
                    <a:pt x="163" y="75"/>
                    <a:pt x="161" y="75"/>
                  </a:cubicBezTo>
                  <a:cubicBezTo>
                    <a:pt x="159" y="74"/>
                    <a:pt x="158" y="73"/>
                    <a:pt x="159" y="70"/>
                  </a:cubicBezTo>
                  <a:cubicBezTo>
                    <a:pt x="159" y="70"/>
                    <a:pt x="158" y="69"/>
                    <a:pt x="157" y="69"/>
                  </a:cubicBezTo>
                  <a:cubicBezTo>
                    <a:pt x="157" y="69"/>
                    <a:pt x="156" y="68"/>
                    <a:pt x="156" y="68"/>
                  </a:cubicBezTo>
                  <a:cubicBezTo>
                    <a:pt x="157" y="66"/>
                    <a:pt x="158" y="66"/>
                    <a:pt x="159" y="64"/>
                  </a:cubicBezTo>
                  <a:cubicBezTo>
                    <a:pt x="158" y="61"/>
                    <a:pt x="157" y="58"/>
                    <a:pt x="158" y="57"/>
                  </a:cubicBezTo>
                  <a:cubicBezTo>
                    <a:pt x="159" y="56"/>
                    <a:pt x="160" y="55"/>
                    <a:pt x="162" y="55"/>
                  </a:cubicBezTo>
                  <a:cubicBezTo>
                    <a:pt x="162" y="54"/>
                    <a:pt x="163" y="53"/>
                    <a:pt x="164" y="53"/>
                  </a:cubicBezTo>
                  <a:cubicBezTo>
                    <a:pt x="164" y="52"/>
                    <a:pt x="164" y="51"/>
                    <a:pt x="164" y="50"/>
                  </a:cubicBezTo>
                  <a:cubicBezTo>
                    <a:pt x="165" y="49"/>
                    <a:pt x="167" y="51"/>
                    <a:pt x="168" y="50"/>
                  </a:cubicBezTo>
                  <a:cubicBezTo>
                    <a:pt x="170" y="49"/>
                    <a:pt x="169" y="49"/>
                    <a:pt x="171" y="49"/>
                  </a:cubicBezTo>
                  <a:cubicBezTo>
                    <a:pt x="173" y="46"/>
                    <a:pt x="173" y="42"/>
                    <a:pt x="172" y="39"/>
                  </a:cubicBezTo>
                  <a:cubicBezTo>
                    <a:pt x="174" y="38"/>
                    <a:pt x="174" y="37"/>
                    <a:pt x="174" y="35"/>
                  </a:cubicBezTo>
                  <a:cubicBezTo>
                    <a:pt x="175" y="35"/>
                    <a:pt x="176" y="35"/>
                    <a:pt x="176" y="34"/>
                  </a:cubicBezTo>
                  <a:cubicBezTo>
                    <a:pt x="176" y="34"/>
                    <a:pt x="176" y="33"/>
                    <a:pt x="176" y="33"/>
                  </a:cubicBezTo>
                  <a:cubicBezTo>
                    <a:pt x="177" y="29"/>
                    <a:pt x="178" y="28"/>
                    <a:pt x="179" y="28"/>
                  </a:cubicBezTo>
                  <a:cubicBezTo>
                    <a:pt x="180" y="30"/>
                    <a:pt x="177" y="33"/>
                    <a:pt x="178" y="35"/>
                  </a:cubicBezTo>
                  <a:cubicBezTo>
                    <a:pt x="178" y="36"/>
                    <a:pt x="178" y="39"/>
                    <a:pt x="179" y="39"/>
                  </a:cubicBezTo>
                  <a:cubicBezTo>
                    <a:pt x="180" y="40"/>
                    <a:pt x="179" y="40"/>
                    <a:pt x="179" y="41"/>
                  </a:cubicBezTo>
                  <a:cubicBezTo>
                    <a:pt x="179" y="42"/>
                    <a:pt x="180" y="44"/>
                    <a:pt x="179" y="46"/>
                  </a:cubicBezTo>
                  <a:cubicBezTo>
                    <a:pt x="179" y="48"/>
                    <a:pt x="181" y="50"/>
                    <a:pt x="182" y="54"/>
                  </a:cubicBezTo>
                  <a:cubicBezTo>
                    <a:pt x="184" y="61"/>
                    <a:pt x="188" y="68"/>
                    <a:pt x="196" y="66"/>
                  </a:cubicBezTo>
                  <a:cubicBezTo>
                    <a:pt x="198" y="66"/>
                    <a:pt x="200" y="66"/>
                    <a:pt x="201" y="66"/>
                  </a:cubicBezTo>
                  <a:cubicBezTo>
                    <a:pt x="202" y="65"/>
                    <a:pt x="203" y="65"/>
                    <a:pt x="205" y="64"/>
                  </a:cubicBezTo>
                  <a:cubicBezTo>
                    <a:pt x="206" y="64"/>
                    <a:pt x="206" y="62"/>
                    <a:pt x="206" y="61"/>
                  </a:cubicBezTo>
                  <a:cubicBezTo>
                    <a:pt x="206" y="61"/>
                    <a:pt x="207" y="60"/>
                    <a:pt x="208" y="59"/>
                  </a:cubicBezTo>
                  <a:cubicBezTo>
                    <a:pt x="208" y="57"/>
                    <a:pt x="209" y="54"/>
                    <a:pt x="209" y="52"/>
                  </a:cubicBezTo>
                  <a:cubicBezTo>
                    <a:pt x="209" y="50"/>
                    <a:pt x="208" y="49"/>
                    <a:pt x="208" y="48"/>
                  </a:cubicBezTo>
                  <a:cubicBezTo>
                    <a:pt x="209" y="41"/>
                    <a:pt x="209" y="38"/>
                    <a:pt x="208" y="33"/>
                  </a:cubicBezTo>
                  <a:cubicBezTo>
                    <a:pt x="209" y="31"/>
                    <a:pt x="210" y="30"/>
                    <a:pt x="209" y="28"/>
                  </a:cubicBezTo>
                  <a:cubicBezTo>
                    <a:pt x="209" y="25"/>
                    <a:pt x="207" y="25"/>
                    <a:pt x="206" y="22"/>
                  </a:cubicBezTo>
                  <a:cubicBezTo>
                    <a:pt x="206" y="21"/>
                    <a:pt x="207" y="19"/>
                    <a:pt x="201" y="19"/>
                  </a:cubicBezTo>
                  <a:cubicBezTo>
                    <a:pt x="203" y="18"/>
                    <a:pt x="205" y="18"/>
                    <a:pt x="205" y="16"/>
                  </a:cubicBezTo>
                  <a:cubicBezTo>
                    <a:pt x="205" y="16"/>
                    <a:pt x="204" y="15"/>
                    <a:pt x="203" y="14"/>
                  </a:cubicBezTo>
                  <a:cubicBezTo>
                    <a:pt x="203" y="13"/>
                    <a:pt x="203" y="12"/>
                    <a:pt x="204" y="11"/>
                  </a:cubicBezTo>
                  <a:cubicBezTo>
                    <a:pt x="205" y="14"/>
                    <a:pt x="206" y="15"/>
                    <a:pt x="207" y="14"/>
                  </a:cubicBezTo>
                  <a:cubicBezTo>
                    <a:pt x="208" y="13"/>
                    <a:pt x="208" y="12"/>
                    <a:pt x="208" y="10"/>
                  </a:cubicBezTo>
                  <a:cubicBezTo>
                    <a:pt x="207" y="8"/>
                    <a:pt x="205" y="8"/>
                    <a:pt x="204" y="8"/>
                  </a:cubicBezTo>
                  <a:cubicBezTo>
                    <a:pt x="204" y="7"/>
                    <a:pt x="204" y="6"/>
                    <a:pt x="204" y="5"/>
                  </a:cubicBezTo>
                  <a:cubicBezTo>
                    <a:pt x="203" y="6"/>
                    <a:pt x="201" y="6"/>
                    <a:pt x="200" y="5"/>
                  </a:cubicBezTo>
                  <a:cubicBezTo>
                    <a:pt x="196" y="4"/>
                    <a:pt x="193" y="0"/>
                    <a:pt x="191" y="0"/>
                  </a:cubicBezTo>
                  <a:cubicBezTo>
                    <a:pt x="189" y="0"/>
                    <a:pt x="189" y="2"/>
                    <a:pt x="188" y="2"/>
                  </a:cubicBezTo>
                  <a:cubicBezTo>
                    <a:pt x="186" y="3"/>
                    <a:pt x="184" y="2"/>
                    <a:pt x="182" y="2"/>
                  </a:cubicBezTo>
                  <a:cubicBezTo>
                    <a:pt x="181" y="3"/>
                    <a:pt x="181" y="5"/>
                    <a:pt x="180" y="10"/>
                  </a:cubicBezTo>
                  <a:cubicBezTo>
                    <a:pt x="179" y="13"/>
                    <a:pt x="178" y="15"/>
                    <a:pt x="175" y="15"/>
                  </a:cubicBezTo>
                  <a:cubicBezTo>
                    <a:pt x="173" y="15"/>
                    <a:pt x="171" y="14"/>
                    <a:pt x="168" y="15"/>
                  </a:cubicBezTo>
                  <a:cubicBezTo>
                    <a:pt x="167" y="15"/>
                    <a:pt x="166" y="16"/>
                    <a:pt x="165" y="17"/>
                  </a:cubicBezTo>
                  <a:cubicBezTo>
                    <a:pt x="162" y="20"/>
                    <a:pt x="162" y="24"/>
                    <a:pt x="160" y="25"/>
                  </a:cubicBezTo>
                  <a:cubicBezTo>
                    <a:pt x="159" y="26"/>
                    <a:pt x="157" y="26"/>
                    <a:pt x="154" y="26"/>
                  </a:cubicBezTo>
                  <a:cubicBezTo>
                    <a:pt x="153" y="28"/>
                    <a:pt x="152" y="29"/>
                    <a:pt x="150" y="29"/>
                  </a:cubicBezTo>
                  <a:cubicBezTo>
                    <a:pt x="149" y="30"/>
                    <a:pt x="148" y="30"/>
                    <a:pt x="146" y="30"/>
                  </a:cubicBezTo>
                  <a:cubicBezTo>
                    <a:pt x="145" y="30"/>
                    <a:pt x="150" y="37"/>
                    <a:pt x="142" y="36"/>
                  </a:cubicBezTo>
                  <a:cubicBezTo>
                    <a:pt x="140" y="37"/>
                    <a:pt x="144" y="39"/>
                    <a:pt x="140" y="41"/>
                  </a:cubicBezTo>
                  <a:cubicBezTo>
                    <a:pt x="138" y="42"/>
                    <a:pt x="137" y="39"/>
                    <a:pt x="135" y="41"/>
                  </a:cubicBezTo>
                  <a:cubicBezTo>
                    <a:pt x="132" y="44"/>
                    <a:pt x="135" y="47"/>
                    <a:pt x="133" y="51"/>
                  </a:cubicBezTo>
                  <a:cubicBezTo>
                    <a:pt x="129" y="56"/>
                    <a:pt x="118" y="54"/>
                    <a:pt x="106" y="52"/>
                  </a:cubicBezTo>
                  <a:lnTo>
                    <a:pt x="105" y="51"/>
                  </a:lnTo>
                  <a:cubicBezTo>
                    <a:pt x="101" y="51"/>
                    <a:pt x="97" y="50"/>
                    <a:pt x="93" y="49"/>
                  </a:cubicBezTo>
                  <a:cubicBezTo>
                    <a:pt x="94" y="51"/>
                    <a:pt x="95" y="52"/>
                    <a:pt x="97" y="52"/>
                  </a:cubicBezTo>
                  <a:cubicBezTo>
                    <a:pt x="97" y="53"/>
                    <a:pt x="96" y="53"/>
                    <a:pt x="94" y="53"/>
                  </a:cubicBezTo>
                  <a:cubicBezTo>
                    <a:pt x="93" y="54"/>
                    <a:pt x="93" y="55"/>
                    <a:pt x="94" y="56"/>
                  </a:cubicBezTo>
                  <a:cubicBezTo>
                    <a:pt x="93" y="57"/>
                    <a:pt x="93" y="58"/>
                    <a:pt x="94" y="58"/>
                  </a:cubicBezTo>
                  <a:cubicBezTo>
                    <a:pt x="95" y="59"/>
                    <a:pt x="95" y="59"/>
                    <a:pt x="95" y="61"/>
                  </a:cubicBezTo>
                  <a:cubicBezTo>
                    <a:pt x="95" y="62"/>
                    <a:pt x="95" y="64"/>
                    <a:pt x="94" y="65"/>
                  </a:cubicBezTo>
                  <a:cubicBezTo>
                    <a:pt x="90" y="65"/>
                    <a:pt x="93" y="62"/>
                    <a:pt x="92" y="61"/>
                  </a:cubicBezTo>
                  <a:cubicBezTo>
                    <a:pt x="91" y="60"/>
                    <a:pt x="90" y="59"/>
                    <a:pt x="88" y="59"/>
                  </a:cubicBezTo>
                  <a:cubicBezTo>
                    <a:pt x="88" y="58"/>
                    <a:pt x="88" y="58"/>
                    <a:pt x="88" y="57"/>
                  </a:cubicBezTo>
                  <a:cubicBezTo>
                    <a:pt x="87" y="57"/>
                    <a:pt x="86" y="57"/>
                    <a:pt x="85" y="57"/>
                  </a:cubicBezTo>
                  <a:cubicBezTo>
                    <a:pt x="85" y="56"/>
                    <a:pt x="86" y="55"/>
                    <a:pt x="85" y="55"/>
                  </a:cubicBezTo>
                  <a:cubicBezTo>
                    <a:pt x="84" y="55"/>
                    <a:pt x="82" y="55"/>
                    <a:pt x="81" y="56"/>
                  </a:cubicBezTo>
                  <a:cubicBezTo>
                    <a:pt x="79" y="58"/>
                    <a:pt x="79" y="58"/>
                    <a:pt x="76" y="58"/>
                  </a:cubicBezTo>
                  <a:cubicBezTo>
                    <a:pt x="76" y="58"/>
                    <a:pt x="76" y="58"/>
                    <a:pt x="76" y="59"/>
                  </a:cubicBezTo>
                  <a:cubicBezTo>
                    <a:pt x="75" y="59"/>
                    <a:pt x="74" y="60"/>
                    <a:pt x="73" y="60"/>
                  </a:cubicBezTo>
                  <a:cubicBezTo>
                    <a:pt x="72" y="61"/>
                    <a:pt x="72" y="61"/>
                    <a:pt x="71" y="62"/>
                  </a:cubicBezTo>
                  <a:cubicBezTo>
                    <a:pt x="68" y="62"/>
                    <a:pt x="68" y="62"/>
                    <a:pt x="67" y="65"/>
                  </a:cubicBezTo>
                  <a:cubicBezTo>
                    <a:pt x="66" y="66"/>
                    <a:pt x="65" y="67"/>
                    <a:pt x="64" y="68"/>
                  </a:cubicBezTo>
                  <a:cubicBezTo>
                    <a:pt x="64" y="68"/>
                    <a:pt x="63" y="68"/>
                    <a:pt x="63" y="68"/>
                  </a:cubicBezTo>
                  <a:cubicBezTo>
                    <a:pt x="65" y="65"/>
                    <a:pt x="65" y="64"/>
                    <a:pt x="65" y="63"/>
                  </a:cubicBezTo>
                  <a:cubicBezTo>
                    <a:pt x="60" y="64"/>
                    <a:pt x="58" y="65"/>
                    <a:pt x="58" y="66"/>
                  </a:cubicBezTo>
                  <a:cubicBezTo>
                    <a:pt x="57" y="68"/>
                    <a:pt x="57" y="69"/>
                    <a:pt x="55" y="69"/>
                  </a:cubicBezTo>
                  <a:cubicBezTo>
                    <a:pt x="52" y="69"/>
                    <a:pt x="52" y="69"/>
                    <a:pt x="51" y="73"/>
                  </a:cubicBezTo>
                  <a:cubicBezTo>
                    <a:pt x="50" y="76"/>
                    <a:pt x="48" y="76"/>
                    <a:pt x="46" y="77"/>
                  </a:cubicBezTo>
                  <a:cubicBezTo>
                    <a:pt x="45" y="79"/>
                    <a:pt x="46" y="83"/>
                    <a:pt x="48" y="85"/>
                  </a:cubicBezTo>
                  <a:cubicBezTo>
                    <a:pt x="48" y="87"/>
                    <a:pt x="46" y="87"/>
                    <a:pt x="47" y="89"/>
                  </a:cubicBezTo>
                  <a:cubicBezTo>
                    <a:pt x="47" y="90"/>
                    <a:pt x="49" y="91"/>
                    <a:pt x="49" y="93"/>
                  </a:cubicBezTo>
                  <a:cubicBezTo>
                    <a:pt x="50" y="95"/>
                    <a:pt x="50" y="96"/>
                    <a:pt x="49" y="97"/>
                  </a:cubicBezTo>
                  <a:cubicBezTo>
                    <a:pt x="51" y="98"/>
                    <a:pt x="52" y="99"/>
                    <a:pt x="53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5" y="99"/>
                    <a:pt x="57" y="99"/>
                    <a:pt x="58" y="98"/>
                  </a:cubicBezTo>
                  <a:cubicBezTo>
                    <a:pt x="60" y="95"/>
                    <a:pt x="59" y="94"/>
                    <a:pt x="58" y="93"/>
                  </a:cubicBezTo>
                  <a:cubicBezTo>
                    <a:pt x="58" y="91"/>
                    <a:pt x="59" y="90"/>
                    <a:pt x="61" y="89"/>
                  </a:cubicBezTo>
                  <a:cubicBezTo>
                    <a:pt x="62" y="89"/>
                    <a:pt x="63" y="89"/>
                    <a:pt x="65" y="92"/>
                  </a:cubicBezTo>
                  <a:cubicBezTo>
                    <a:pt x="66" y="93"/>
                    <a:pt x="67" y="92"/>
                    <a:pt x="69" y="92"/>
                  </a:cubicBezTo>
                  <a:cubicBezTo>
                    <a:pt x="70" y="93"/>
                    <a:pt x="71" y="94"/>
                    <a:pt x="72" y="95"/>
                  </a:cubicBezTo>
                  <a:cubicBezTo>
                    <a:pt x="74" y="95"/>
                    <a:pt x="76" y="94"/>
                    <a:pt x="77" y="94"/>
                  </a:cubicBezTo>
                  <a:cubicBezTo>
                    <a:pt x="78" y="95"/>
                    <a:pt x="78" y="97"/>
                    <a:pt x="80" y="97"/>
                  </a:cubicBezTo>
                  <a:cubicBezTo>
                    <a:pt x="82" y="97"/>
                    <a:pt x="83" y="97"/>
                    <a:pt x="84" y="96"/>
                  </a:cubicBezTo>
                  <a:cubicBezTo>
                    <a:pt x="85" y="95"/>
                    <a:pt x="83" y="94"/>
                    <a:pt x="84" y="93"/>
                  </a:cubicBezTo>
                  <a:cubicBezTo>
                    <a:pt x="86" y="93"/>
                    <a:pt x="86" y="95"/>
                    <a:pt x="88" y="96"/>
                  </a:cubicBezTo>
                  <a:cubicBezTo>
                    <a:pt x="89" y="96"/>
                    <a:pt x="89" y="96"/>
                    <a:pt x="90" y="96"/>
                  </a:cubicBezTo>
                  <a:cubicBezTo>
                    <a:pt x="90" y="98"/>
                    <a:pt x="89" y="99"/>
                    <a:pt x="90" y="101"/>
                  </a:cubicBezTo>
                  <a:cubicBezTo>
                    <a:pt x="90" y="102"/>
                    <a:pt x="91" y="101"/>
                    <a:pt x="91" y="101"/>
                  </a:cubicBezTo>
                  <a:cubicBezTo>
                    <a:pt x="92" y="101"/>
                    <a:pt x="92" y="102"/>
                    <a:pt x="94" y="103"/>
                  </a:cubicBezTo>
                  <a:cubicBezTo>
                    <a:pt x="94" y="103"/>
                    <a:pt x="95" y="102"/>
                    <a:pt x="97" y="103"/>
                  </a:cubicBezTo>
                  <a:cubicBezTo>
                    <a:pt x="98" y="104"/>
                    <a:pt x="98" y="106"/>
                    <a:pt x="99" y="107"/>
                  </a:cubicBezTo>
                  <a:cubicBezTo>
                    <a:pt x="100" y="107"/>
                    <a:pt x="100" y="107"/>
                    <a:pt x="101" y="107"/>
                  </a:cubicBezTo>
                  <a:cubicBezTo>
                    <a:pt x="100" y="106"/>
                    <a:pt x="102" y="102"/>
                    <a:pt x="101" y="101"/>
                  </a:cubicBezTo>
                  <a:cubicBezTo>
                    <a:pt x="99" y="99"/>
                    <a:pt x="99" y="99"/>
                    <a:pt x="98" y="98"/>
                  </a:cubicBezTo>
                  <a:cubicBezTo>
                    <a:pt x="99" y="97"/>
                    <a:pt x="99" y="96"/>
                    <a:pt x="100" y="94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101" y="95"/>
                    <a:pt x="102" y="94"/>
                    <a:pt x="103" y="94"/>
                  </a:cubicBezTo>
                  <a:cubicBezTo>
                    <a:pt x="104" y="95"/>
                    <a:pt x="104" y="97"/>
                    <a:pt x="106" y="97"/>
                  </a:cubicBezTo>
                  <a:cubicBezTo>
                    <a:pt x="106" y="97"/>
                    <a:pt x="106" y="95"/>
                    <a:pt x="107" y="94"/>
                  </a:cubicBezTo>
                  <a:cubicBezTo>
                    <a:pt x="108" y="94"/>
                    <a:pt x="109" y="96"/>
                    <a:pt x="110" y="95"/>
                  </a:cubicBezTo>
                  <a:cubicBezTo>
                    <a:pt x="110" y="94"/>
                    <a:pt x="109" y="93"/>
                    <a:pt x="109" y="92"/>
                  </a:cubicBezTo>
                  <a:cubicBezTo>
                    <a:pt x="110" y="90"/>
                    <a:pt x="112" y="88"/>
                    <a:pt x="113" y="87"/>
                  </a:cubicBezTo>
                  <a:cubicBezTo>
                    <a:pt x="114" y="86"/>
                    <a:pt x="115" y="86"/>
                    <a:pt x="117" y="86"/>
                  </a:cubicBezTo>
                  <a:cubicBezTo>
                    <a:pt x="119" y="86"/>
                    <a:pt x="118" y="84"/>
                    <a:pt x="119" y="84"/>
                  </a:cubicBezTo>
                  <a:cubicBezTo>
                    <a:pt x="126" y="86"/>
                    <a:pt x="122" y="85"/>
                    <a:pt x="124" y="87"/>
                  </a:cubicBezTo>
                  <a:cubicBezTo>
                    <a:pt x="125" y="88"/>
                    <a:pt x="127" y="87"/>
                    <a:pt x="128" y="88"/>
                  </a:cubicBezTo>
                  <a:cubicBezTo>
                    <a:pt x="128" y="89"/>
                    <a:pt x="130" y="87"/>
                    <a:pt x="131" y="86"/>
                  </a:cubicBezTo>
                  <a:cubicBezTo>
                    <a:pt x="133" y="86"/>
                    <a:pt x="135" y="90"/>
                    <a:pt x="135" y="92"/>
                  </a:cubicBezTo>
                  <a:cubicBezTo>
                    <a:pt x="134" y="97"/>
                    <a:pt x="132" y="98"/>
                    <a:pt x="132" y="100"/>
                  </a:cubicBezTo>
                  <a:cubicBezTo>
                    <a:pt x="131" y="105"/>
                    <a:pt x="134" y="103"/>
                    <a:pt x="135" y="106"/>
                  </a:cubicBezTo>
                  <a:cubicBezTo>
                    <a:pt x="136" y="107"/>
                    <a:pt x="136" y="108"/>
                    <a:pt x="136" y="109"/>
                  </a:cubicBezTo>
                  <a:cubicBezTo>
                    <a:pt x="137" y="110"/>
                    <a:pt x="138" y="110"/>
                    <a:pt x="139" y="111"/>
                  </a:cubicBezTo>
                  <a:cubicBezTo>
                    <a:pt x="140" y="112"/>
                    <a:pt x="139" y="113"/>
                    <a:pt x="141" y="114"/>
                  </a:cubicBezTo>
                  <a:cubicBezTo>
                    <a:pt x="142" y="114"/>
                    <a:pt x="144" y="113"/>
                    <a:pt x="145" y="115"/>
                  </a:cubicBezTo>
                  <a:cubicBezTo>
                    <a:pt x="146" y="116"/>
                    <a:pt x="146" y="117"/>
                    <a:pt x="146" y="118"/>
                  </a:cubicBezTo>
                  <a:cubicBezTo>
                    <a:pt x="147" y="119"/>
                    <a:pt x="147" y="119"/>
                    <a:pt x="148" y="119"/>
                  </a:cubicBezTo>
                  <a:cubicBezTo>
                    <a:pt x="149" y="120"/>
                    <a:pt x="148" y="121"/>
                    <a:pt x="150" y="123"/>
                  </a:cubicBezTo>
                  <a:cubicBezTo>
                    <a:pt x="152" y="124"/>
                    <a:pt x="154" y="123"/>
                    <a:pt x="155" y="124"/>
                  </a:cubicBezTo>
                  <a:cubicBezTo>
                    <a:pt x="156" y="125"/>
                    <a:pt x="154" y="126"/>
                    <a:pt x="156" y="128"/>
                  </a:cubicBezTo>
                  <a:cubicBezTo>
                    <a:pt x="157" y="129"/>
                    <a:pt x="158" y="130"/>
                    <a:pt x="160" y="130"/>
                  </a:cubicBezTo>
                  <a:cubicBezTo>
                    <a:pt x="161" y="130"/>
                    <a:pt x="162" y="129"/>
                    <a:pt x="163" y="130"/>
                  </a:cubicBezTo>
                  <a:cubicBezTo>
                    <a:pt x="163" y="130"/>
                    <a:pt x="164" y="131"/>
                    <a:pt x="164" y="131"/>
                  </a:cubicBezTo>
                  <a:cubicBezTo>
                    <a:pt x="165" y="133"/>
                    <a:pt x="161" y="133"/>
                    <a:pt x="164" y="135"/>
                  </a:cubicBezTo>
                  <a:cubicBezTo>
                    <a:pt x="165" y="136"/>
                    <a:pt x="166" y="137"/>
                    <a:pt x="167" y="138"/>
                  </a:cubicBezTo>
                  <a:cubicBezTo>
                    <a:pt x="169" y="137"/>
                    <a:pt x="172" y="137"/>
                    <a:pt x="171" y="141"/>
                  </a:cubicBezTo>
                  <a:cubicBezTo>
                    <a:pt x="171" y="143"/>
                    <a:pt x="171" y="144"/>
                    <a:pt x="172" y="144"/>
                  </a:cubicBezTo>
                  <a:close/>
                  <a:moveTo>
                    <a:pt x="1" y="33"/>
                  </a:moveTo>
                  <a:cubicBezTo>
                    <a:pt x="0" y="33"/>
                    <a:pt x="0" y="34"/>
                    <a:pt x="0" y="35"/>
                  </a:cubicBezTo>
                  <a:cubicBezTo>
                    <a:pt x="2" y="39"/>
                    <a:pt x="3" y="44"/>
                    <a:pt x="5" y="48"/>
                  </a:cubicBezTo>
                  <a:cubicBezTo>
                    <a:pt x="5" y="50"/>
                    <a:pt x="6" y="51"/>
                    <a:pt x="8" y="52"/>
                  </a:cubicBezTo>
                  <a:cubicBezTo>
                    <a:pt x="9" y="53"/>
                    <a:pt x="11" y="52"/>
                    <a:pt x="13" y="51"/>
                  </a:cubicBezTo>
                  <a:cubicBezTo>
                    <a:pt x="14" y="51"/>
                    <a:pt x="14" y="50"/>
                    <a:pt x="15" y="48"/>
                  </a:cubicBezTo>
                  <a:cubicBezTo>
                    <a:pt x="14" y="46"/>
                    <a:pt x="14" y="44"/>
                    <a:pt x="14" y="42"/>
                  </a:cubicBezTo>
                  <a:cubicBezTo>
                    <a:pt x="14" y="41"/>
                    <a:pt x="12" y="42"/>
                    <a:pt x="13" y="39"/>
                  </a:cubicBezTo>
                  <a:cubicBezTo>
                    <a:pt x="11" y="40"/>
                    <a:pt x="10" y="40"/>
                    <a:pt x="9" y="39"/>
                  </a:cubicBezTo>
                  <a:cubicBezTo>
                    <a:pt x="9" y="36"/>
                    <a:pt x="8" y="32"/>
                    <a:pt x="6" y="32"/>
                  </a:cubicBezTo>
                  <a:cubicBezTo>
                    <a:pt x="5" y="31"/>
                    <a:pt x="5" y="34"/>
                    <a:pt x="3" y="35"/>
                  </a:cubicBezTo>
                  <a:cubicBezTo>
                    <a:pt x="2" y="35"/>
                    <a:pt x="1" y="34"/>
                    <a:pt x="1" y="33"/>
                  </a:cubicBezTo>
                  <a:close/>
                  <a:moveTo>
                    <a:pt x="300" y="47"/>
                  </a:moveTo>
                  <a:cubicBezTo>
                    <a:pt x="300" y="48"/>
                    <a:pt x="302" y="48"/>
                    <a:pt x="303" y="50"/>
                  </a:cubicBezTo>
                  <a:cubicBezTo>
                    <a:pt x="304" y="52"/>
                    <a:pt x="305" y="51"/>
                    <a:pt x="305" y="54"/>
                  </a:cubicBezTo>
                  <a:cubicBezTo>
                    <a:pt x="309" y="55"/>
                    <a:pt x="307" y="51"/>
                    <a:pt x="308" y="50"/>
                  </a:cubicBezTo>
                  <a:cubicBezTo>
                    <a:pt x="309" y="50"/>
                    <a:pt x="309" y="51"/>
                    <a:pt x="310" y="52"/>
                  </a:cubicBezTo>
                  <a:cubicBezTo>
                    <a:pt x="310" y="51"/>
                    <a:pt x="310" y="50"/>
                    <a:pt x="311" y="48"/>
                  </a:cubicBezTo>
                  <a:cubicBezTo>
                    <a:pt x="311" y="50"/>
                    <a:pt x="312" y="50"/>
                    <a:pt x="312" y="50"/>
                  </a:cubicBezTo>
                  <a:cubicBezTo>
                    <a:pt x="313" y="50"/>
                    <a:pt x="314" y="48"/>
                    <a:pt x="315" y="47"/>
                  </a:cubicBezTo>
                  <a:cubicBezTo>
                    <a:pt x="315" y="47"/>
                    <a:pt x="315" y="49"/>
                    <a:pt x="317" y="49"/>
                  </a:cubicBezTo>
                  <a:cubicBezTo>
                    <a:pt x="320" y="48"/>
                    <a:pt x="319" y="44"/>
                    <a:pt x="321" y="44"/>
                  </a:cubicBezTo>
                  <a:cubicBezTo>
                    <a:pt x="321" y="44"/>
                    <a:pt x="320" y="47"/>
                    <a:pt x="321" y="47"/>
                  </a:cubicBezTo>
                  <a:cubicBezTo>
                    <a:pt x="322" y="47"/>
                    <a:pt x="323" y="45"/>
                    <a:pt x="323" y="45"/>
                  </a:cubicBezTo>
                  <a:cubicBezTo>
                    <a:pt x="324" y="45"/>
                    <a:pt x="323" y="46"/>
                    <a:pt x="324" y="46"/>
                  </a:cubicBezTo>
                  <a:cubicBezTo>
                    <a:pt x="325" y="46"/>
                    <a:pt x="328" y="46"/>
                    <a:pt x="328" y="45"/>
                  </a:cubicBezTo>
                  <a:cubicBezTo>
                    <a:pt x="329" y="45"/>
                    <a:pt x="328" y="45"/>
                    <a:pt x="328" y="44"/>
                  </a:cubicBezTo>
                  <a:cubicBezTo>
                    <a:pt x="329" y="43"/>
                    <a:pt x="330" y="44"/>
                    <a:pt x="330" y="44"/>
                  </a:cubicBezTo>
                  <a:cubicBezTo>
                    <a:pt x="334" y="41"/>
                    <a:pt x="334" y="44"/>
                    <a:pt x="335" y="44"/>
                  </a:cubicBezTo>
                  <a:cubicBezTo>
                    <a:pt x="336" y="43"/>
                    <a:pt x="337" y="43"/>
                    <a:pt x="338" y="42"/>
                  </a:cubicBezTo>
                  <a:cubicBezTo>
                    <a:pt x="341" y="43"/>
                    <a:pt x="342" y="42"/>
                    <a:pt x="343" y="42"/>
                  </a:cubicBezTo>
                  <a:cubicBezTo>
                    <a:pt x="349" y="46"/>
                    <a:pt x="348" y="43"/>
                    <a:pt x="351" y="43"/>
                  </a:cubicBezTo>
                  <a:cubicBezTo>
                    <a:pt x="355" y="45"/>
                    <a:pt x="354" y="42"/>
                    <a:pt x="357" y="42"/>
                  </a:cubicBezTo>
                  <a:cubicBezTo>
                    <a:pt x="359" y="42"/>
                    <a:pt x="359" y="43"/>
                    <a:pt x="361" y="42"/>
                  </a:cubicBezTo>
                  <a:cubicBezTo>
                    <a:pt x="366" y="38"/>
                    <a:pt x="365" y="36"/>
                    <a:pt x="364" y="35"/>
                  </a:cubicBezTo>
                  <a:cubicBezTo>
                    <a:pt x="357" y="33"/>
                    <a:pt x="357" y="36"/>
                    <a:pt x="356" y="36"/>
                  </a:cubicBezTo>
                  <a:cubicBezTo>
                    <a:pt x="354" y="36"/>
                    <a:pt x="353" y="36"/>
                    <a:pt x="351" y="36"/>
                  </a:cubicBezTo>
                  <a:cubicBezTo>
                    <a:pt x="350" y="36"/>
                    <a:pt x="349" y="35"/>
                    <a:pt x="348" y="35"/>
                  </a:cubicBezTo>
                  <a:cubicBezTo>
                    <a:pt x="347" y="35"/>
                    <a:pt x="346" y="36"/>
                    <a:pt x="345" y="35"/>
                  </a:cubicBezTo>
                  <a:cubicBezTo>
                    <a:pt x="344" y="35"/>
                    <a:pt x="343" y="32"/>
                    <a:pt x="341" y="32"/>
                  </a:cubicBezTo>
                  <a:cubicBezTo>
                    <a:pt x="339" y="32"/>
                    <a:pt x="340" y="35"/>
                    <a:pt x="337" y="33"/>
                  </a:cubicBezTo>
                  <a:cubicBezTo>
                    <a:pt x="336" y="33"/>
                    <a:pt x="335" y="33"/>
                    <a:pt x="334" y="33"/>
                  </a:cubicBezTo>
                  <a:cubicBezTo>
                    <a:pt x="333" y="33"/>
                    <a:pt x="332" y="32"/>
                    <a:pt x="331" y="32"/>
                  </a:cubicBezTo>
                  <a:cubicBezTo>
                    <a:pt x="329" y="32"/>
                    <a:pt x="329" y="33"/>
                    <a:pt x="328" y="33"/>
                  </a:cubicBezTo>
                  <a:cubicBezTo>
                    <a:pt x="327" y="33"/>
                    <a:pt x="327" y="33"/>
                    <a:pt x="326" y="33"/>
                  </a:cubicBezTo>
                  <a:cubicBezTo>
                    <a:pt x="325" y="34"/>
                    <a:pt x="324" y="35"/>
                    <a:pt x="324" y="35"/>
                  </a:cubicBezTo>
                  <a:cubicBezTo>
                    <a:pt x="323" y="35"/>
                    <a:pt x="322" y="34"/>
                    <a:pt x="322" y="34"/>
                  </a:cubicBezTo>
                  <a:cubicBezTo>
                    <a:pt x="321" y="34"/>
                    <a:pt x="321" y="35"/>
                    <a:pt x="320" y="36"/>
                  </a:cubicBezTo>
                  <a:cubicBezTo>
                    <a:pt x="319" y="35"/>
                    <a:pt x="318" y="33"/>
                    <a:pt x="317" y="34"/>
                  </a:cubicBezTo>
                  <a:cubicBezTo>
                    <a:pt x="316" y="35"/>
                    <a:pt x="317" y="36"/>
                    <a:pt x="317" y="37"/>
                  </a:cubicBezTo>
                  <a:cubicBezTo>
                    <a:pt x="316" y="37"/>
                    <a:pt x="315" y="36"/>
                    <a:pt x="315" y="37"/>
                  </a:cubicBezTo>
                  <a:cubicBezTo>
                    <a:pt x="315" y="38"/>
                    <a:pt x="317" y="39"/>
                    <a:pt x="316" y="40"/>
                  </a:cubicBezTo>
                  <a:cubicBezTo>
                    <a:pt x="314" y="39"/>
                    <a:pt x="313" y="37"/>
                    <a:pt x="312" y="39"/>
                  </a:cubicBezTo>
                  <a:cubicBezTo>
                    <a:pt x="312" y="40"/>
                    <a:pt x="313" y="40"/>
                    <a:pt x="313" y="41"/>
                  </a:cubicBezTo>
                  <a:cubicBezTo>
                    <a:pt x="312" y="41"/>
                    <a:pt x="312" y="40"/>
                    <a:pt x="311" y="40"/>
                  </a:cubicBezTo>
                  <a:cubicBezTo>
                    <a:pt x="310" y="40"/>
                    <a:pt x="308" y="42"/>
                    <a:pt x="309" y="43"/>
                  </a:cubicBezTo>
                  <a:cubicBezTo>
                    <a:pt x="309" y="43"/>
                    <a:pt x="309" y="43"/>
                    <a:pt x="308" y="43"/>
                  </a:cubicBezTo>
                  <a:cubicBezTo>
                    <a:pt x="308" y="43"/>
                    <a:pt x="307" y="42"/>
                    <a:pt x="306" y="42"/>
                  </a:cubicBezTo>
                  <a:cubicBezTo>
                    <a:pt x="305" y="42"/>
                    <a:pt x="304" y="43"/>
                    <a:pt x="304" y="43"/>
                  </a:cubicBezTo>
                  <a:cubicBezTo>
                    <a:pt x="303" y="43"/>
                    <a:pt x="302" y="42"/>
                    <a:pt x="300" y="43"/>
                  </a:cubicBezTo>
                  <a:cubicBezTo>
                    <a:pt x="300" y="44"/>
                    <a:pt x="303" y="45"/>
                    <a:pt x="304" y="46"/>
                  </a:cubicBezTo>
                  <a:cubicBezTo>
                    <a:pt x="303" y="46"/>
                    <a:pt x="301" y="46"/>
                    <a:pt x="300" y="47"/>
                  </a:cubicBezTo>
                  <a:close/>
                  <a:moveTo>
                    <a:pt x="288" y="90"/>
                  </a:moveTo>
                  <a:cubicBezTo>
                    <a:pt x="288" y="93"/>
                    <a:pt x="289" y="96"/>
                    <a:pt x="289" y="99"/>
                  </a:cubicBezTo>
                  <a:cubicBezTo>
                    <a:pt x="290" y="99"/>
                    <a:pt x="291" y="100"/>
                    <a:pt x="293" y="98"/>
                  </a:cubicBezTo>
                  <a:cubicBezTo>
                    <a:pt x="293" y="97"/>
                    <a:pt x="294" y="95"/>
                    <a:pt x="294" y="94"/>
                  </a:cubicBezTo>
                  <a:cubicBezTo>
                    <a:pt x="294" y="92"/>
                    <a:pt x="292" y="89"/>
                    <a:pt x="291" y="87"/>
                  </a:cubicBezTo>
                  <a:cubicBezTo>
                    <a:pt x="291" y="87"/>
                    <a:pt x="290" y="90"/>
                    <a:pt x="288" y="90"/>
                  </a:cubicBezTo>
                  <a:close/>
                  <a:moveTo>
                    <a:pt x="242" y="75"/>
                  </a:moveTo>
                  <a:cubicBezTo>
                    <a:pt x="244" y="78"/>
                    <a:pt x="247" y="77"/>
                    <a:pt x="250" y="76"/>
                  </a:cubicBezTo>
                  <a:cubicBezTo>
                    <a:pt x="253" y="77"/>
                    <a:pt x="253" y="76"/>
                    <a:pt x="252" y="73"/>
                  </a:cubicBezTo>
                  <a:cubicBezTo>
                    <a:pt x="252" y="72"/>
                    <a:pt x="253" y="70"/>
                    <a:pt x="249" y="69"/>
                  </a:cubicBezTo>
                  <a:cubicBezTo>
                    <a:pt x="247" y="69"/>
                    <a:pt x="246" y="71"/>
                    <a:pt x="245" y="72"/>
                  </a:cubicBezTo>
                  <a:cubicBezTo>
                    <a:pt x="243" y="73"/>
                    <a:pt x="242" y="73"/>
                    <a:pt x="242" y="75"/>
                  </a:cubicBezTo>
                  <a:close/>
                  <a:moveTo>
                    <a:pt x="276" y="63"/>
                  </a:moveTo>
                  <a:cubicBezTo>
                    <a:pt x="275" y="63"/>
                    <a:pt x="276" y="64"/>
                    <a:pt x="276" y="65"/>
                  </a:cubicBezTo>
                  <a:cubicBezTo>
                    <a:pt x="276" y="66"/>
                    <a:pt x="275" y="66"/>
                    <a:pt x="276" y="66"/>
                  </a:cubicBezTo>
                  <a:cubicBezTo>
                    <a:pt x="277" y="67"/>
                    <a:pt x="277" y="65"/>
                    <a:pt x="277" y="64"/>
                  </a:cubicBezTo>
                  <a:cubicBezTo>
                    <a:pt x="278" y="63"/>
                    <a:pt x="277" y="62"/>
                    <a:pt x="276" y="63"/>
                  </a:cubicBezTo>
                  <a:close/>
                  <a:moveTo>
                    <a:pt x="288" y="82"/>
                  </a:moveTo>
                  <a:cubicBezTo>
                    <a:pt x="290" y="80"/>
                    <a:pt x="288" y="76"/>
                    <a:pt x="288" y="72"/>
                  </a:cubicBezTo>
                  <a:cubicBezTo>
                    <a:pt x="289" y="70"/>
                    <a:pt x="290" y="68"/>
                    <a:pt x="290" y="67"/>
                  </a:cubicBezTo>
                  <a:cubicBezTo>
                    <a:pt x="290" y="66"/>
                    <a:pt x="290" y="65"/>
                    <a:pt x="290" y="64"/>
                  </a:cubicBezTo>
                  <a:cubicBezTo>
                    <a:pt x="291" y="63"/>
                    <a:pt x="293" y="62"/>
                    <a:pt x="294" y="62"/>
                  </a:cubicBezTo>
                  <a:cubicBezTo>
                    <a:pt x="294" y="61"/>
                    <a:pt x="294" y="60"/>
                    <a:pt x="294" y="59"/>
                  </a:cubicBezTo>
                  <a:cubicBezTo>
                    <a:pt x="295" y="59"/>
                    <a:pt x="295" y="59"/>
                    <a:pt x="296" y="59"/>
                  </a:cubicBezTo>
                  <a:cubicBezTo>
                    <a:pt x="296" y="59"/>
                    <a:pt x="296" y="59"/>
                    <a:pt x="296" y="58"/>
                  </a:cubicBezTo>
                  <a:cubicBezTo>
                    <a:pt x="297" y="58"/>
                    <a:pt x="297" y="58"/>
                    <a:pt x="298" y="59"/>
                  </a:cubicBezTo>
                  <a:cubicBezTo>
                    <a:pt x="298" y="58"/>
                    <a:pt x="298" y="57"/>
                    <a:pt x="299" y="57"/>
                  </a:cubicBezTo>
                  <a:cubicBezTo>
                    <a:pt x="299" y="57"/>
                    <a:pt x="300" y="57"/>
                    <a:pt x="300" y="57"/>
                  </a:cubicBezTo>
                  <a:cubicBezTo>
                    <a:pt x="301" y="57"/>
                    <a:pt x="300" y="56"/>
                    <a:pt x="300" y="55"/>
                  </a:cubicBezTo>
                  <a:cubicBezTo>
                    <a:pt x="301" y="55"/>
                    <a:pt x="303" y="56"/>
                    <a:pt x="303" y="52"/>
                  </a:cubicBezTo>
                  <a:cubicBezTo>
                    <a:pt x="300" y="50"/>
                    <a:pt x="298" y="48"/>
                    <a:pt x="296" y="47"/>
                  </a:cubicBezTo>
                  <a:cubicBezTo>
                    <a:pt x="294" y="47"/>
                    <a:pt x="293" y="49"/>
                    <a:pt x="292" y="50"/>
                  </a:cubicBezTo>
                  <a:cubicBezTo>
                    <a:pt x="291" y="50"/>
                    <a:pt x="290" y="48"/>
                    <a:pt x="289" y="49"/>
                  </a:cubicBezTo>
                  <a:cubicBezTo>
                    <a:pt x="288" y="49"/>
                    <a:pt x="289" y="49"/>
                    <a:pt x="289" y="50"/>
                  </a:cubicBezTo>
                  <a:cubicBezTo>
                    <a:pt x="289" y="50"/>
                    <a:pt x="290" y="51"/>
                    <a:pt x="290" y="51"/>
                  </a:cubicBezTo>
                  <a:cubicBezTo>
                    <a:pt x="289" y="52"/>
                    <a:pt x="288" y="52"/>
                    <a:pt x="288" y="53"/>
                  </a:cubicBezTo>
                  <a:cubicBezTo>
                    <a:pt x="286" y="53"/>
                    <a:pt x="285" y="55"/>
                    <a:pt x="283" y="56"/>
                  </a:cubicBezTo>
                  <a:cubicBezTo>
                    <a:pt x="282" y="56"/>
                    <a:pt x="281" y="55"/>
                    <a:pt x="281" y="53"/>
                  </a:cubicBezTo>
                  <a:cubicBezTo>
                    <a:pt x="279" y="53"/>
                    <a:pt x="275" y="59"/>
                    <a:pt x="276" y="60"/>
                  </a:cubicBezTo>
                  <a:cubicBezTo>
                    <a:pt x="277" y="61"/>
                    <a:pt x="278" y="60"/>
                    <a:pt x="279" y="60"/>
                  </a:cubicBezTo>
                  <a:cubicBezTo>
                    <a:pt x="279" y="62"/>
                    <a:pt x="280" y="63"/>
                    <a:pt x="281" y="64"/>
                  </a:cubicBezTo>
                  <a:lnTo>
                    <a:pt x="280" y="66"/>
                  </a:lnTo>
                  <a:cubicBezTo>
                    <a:pt x="281" y="65"/>
                    <a:pt x="282" y="66"/>
                    <a:pt x="282" y="67"/>
                  </a:cubicBezTo>
                  <a:cubicBezTo>
                    <a:pt x="281" y="67"/>
                    <a:pt x="280" y="67"/>
                    <a:pt x="280" y="66"/>
                  </a:cubicBezTo>
                  <a:cubicBezTo>
                    <a:pt x="280" y="67"/>
                    <a:pt x="279" y="67"/>
                    <a:pt x="280" y="68"/>
                  </a:cubicBezTo>
                  <a:cubicBezTo>
                    <a:pt x="280" y="68"/>
                    <a:pt x="281" y="68"/>
                    <a:pt x="281" y="69"/>
                  </a:cubicBezTo>
                  <a:cubicBezTo>
                    <a:pt x="280" y="70"/>
                    <a:pt x="279" y="68"/>
                    <a:pt x="278" y="68"/>
                  </a:cubicBezTo>
                  <a:cubicBezTo>
                    <a:pt x="276" y="73"/>
                    <a:pt x="279" y="72"/>
                    <a:pt x="279" y="74"/>
                  </a:cubicBezTo>
                  <a:cubicBezTo>
                    <a:pt x="278" y="79"/>
                    <a:pt x="280" y="76"/>
                    <a:pt x="281" y="77"/>
                  </a:cubicBezTo>
                  <a:cubicBezTo>
                    <a:pt x="284" y="80"/>
                    <a:pt x="284" y="78"/>
                    <a:pt x="285" y="79"/>
                  </a:cubicBezTo>
                  <a:cubicBezTo>
                    <a:pt x="286" y="81"/>
                    <a:pt x="287" y="82"/>
                    <a:pt x="288" y="82"/>
                  </a:cubicBezTo>
                  <a:close/>
                </a:path>
              </a:pathLst>
            </a:custGeom>
            <a:noFill/>
            <a:ln w="0">
              <a:solidFill>
                <a:srgbClr val="8D949A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8" name="Freeform 83"/>
            <p:cNvSpPr>
              <a:spLocks/>
            </p:cNvSpPr>
            <p:nvPr/>
          </p:nvSpPr>
          <p:spPr bwMode="auto">
            <a:xfrm>
              <a:off x="1110" y="3007"/>
              <a:ext cx="69" cy="55"/>
            </a:xfrm>
            <a:custGeom>
              <a:avLst/>
              <a:gdLst>
                <a:gd name="T0" fmla="*/ 0 w 18"/>
                <a:gd name="T1" fmla="*/ 11220 h 14"/>
                <a:gd name="T2" fmla="*/ 3205 w 18"/>
                <a:gd name="T3" fmla="*/ 14972 h 14"/>
                <a:gd name="T4" fmla="*/ 9066 w 18"/>
                <a:gd name="T5" fmla="*/ 47658 h 14"/>
                <a:gd name="T6" fmla="*/ 9066 w 18"/>
                <a:gd name="T7" fmla="*/ 44079 h 14"/>
                <a:gd name="T8" fmla="*/ 28949 w 18"/>
                <a:gd name="T9" fmla="*/ 44079 h 14"/>
                <a:gd name="T10" fmla="*/ 41454 w 18"/>
                <a:gd name="T11" fmla="*/ 47658 h 14"/>
                <a:gd name="T12" fmla="*/ 53736 w 18"/>
                <a:gd name="T13" fmla="*/ 44079 h 14"/>
                <a:gd name="T14" fmla="*/ 53736 w 18"/>
                <a:gd name="T15" fmla="*/ 40268 h 14"/>
                <a:gd name="T16" fmla="*/ 57235 w 18"/>
                <a:gd name="T17" fmla="*/ 32859 h 14"/>
                <a:gd name="T18" fmla="*/ 53736 w 18"/>
                <a:gd name="T19" fmla="*/ 29048 h 14"/>
                <a:gd name="T20" fmla="*/ 38015 w 18"/>
                <a:gd name="T21" fmla="*/ 22377 h 14"/>
                <a:gd name="T22" fmla="*/ 31548 w 18"/>
                <a:gd name="T23" fmla="*/ 0 h 14"/>
                <a:gd name="T24" fmla="*/ 18986 w 18"/>
                <a:gd name="T25" fmla="*/ 0 h 14"/>
                <a:gd name="T26" fmla="*/ 0 w 18"/>
                <a:gd name="T27" fmla="*/ 11220 h 1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8"/>
                <a:gd name="T43" fmla="*/ 0 h 14"/>
                <a:gd name="T44" fmla="*/ 18 w 18"/>
                <a:gd name="T45" fmla="*/ 14 h 1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8" h="14">
                  <a:moveTo>
                    <a:pt x="0" y="3"/>
                  </a:moveTo>
                  <a:cubicBezTo>
                    <a:pt x="0" y="3"/>
                    <a:pt x="0" y="3"/>
                    <a:pt x="1" y="4"/>
                  </a:cubicBezTo>
                  <a:cubicBezTo>
                    <a:pt x="2" y="7"/>
                    <a:pt x="3" y="10"/>
                    <a:pt x="3" y="13"/>
                  </a:cubicBezTo>
                  <a:cubicBezTo>
                    <a:pt x="3" y="13"/>
                    <a:pt x="3" y="12"/>
                    <a:pt x="3" y="12"/>
                  </a:cubicBezTo>
                  <a:cubicBezTo>
                    <a:pt x="6" y="14"/>
                    <a:pt x="7" y="12"/>
                    <a:pt x="9" y="12"/>
                  </a:cubicBezTo>
                  <a:cubicBezTo>
                    <a:pt x="10" y="11"/>
                    <a:pt x="11" y="13"/>
                    <a:pt x="13" y="13"/>
                  </a:cubicBezTo>
                  <a:cubicBezTo>
                    <a:pt x="14" y="13"/>
                    <a:pt x="16" y="12"/>
                    <a:pt x="17" y="12"/>
                  </a:cubicBezTo>
                  <a:cubicBezTo>
                    <a:pt x="17" y="12"/>
                    <a:pt x="17" y="11"/>
                    <a:pt x="17" y="11"/>
                  </a:cubicBezTo>
                  <a:cubicBezTo>
                    <a:pt x="18" y="10"/>
                    <a:pt x="18" y="9"/>
                    <a:pt x="18" y="9"/>
                  </a:cubicBezTo>
                  <a:cubicBezTo>
                    <a:pt x="18" y="9"/>
                    <a:pt x="18" y="8"/>
                    <a:pt x="17" y="8"/>
                  </a:cubicBezTo>
                  <a:cubicBezTo>
                    <a:pt x="16" y="7"/>
                    <a:pt x="14" y="8"/>
                    <a:pt x="12" y="6"/>
                  </a:cubicBezTo>
                  <a:cubicBezTo>
                    <a:pt x="10" y="4"/>
                    <a:pt x="12" y="1"/>
                    <a:pt x="10" y="0"/>
                  </a:cubicBezTo>
                  <a:cubicBezTo>
                    <a:pt x="9" y="0"/>
                    <a:pt x="8" y="0"/>
                    <a:pt x="6" y="0"/>
                  </a:cubicBezTo>
                  <a:cubicBezTo>
                    <a:pt x="3" y="0"/>
                    <a:pt x="2" y="1"/>
                    <a:pt x="0" y="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9" name="Freeform 84"/>
            <p:cNvSpPr>
              <a:spLocks/>
            </p:cNvSpPr>
            <p:nvPr/>
          </p:nvSpPr>
          <p:spPr bwMode="auto">
            <a:xfrm>
              <a:off x="1133" y="2890"/>
              <a:ext cx="131" cy="188"/>
            </a:xfrm>
            <a:custGeom>
              <a:avLst/>
              <a:gdLst>
                <a:gd name="T0" fmla="*/ 100947 w 34"/>
                <a:gd name="T1" fmla="*/ 148465 h 48"/>
                <a:gd name="T2" fmla="*/ 100947 w 34"/>
                <a:gd name="T3" fmla="*/ 148465 h 48"/>
                <a:gd name="T4" fmla="*/ 104434 w 34"/>
                <a:gd name="T5" fmla="*/ 144737 h 48"/>
                <a:gd name="T6" fmla="*/ 95171 w 34"/>
                <a:gd name="T7" fmla="*/ 107779 h 48"/>
                <a:gd name="T8" fmla="*/ 91685 w 34"/>
                <a:gd name="T9" fmla="*/ 75521 h 48"/>
                <a:gd name="T10" fmla="*/ 81559 w 34"/>
                <a:gd name="T11" fmla="*/ 43322 h 48"/>
                <a:gd name="T12" fmla="*/ 65438 w 34"/>
                <a:gd name="T13" fmla="*/ 39531 h 48"/>
                <a:gd name="T14" fmla="*/ 61948 w 34"/>
                <a:gd name="T15" fmla="*/ 32262 h 48"/>
                <a:gd name="T16" fmla="*/ 55995 w 34"/>
                <a:gd name="T17" fmla="*/ 24930 h 48"/>
                <a:gd name="T18" fmla="*/ 52685 w 34"/>
                <a:gd name="T19" fmla="*/ 18393 h 48"/>
                <a:gd name="T20" fmla="*/ 42560 w 34"/>
                <a:gd name="T21" fmla="*/ 7269 h 48"/>
                <a:gd name="T22" fmla="*/ 39015 w 34"/>
                <a:gd name="T23" fmla="*/ 11061 h 48"/>
                <a:gd name="T24" fmla="*/ 26200 w 34"/>
                <a:gd name="T25" fmla="*/ 3787 h 48"/>
                <a:gd name="T26" fmla="*/ 22937 w 34"/>
                <a:gd name="T27" fmla="*/ 28470 h 48"/>
                <a:gd name="T28" fmla="*/ 16078 w 34"/>
                <a:gd name="T29" fmla="*/ 39531 h 48"/>
                <a:gd name="T30" fmla="*/ 12753 w 34"/>
                <a:gd name="T31" fmla="*/ 47047 h 48"/>
                <a:gd name="T32" fmla="*/ 6800 w 34"/>
                <a:gd name="T33" fmla="*/ 47047 h 48"/>
                <a:gd name="T34" fmla="*/ 0 w 34"/>
                <a:gd name="T35" fmla="*/ 61652 h 48"/>
                <a:gd name="T36" fmla="*/ 0 w 34"/>
                <a:gd name="T37" fmla="*/ 61652 h 48"/>
                <a:gd name="T38" fmla="*/ 16078 w 34"/>
                <a:gd name="T39" fmla="*/ 90369 h 48"/>
                <a:gd name="T40" fmla="*/ 6800 w 34"/>
                <a:gd name="T41" fmla="*/ 107779 h 48"/>
                <a:gd name="T42" fmla="*/ 6800 w 34"/>
                <a:gd name="T43" fmla="*/ 107779 h 48"/>
                <a:gd name="T44" fmla="*/ 12753 w 34"/>
                <a:gd name="T45" fmla="*/ 107779 h 48"/>
                <a:gd name="T46" fmla="*/ 19627 w 34"/>
                <a:gd name="T47" fmla="*/ 129900 h 48"/>
                <a:gd name="T48" fmla="*/ 35686 w 34"/>
                <a:gd name="T49" fmla="*/ 137405 h 48"/>
                <a:gd name="T50" fmla="*/ 39015 w 34"/>
                <a:gd name="T51" fmla="*/ 140961 h 48"/>
                <a:gd name="T52" fmla="*/ 49137 w 34"/>
                <a:gd name="T53" fmla="*/ 158617 h 48"/>
                <a:gd name="T54" fmla="*/ 58622 w 34"/>
                <a:gd name="T55" fmla="*/ 162162 h 48"/>
                <a:gd name="T56" fmla="*/ 58622 w 34"/>
                <a:gd name="T57" fmla="*/ 162162 h 48"/>
                <a:gd name="T58" fmla="*/ 61948 w 34"/>
                <a:gd name="T59" fmla="*/ 169678 h 48"/>
                <a:gd name="T60" fmla="*/ 65438 w 34"/>
                <a:gd name="T61" fmla="*/ 173222 h 48"/>
                <a:gd name="T62" fmla="*/ 65438 w 34"/>
                <a:gd name="T63" fmla="*/ 173222 h 48"/>
                <a:gd name="T64" fmla="*/ 65438 w 34"/>
                <a:gd name="T65" fmla="*/ 173222 h 48"/>
                <a:gd name="T66" fmla="*/ 65438 w 34"/>
                <a:gd name="T67" fmla="*/ 173222 h 48"/>
                <a:gd name="T68" fmla="*/ 72073 w 34"/>
                <a:gd name="T69" fmla="*/ 169678 h 48"/>
                <a:gd name="T70" fmla="*/ 61948 w 34"/>
                <a:gd name="T71" fmla="*/ 154830 h 48"/>
                <a:gd name="T72" fmla="*/ 81559 w 34"/>
                <a:gd name="T73" fmla="*/ 158617 h 48"/>
                <a:gd name="T74" fmla="*/ 78010 w 34"/>
                <a:gd name="T75" fmla="*/ 144737 h 48"/>
                <a:gd name="T76" fmla="*/ 100947 w 34"/>
                <a:gd name="T77" fmla="*/ 148465 h 4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34"/>
                <a:gd name="T118" fmla="*/ 0 h 48"/>
                <a:gd name="T119" fmla="*/ 34 w 34"/>
                <a:gd name="T120" fmla="*/ 48 h 48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34" h="48">
                  <a:moveTo>
                    <a:pt x="31" y="41"/>
                  </a:moveTo>
                  <a:cubicBezTo>
                    <a:pt x="31" y="41"/>
                    <a:pt x="31" y="41"/>
                    <a:pt x="31" y="41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4" y="37"/>
                    <a:pt x="31" y="33"/>
                    <a:pt x="29" y="30"/>
                  </a:cubicBezTo>
                  <a:cubicBezTo>
                    <a:pt x="28" y="27"/>
                    <a:pt x="28" y="24"/>
                    <a:pt x="28" y="21"/>
                  </a:cubicBezTo>
                  <a:cubicBezTo>
                    <a:pt x="28" y="18"/>
                    <a:pt x="26" y="15"/>
                    <a:pt x="25" y="12"/>
                  </a:cubicBezTo>
                  <a:cubicBezTo>
                    <a:pt x="23" y="12"/>
                    <a:pt x="21" y="12"/>
                    <a:pt x="20" y="11"/>
                  </a:cubicBezTo>
                  <a:cubicBezTo>
                    <a:pt x="19" y="10"/>
                    <a:pt x="19" y="9"/>
                    <a:pt x="19" y="9"/>
                  </a:cubicBezTo>
                  <a:cubicBezTo>
                    <a:pt x="19" y="8"/>
                    <a:pt x="17" y="8"/>
                    <a:pt x="17" y="7"/>
                  </a:cubicBezTo>
                  <a:cubicBezTo>
                    <a:pt x="16" y="6"/>
                    <a:pt x="16" y="5"/>
                    <a:pt x="16" y="5"/>
                  </a:cubicBezTo>
                  <a:cubicBezTo>
                    <a:pt x="15" y="4"/>
                    <a:pt x="13" y="3"/>
                    <a:pt x="13" y="2"/>
                  </a:cubicBezTo>
                  <a:cubicBezTo>
                    <a:pt x="11" y="2"/>
                    <a:pt x="12" y="3"/>
                    <a:pt x="12" y="3"/>
                  </a:cubicBezTo>
                  <a:cubicBezTo>
                    <a:pt x="11" y="4"/>
                    <a:pt x="9" y="0"/>
                    <a:pt x="8" y="1"/>
                  </a:cubicBezTo>
                  <a:cubicBezTo>
                    <a:pt x="6" y="3"/>
                    <a:pt x="7" y="5"/>
                    <a:pt x="7" y="8"/>
                  </a:cubicBezTo>
                  <a:cubicBezTo>
                    <a:pt x="7" y="9"/>
                    <a:pt x="6" y="10"/>
                    <a:pt x="5" y="11"/>
                  </a:cubicBezTo>
                  <a:cubicBezTo>
                    <a:pt x="5" y="12"/>
                    <a:pt x="5" y="13"/>
                    <a:pt x="4" y="13"/>
                  </a:cubicBezTo>
                  <a:cubicBezTo>
                    <a:pt x="4" y="14"/>
                    <a:pt x="3" y="13"/>
                    <a:pt x="2" y="13"/>
                  </a:cubicBezTo>
                  <a:cubicBezTo>
                    <a:pt x="1" y="14"/>
                    <a:pt x="1" y="16"/>
                    <a:pt x="0" y="17"/>
                  </a:cubicBezTo>
                  <a:cubicBezTo>
                    <a:pt x="2" y="21"/>
                    <a:pt x="4" y="22"/>
                    <a:pt x="5" y="25"/>
                  </a:cubicBezTo>
                  <a:cubicBezTo>
                    <a:pt x="2" y="26"/>
                    <a:pt x="2" y="27"/>
                    <a:pt x="2" y="30"/>
                  </a:cubicBezTo>
                  <a:cubicBezTo>
                    <a:pt x="3" y="30"/>
                    <a:pt x="4" y="30"/>
                    <a:pt x="4" y="30"/>
                  </a:cubicBezTo>
                  <a:cubicBezTo>
                    <a:pt x="6" y="31"/>
                    <a:pt x="4" y="34"/>
                    <a:pt x="6" y="36"/>
                  </a:cubicBezTo>
                  <a:cubicBezTo>
                    <a:pt x="8" y="38"/>
                    <a:pt x="10" y="37"/>
                    <a:pt x="11" y="38"/>
                  </a:cubicBezTo>
                  <a:cubicBezTo>
                    <a:pt x="12" y="38"/>
                    <a:pt x="12" y="39"/>
                    <a:pt x="12" y="39"/>
                  </a:cubicBezTo>
                  <a:cubicBezTo>
                    <a:pt x="13" y="40"/>
                    <a:pt x="14" y="43"/>
                    <a:pt x="15" y="44"/>
                  </a:cubicBezTo>
                  <a:cubicBezTo>
                    <a:pt x="16" y="45"/>
                    <a:pt x="17" y="44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6"/>
                    <a:pt x="18" y="47"/>
                    <a:pt x="19" y="47"/>
                  </a:cubicBezTo>
                  <a:cubicBezTo>
                    <a:pt x="19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1" y="48"/>
                    <a:pt x="22" y="48"/>
                    <a:pt x="22" y="47"/>
                  </a:cubicBezTo>
                  <a:cubicBezTo>
                    <a:pt x="22" y="44"/>
                    <a:pt x="18" y="44"/>
                    <a:pt x="19" y="43"/>
                  </a:cubicBezTo>
                  <a:cubicBezTo>
                    <a:pt x="20" y="42"/>
                    <a:pt x="23" y="45"/>
                    <a:pt x="25" y="44"/>
                  </a:cubicBezTo>
                  <a:cubicBezTo>
                    <a:pt x="26" y="44"/>
                    <a:pt x="22" y="41"/>
                    <a:pt x="24" y="40"/>
                  </a:cubicBezTo>
                  <a:cubicBezTo>
                    <a:pt x="26" y="40"/>
                    <a:pt x="28" y="42"/>
                    <a:pt x="31" y="41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40" name="Freeform 85"/>
            <p:cNvSpPr>
              <a:spLocks/>
            </p:cNvSpPr>
            <p:nvPr/>
          </p:nvSpPr>
          <p:spPr bwMode="auto">
            <a:xfrm>
              <a:off x="1076" y="2850"/>
              <a:ext cx="57" cy="94"/>
            </a:xfrm>
            <a:custGeom>
              <a:avLst/>
              <a:gdLst>
                <a:gd name="T0" fmla="*/ 26889 w 15"/>
                <a:gd name="T1" fmla="*/ 50592 h 24"/>
                <a:gd name="T2" fmla="*/ 8778 w 15"/>
                <a:gd name="T3" fmla="*/ 61652 h 24"/>
                <a:gd name="T4" fmla="*/ 0 w 15"/>
                <a:gd name="T5" fmla="*/ 61652 h 24"/>
                <a:gd name="T6" fmla="*/ 3135 w 15"/>
                <a:gd name="T7" fmla="*/ 68248 h 24"/>
                <a:gd name="T8" fmla="*/ 3135 w 15"/>
                <a:gd name="T9" fmla="*/ 83100 h 24"/>
                <a:gd name="T10" fmla="*/ 11913 w 15"/>
                <a:gd name="T11" fmla="*/ 79309 h 24"/>
                <a:gd name="T12" fmla="*/ 23754 w 15"/>
                <a:gd name="T13" fmla="*/ 72039 h 24"/>
                <a:gd name="T14" fmla="*/ 26889 w 15"/>
                <a:gd name="T15" fmla="*/ 79309 h 24"/>
                <a:gd name="T16" fmla="*/ 36491 w 15"/>
                <a:gd name="T17" fmla="*/ 75521 h 24"/>
                <a:gd name="T18" fmla="*/ 41918 w 15"/>
                <a:gd name="T19" fmla="*/ 50592 h 24"/>
                <a:gd name="T20" fmla="*/ 38802 w 15"/>
                <a:gd name="T21" fmla="*/ 32262 h 24"/>
                <a:gd name="T22" fmla="*/ 30020 w 15"/>
                <a:gd name="T23" fmla="*/ 28470 h 24"/>
                <a:gd name="T24" fmla="*/ 21459 w 15"/>
                <a:gd name="T25" fmla="*/ 18393 h 24"/>
                <a:gd name="T26" fmla="*/ 11913 w 15"/>
                <a:gd name="T27" fmla="*/ 3787 h 24"/>
                <a:gd name="T28" fmla="*/ 15033 w 15"/>
                <a:gd name="T29" fmla="*/ 22106 h 24"/>
                <a:gd name="T30" fmla="*/ 18164 w 15"/>
                <a:gd name="T31" fmla="*/ 35990 h 24"/>
                <a:gd name="T32" fmla="*/ 26889 w 15"/>
                <a:gd name="T33" fmla="*/ 32262 h 24"/>
                <a:gd name="T34" fmla="*/ 26889 w 15"/>
                <a:gd name="T35" fmla="*/ 50592 h 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5"/>
                <a:gd name="T55" fmla="*/ 0 h 24"/>
                <a:gd name="T56" fmla="*/ 15 w 15"/>
                <a:gd name="T57" fmla="*/ 24 h 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5" h="24">
                  <a:moveTo>
                    <a:pt x="9" y="14"/>
                  </a:moveTo>
                  <a:cubicBezTo>
                    <a:pt x="8" y="16"/>
                    <a:pt x="5" y="17"/>
                    <a:pt x="3" y="17"/>
                  </a:cubicBezTo>
                  <a:cubicBezTo>
                    <a:pt x="3" y="17"/>
                    <a:pt x="1" y="16"/>
                    <a:pt x="0" y="17"/>
                  </a:cubicBezTo>
                  <a:cubicBezTo>
                    <a:pt x="0" y="17"/>
                    <a:pt x="1" y="19"/>
                    <a:pt x="1" y="19"/>
                  </a:cubicBezTo>
                  <a:cubicBezTo>
                    <a:pt x="1" y="20"/>
                    <a:pt x="0" y="22"/>
                    <a:pt x="1" y="23"/>
                  </a:cubicBezTo>
                  <a:cubicBezTo>
                    <a:pt x="2" y="24"/>
                    <a:pt x="3" y="22"/>
                    <a:pt x="4" y="22"/>
                  </a:cubicBezTo>
                  <a:cubicBezTo>
                    <a:pt x="5" y="21"/>
                    <a:pt x="6" y="20"/>
                    <a:pt x="8" y="20"/>
                  </a:cubicBezTo>
                  <a:cubicBezTo>
                    <a:pt x="11" y="18"/>
                    <a:pt x="7" y="22"/>
                    <a:pt x="9" y="22"/>
                  </a:cubicBezTo>
                  <a:cubicBezTo>
                    <a:pt x="10" y="23"/>
                    <a:pt x="12" y="22"/>
                    <a:pt x="12" y="21"/>
                  </a:cubicBezTo>
                  <a:cubicBezTo>
                    <a:pt x="14" y="19"/>
                    <a:pt x="15" y="16"/>
                    <a:pt x="14" y="14"/>
                  </a:cubicBezTo>
                  <a:cubicBezTo>
                    <a:pt x="13" y="12"/>
                    <a:pt x="14" y="10"/>
                    <a:pt x="13" y="9"/>
                  </a:cubicBezTo>
                  <a:cubicBezTo>
                    <a:pt x="12" y="8"/>
                    <a:pt x="11" y="9"/>
                    <a:pt x="10" y="8"/>
                  </a:cubicBezTo>
                  <a:cubicBezTo>
                    <a:pt x="9" y="7"/>
                    <a:pt x="8" y="6"/>
                    <a:pt x="7" y="5"/>
                  </a:cubicBezTo>
                  <a:cubicBezTo>
                    <a:pt x="6" y="4"/>
                    <a:pt x="5" y="0"/>
                    <a:pt x="4" y="1"/>
                  </a:cubicBezTo>
                  <a:cubicBezTo>
                    <a:pt x="2" y="2"/>
                    <a:pt x="4" y="6"/>
                    <a:pt x="5" y="6"/>
                  </a:cubicBezTo>
                  <a:cubicBezTo>
                    <a:pt x="5" y="7"/>
                    <a:pt x="5" y="9"/>
                    <a:pt x="6" y="10"/>
                  </a:cubicBezTo>
                  <a:cubicBezTo>
                    <a:pt x="8" y="11"/>
                    <a:pt x="9" y="8"/>
                    <a:pt x="9" y="9"/>
                  </a:cubicBezTo>
                  <a:cubicBezTo>
                    <a:pt x="10" y="11"/>
                    <a:pt x="9" y="13"/>
                    <a:pt x="9" y="14"/>
                  </a:cubicBezTo>
                  <a:close/>
                </a:path>
              </a:pathLst>
            </a:custGeom>
            <a:solidFill>
              <a:srgbClr val="D8DBE1"/>
            </a:solidFill>
            <a:ln w="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9" name="Group 86"/>
            <p:cNvGrpSpPr>
              <a:grpSpLocks/>
            </p:cNvGrpSpPr>
            <p:nvPr/>
          </p:nvGrpSpPr>
          <p:grpSpPr bwMode="auto">
            <a:xfrm>
              <a:off x="1057" y="2744"/>
              <a:ext cx="422" cy="499"/>
              <a:chOff x="13" y="2394"/>
              <a:chExt cx="696" cy="804"/>
            </a:xfrm>
          </p:grpSpPr>
          <p:sp>
            <p:nvSpPr>
              <p:cNvPr id="1147" name="Freeform 87"/>
              <p:cNvSpPr>
                <a:spLocks/>
              </p:cNvSpPr>
              <p:nvPr/>
            </p:nvSpPr>
            <p:spPr bwMode="auto">
              <a:xfrm>
                <a:off x="57" y="2717"/>
                <a:ext cx="114" cy="126"/>
              </a:xfrm>
              <a:custGeom>
                <a:avLst/>
                <a:gdLst>
                  <a:gd name="T0" fmla="*/ 0 w 18"/>
                  <a:gd name="T1" fmla="*/ 376576 h 20"/>
                  <a:gd name="T2" fmla="*/ 193053 w 18"/>
                  <a:gd name="T3" fmla="*/ 932677 h 20"/>
                  <a:gd name="T4" fmla="*/ 448881 w 18"/>
                  <a:gd name="T5" fmla="*/ 1250752 h 20"/>
                  <a:gd name="T6" fmla="*/ 835031 w 18"/>
                  <a:gd name="T7" fmla="*/ 1061707 h 20"/>
                  <a:gd name="T8" fmla="*/ 968645 w 18"/>
                  <a:gd name="T9" fmla="*/ 1061707 h 20"/>
                  <a:gd name="T10" fmla="*/ 1161698 w 18"/>
                  <a:gd name="T11" fmla="*/ 754627 h 20"/>
                  <a:gd name="T12" fmla="*/ 835031 w 18"/>
                  <a:gd name="T13" fmla="*/ 247307 h 20"/>
                  <a:gd name="T14" fmla="*/ 580729 w 18"/>
                  <a:gd name="T15" fmla="*/ 436313 h 20"/>
                  <a:gd name="T16" fmla="*/ 448881 w 18"/>
                  <a:gd name="T17" fmla="*/ 59774 h 20"/>
                  <a:gd name="T18" fmla="*/ 326705 w 18"/>
                  <a:gd name="T19" fmla="*/ 129270 h 20"/>
                  <a:gd name="T20" fmla="*/ 131847 w 18"/>
                  <a:gd name="T21" fmla="*/ 189044 h 20"/>
                  <a:gd name="T22" fmla="*/ 0 w 18"/>
                  <a:gd name="T23" fmla="*/ 376576 h 2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8"/>
                  <a:gd name="T37" fmla="*/ 0 h 20"/>
                  <a:gd name="T38" fmla="*/ 18 w 18"/>
                  <a:gd name="T39" fmla="*/ 20 h 2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8" h="20">
                    <a:moveTo>
                      <a:pt x="0" y="6"/>
                    </a:moveTo>
                    <a:cubicBezTo>
                      <a:pt x="1" y="9"/>
                      <a:pt x="2" y="13"/>
                      <a:pt x="3" y="15"/>
                    </a:cubicBezTo>
                    <a:cubicBezTo>
                      <a:pt x="4" y="17"/>
                      <a:pt x="5" y="18"/>
                      <a:pt x="7" y="20"/>
                    </a:cubicBezTo>
                    <a:cubicBezTo>
                      <a:pt x="9" y="18"/>
                      <a:pt x="10" y="17"/>
                      <a:pt x="13" y="17"/>
                    </a:cubicBezTo>
                    <a:cubicBezTo>
                      <a:pt x="14" y="17"/>
                      <a:pt x="14" y="17"/>
                      <a:pt x="15" y="17"/>
                    </a:cubicBezTo>
                    <a:cubicBezTo>
                      <a:pt x="15" y="14"/>
                      <a:pt x="15" y="13"/>
                      <a:pt x="18" y="12"/>
                    </a:cubicBezTo>
                    <a:cubicBezTo>
                      <a:pt x="17" y="9"/>
                      <a:pt x="15" y="8"/>
                      <a:pt x="13" y="4"/>
                    </a:cubicBezTo>
                    <a:cubicBezTo>
                      <a:pt x="12" y="5"/>
                      <a:pt x="11" y="7"/>
                      <a:pt x="9" y="7"/>
                    </a:cubicBezTo>
                    <a:cubicBezTo>
                      <a:pt x="6" y="6"/>
                      <a:pt x="9" y="2"/>
                      <a:pt x="7" y="1"/>
                    </a:cubicBezTo>
                    <a:cubicBezTo>
                      <a:pt x="6" y="0"/>
                      <a:pt x="6" y="1"/>
                      <a:pt x="5" y="2"/>
                    </a:cubicBezTo>
                    <a:cubicBezTo>
                      <a:pt x="4" y="2"/>
                      <a:pt x="2" y="2"/>
                      <a:pt x="2" y="3"/>
                    </a:cubicBezTo>
                    <a:cubicBezTo>
                      <a:pt x="1" y="3"/>
                      <a:pt x="0" y="4"/>
                      <a:pt x="0" y="6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" name="Freeform 88"/>
              <p:cNvSpPr>
                <a:spLocks/>
              </p:cNvSpPr>
              <p:nvPr/>
            </p:nvSpPr>
            <p:spPr bwMode="auto">
              <a:xfrm>
                <a:off x="158" y="2888"/>
                <a:ext cx="216" cy="310"/>
              </a:xfrm>
              <a:custGeom>
                <a:avLst/>
                <a:gdLst>
                  <a:gd name="T0" fmla="*/ 197157 w 34"/>
                  <a:gd name="T1" fmla="*/ 1286361 h 49"/>
                  <a:gd name="T2" fmla="*/ 258946 w 34"/>
                  <a:gd name="T3" fmla="*/ 1480326 h 49"/>
                  <a:gd name="T4" fmla="*/ 392542 w 34"/>
                  <a:gd name="T5" fmla="*/ 2239478 h 49"/>
                  <a:gd name="T6" fmla="*/ 392542 w 34"/>
                  <a:gd name="T7" fmla="*/ 2817837 h 49"/>
                  <a:gd name="T8" fmla="*/ 1252527 w 34"/>
                  <a:gd name="T9" fmla="*/ 3141439 h 49"/>
                  <a:gd name="T10" fmla="*/ 1314601 w 34"/>
                  <a:gd name="T11" fmla="*/ 2625637 h 49"/>
                  <a:gd name="T12" fmla="*/ 1314601 w 34"/>
                  <a:gd name="T13" fmla="*/ 2310120 h 49"/>
                  <a:gd name="T14" fmla="*/ 1376390 w 34"/>
                  <a:gd name="T15" fmla="*/ 1925480 h 49"/>
                  <a:gd name="T16" fmla="*/ 1573547 w 34"/>
                  <a:gd name="T17" fmla="*/ 1855078 h 49"/>
                  <a:gd name="T18" fmla="*/ 2039421 w 34"/>
                  <a:gd name="T19" fmla="*/ 1541080 h 49"/>
                  <a:gd name="T20" fmla="*/ 1707143 w 34"/>
                  <a:gd name="T21" fmla="*/ 1480326 h 49"/>
                  <a:gd name="T22" fmla="*/ 1842264 w 34"/>
                  <a:gd name="T23" fmla="*/ 1480326 h 49"/>
                  <a:gd name="T24" fmla="*/ 2039421 w 34"/>
                  <a:gd name="T25" fmla="*/ 1023759 h 49"/>
                  <a:gd name="T26" fmla="*/ 1975860 w 34"/>
                  <a:gd name="T27" fmla="*/ 709761 h 49"/>
                  <a:gd name="T28" fmla="*/ 2234806 w 34"/>
                  <a:gd name="T29" fmla="*/ 639119 h 49"/>
                  <a:gd name="T30" fmla="*/ 1842264 w 34"/>
                  <a:gd name="T31" fmla="*/ 60760 h 49"/>
                  <a:gd name="T32" fmla="*/ 1376390 w 34"/>
                  <a:gd name="T33" fmla="*/ 0 h 49"/>
                  <a:gd name="T34" fmla="*/ 1448153 w 34"/>
                  <a:gd name="T35" fmla="*/ 253238 h 49"/>
                  <a:gd name="T36" fmla="*/ 1055611 w 34"/>
                  <a:gd name="T37" fmla="*/ 192200 h 49"/>
                  <a:gd name="T38" fmla="*/ 1252527 w 34"/>
                  <a:gd name="T39" fmla="*/ 445400 h 49"/>
                  <a:gd name="T40" fmla="*/ 1117406 w 34"/>
                  <a:gd name="T41" fmla="*/ 517320 h 49"/>
                  <a:gd name="T42" fmla="*/ 1314601 w 34"/>
                  <a:gd name="T43" fmla="*/ 639119 h 49"/>
                  <a:gd name="T44" fmla="*/ 1314601 w 34"/>
                  <a:gd name="T45" fmla="*/ 901961 h 49"/>
                  <a:gd name="T46" fmla="*/ 1573547 w 34"/>
                  <a:gd name="T47" fmla="*/ 901961 h 49"/>
                  <a:gd name="T48" fmla="*/ 1179474 w 34"/>
                  <a:gd name="T49" fmla="*/ 1154921 h 49"/>
                  <a:gd name="T50" fmla="*/ 1055611 w 34"/>
                  <a:gd name="T51" fmla="*/ 1215959 h 49"/>
                  <a:gd name="T52" fmla="*/ 920243 w 34"/>
                  <a:gd name="T53" fmla="*/ 1480326 h 49"/>
                  <a:gd name="T54" fmla="*/ 724864 w 34"/>
                  <a:gd name="T55" fmla="*/ 1347361 h 49"/>
                  <a:gd name="T56" fmla="*/ 392542 w 34"/>
                  <a:gd name="T57" fmla="*/ 1480326 h 49"/>
                  <a:gd name="T58" fmla="*/ 197157 w 34"/>
                  <a:gd name="T59" fmla="*/ 1286361 h 49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34"/>
                  <a:gd name="T91" fmla="*/ 0 h 49"/>
                  <a:gd name="T92" fmla="*/ 34 w 34"/>
                  <a:gd name="T93" fmla="*/ 49 h 49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34" h="49">
                    <a:moveTo>
                      <a:pt x="3" y="20"/>
                    </a:moveTo>
                    <a:cubicBezTo>
                      <a:pt x="3" y="21"/>
                      <a:pt x="3" y="22"/>
                      <a:pt x="4" y="23"/>
                    </a:cubicBezTo>
                    <a:cubicBezTo>
                      <a:pt x="0" y="26"/>
                      <a:pt x="5" y="30"/>
                      <a:pt x="6" y="35"/>
                    </a:cubicBezTo>
                    <a:cubicBezTo>
                      <a:pt x="6" y="39"/>
                      <a:pt x="6" y="41"/>
                      <a:pt x="6" y="44"/>
                    </a:cubicBezTo>
                    <a:cubicBezTo>
                      <a:pt x="6" y="49"/>
                      <a:pt x="15" y="48"/>
                      <a:pt x="19" y="49"/>
                    </a:cubicBezTo>
                    <a:cubicBezTo>
                      <a:pt x="19" y="45"/>
                      <a:pt x="19" y="43"/>
                      <a:pt x="20" y="41"/>
                    </a:cubicBezTo>
                    <a:cubicBezTo>
                      <a:pt x="20" y="39"/>
                      <a:pt x="20" y="38"/>
                      <a:pt x="20" y="36"/>
                    </a:cubicBezTo>
                    <a:cubicBezTo>
                      <a:pt x="22" y="33"/>
                      <a:pt x="20" y="32"/>
                      <a:pt x="21" y="30"/>
                    </a:cubicBezTo>
                    <a:cubicBezTo>
                      <a:pt x="22" y="29"/>
                      <a:pt x="23" y="29"/>
                      <a:pt x="24" y="29"/>
                    </a:cubicBezTo>
                    <a:cubicBezTo>
                      <a:pt x="26" y="28"/>
                      <a:pt x="24" y="25"/>
                      <a:pt x="31" y="24"/>
                    </a:cubicBezTo>
                    <a:cubicBezTo>
                      <a:pt x="31" y="22"/>
                      <a:pt x="29" y="23"/>
                      <a:pt x="26" y="23"/>
                    </a:cubicBezTo>
                    <a:cubicBezTo>
                      <a:pt x="25" y="22"/>
                      <a:pt x="27" y="23"/>
                      <a:pt x="28" y="23"/>
                    </a:cubicBezTo>
                    <a:cubicBezTo>
                      <a:pt x="30" y="20"/>
                      <a:pt x="30" y="18"/>
                      <a:pt x="31" y="16"/>
                    </a:cubicBezTo>
                    <a:cubicBezTo>
                      <a:pt x="30" y="14"/>
                      <a:pt x="29" y="14"/>
                      <a:pt x="30" y="11"/>
                    </a:cubicBezTo>
                    <a:cubicBezTo>
                      <a:pt x="31" y="11"/>
                      <a:pt x="32" y="11"/>
                      <a:pt x="34" y="10"/>
                    </a:cubicBezTo>
                    <a:cubicBezTo>
                      <a:pt x="34" y="7"/>
                      <a:pt x="31" y="3"/>
                      <a:pt x="28" y="1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1"/>
                      <a:pt x="23" y="4"/>
                      <a:pt x="22" y="4"/>
                    </a:cubicBezTo>
                    <a:cubicBezTo>
                      <a:pt x="20" y="5"/>
                      <a:pt x="17" y="2"/>
                      <a:pt x="16" y="3"/>
                    </a:cubicBezTo>
                    <a:cubicBezTo>
                      <a:pt x="15" y="4"/>
                      <a:pt x="19" y="4"/>
                      <a:pt x="19" y="7"/>
                    </a:cubicBezTo>
                    <a:cubicBezTo>
                      <a:pt x="19" y="8"/>
                      <a:pt x="18" y="8"/>
                      <a:pt x="17" y="8"/>
                    </a:cubicBezTo>
                    <a:cubicBezTo>
                      <a:pt x="18" y="9"/>
                      <a:pt x="20" y="9"/>
                      <a:pt x="20" y="10"/>
                    </a:cubicBezTo>
                    <a:cubicBezTo>
                      <a:pt x="20" y="12"/>
                      <a:pt x="17" y="11"/>
                      <a:pt x="20" y="14"/>
                    </a:cubicBezTo>
                    <a:cubicBezTo>
                      <a:pt x="23" y="12"/>
                      <a:pt x="24" y="13"/>
                      <a:pt x="24" y="14"/>
                    </a:cubicBezTo>
                    <a:cubicBezTo>
                      <a:pt x="24" y="16"/>
                      <a:pt x="21" y="18"/>
                      <a:pt x="18" y="18"/>
                    </a:cubicBezTo>
                    <a:lnTo>
                      <a:pt x="16" y="19"/>
                    </a:lnTo>
                    <a:cubicBezTo>
                      <a:pt x="15" y="20"/>
                      <a:pt x="16" y="23"/>
                      <a:pt x="14" y="23"/>
                    </a:cubicBezTo>
                    <a:cubicBezTo>
                      <a:pt x="13" y="23"/>
                      <a:pt x="12" y="22"/>
                      <a:pt x="11" y="21"/>
                    </a:cubicBezTo>
                    <a:cubicBezTo>
                      <a:pt x="10" y="22"/>
                      <a:pt x="9" y="24"/>
                      <a:pt x="6" y="23"/>
                    </a:cubicBezTo>
                    <a:cubicBezTo>
                      <a:pt x="5" y="22"/>
                      <a:pt x="4" y="21"/>
                      <a:pt x="3" y="20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" name="Freeform 89"/>
              <p:cNvSpPr>
                <a:spLocks/>
              </p:cNvSpPr>
              <p:nvPr/>
            </p:nvSpPr>
            <p:spPr bwMode="auto">
              <a:xfrm>
                <a:off x="171" y="2919"/>
                <a:ext cx="139" cy="121"/>
              </a:xfrm>
              <a:custGeom>
                <a:avLst/>
                <a:gdLst>
                  <a:gd name="T0" fmla="*/ 0 w 22"/>
                  <a:gd name="T1" fmla="*/ 534661 h 19"/>
                  <a:gd name="T2" fmla="*/ 60516 w 22"/>
                  <a:gd name="T3" fmla="*/ 1004994 h 19"/>
                  <a:gd name="T4" fmla="*/ 251729 w 22"/>
                  <a:gd name="T5" fmla="*/ 1204128 h 19"/>
                  <a:gd name="T6" fmla="*/ 573805 w 22"/>
                  <a:gd name="T7" fmla="*/ 1069035 h 19"/>
                  <a:gd name="T8" fmla="*/ 764974 w 22"/>
                  <a:gd name="T9" fmla="*/ 1204128 h 19"/>
                  <a:gd name="T10" fmla="*/ 886049 w 22"/>
                  <a:gd name="T11" fmla="*/ 932643 h 19"/>
                  <a:gd name="T12" fmla="*/ 1016709 w 22"/>
                  <a:gd name="T13" fmla="*/ 870143 h 19"/>
                  <a:gd name="T14" fmla="*/ 1399054 w 22"/>
                  <a:gd name="T15" fmla="*/ 597160 h 19"/>
                  <a:gd name="T16" fmla="*/ 1147325 w 22"/>
                  <a:gd name="T17" fmla="*/ 597160 h 19"/>
                  <a:gd name="T18" fmla="*/ 1147325 w 22"/>
                  <a:gd name="T19" fmla="*/ 335527 h 19"/>
                  <a:gd name="T20" fmla="*/ 956149 w 22"/>
                  <a:gd name="T21" fmla="*/ 199134 h 19"/>
                  <a:gd name="T22" fmla="*/ 956149 w 22"/>
                  <a:gd name="T23" fmla="*/ 199134 h 19"/>
                  <a:gd name="T24" fmla="*/ 886049 w 22"/>
                  <a:gd name="T25" fmla="*/ 136634 h 19"/>
                  <a:gd name="T26" fmla="*/ 825496 w 22"/>
                  <a:gd name="T27" fmla="*/ 0 h 19"/>
                  <a:gd name="T28" fmla="*/ 825496 w 22"/>
                  <a:gd name="T29" fmla="*/ 0 h 19"/>
                  <a:gd name="T30" fmla="*/ 573805 w 22"/>
                  <a:gd name="T31" fmla="*/ 199134 h 19"/>
                  <a:gd name="T32" fmla="*/ 321829 w 22"/>
                  <a:gd name="T33" fmla="*/ 0 h 19"/>
                  <a:gd name="T34" fmla="*/ 130654 w 22"/>
                  <a:gd name="T35" fmla="*/ 534661 h 19"/>
                  <a:gd name="T36" fmla="*/ 0 w 22"/>
                  <a:gd name="T37" fmla="*/ 534661 h 1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2"/>
                  <a:gd name="T58" fmla="*/ 0 h 19"/>
                  <a:gd name="T59" fmla="*/ 22 w 22"/>
                  <a:gd name="T60" fmla="*/ 19 h 19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2" h="19">
                    <a:moveTo>
                      <a:pt x="0" y="8"/>
                    </a:moveTo>
                    <a:cubicBezTo>
                      <a:pt x="1" y="10"/>
                      <a:pt x="1" y="12"/>
                      <a:pt x="1" y="15"/>
                    </a:cubicBezTo>
                    <a:cubicBezTo>
                      <a:pt x="2" y="16"/>
                      <a:pt x="3" y="17"/>
                      <a:pt x="4" y="18"/>
                    </a:cubicBezTo>
                    <a:cubicBezTo>
                      <a:pt x="7" y="19"/>
                      <a:pt x="8" y="17"/>
                      <a:pt x="9" y="16"/>
                    </a:cubicBezTo>
                    <a:cubicBezTo>
                      <a:pt x="10" y="17"/>
                      <a:pt x="11" y="18"/>
                      <a:pt x="12" y="18"/>
                    </a:cubicBezTo>
                    <a:cubicBezTo>
                      <a:pt x="14" y="18"/>
                      <a:pt x="13" y="15"/>
                      <a:pt x="14" y="14"/>
                    </a:cubicBezTo>
                    <a:lnTo>
                      <a:pt x="16" y="13"/>
                    </a:lnTo>
                    <a:cubicBezTo>
                      <a:pt x="19" y="13"/>
                      <a:pt x="22" y="11"/>
                      <a:pt x="22" y="9"/>
                    </a:cubicBezTo>
                    <a:cubicBezTo>
                      <a:pt x="22" y="8"/>
                      <a:pt x="21" y="7"/>
                      <a:pt x="18" y="9"/>
                    </a:cubicBezTo>
                    <a:cubicBezTo>
                      <a:pt x="15" y="6"/>
                      <a:pt x="18" y="7"/>
                      <a:pt x="18" y="5"/>
                    </a:cubicBezTo>
                    <a:cubicBezTo>
                      <a:pt x="18" y="4"/>
                      <a:pt x="16" y="4"/>
                      <a:pt x="15" y="3"/>
                    </a:cubicBezTo>
                    <a:cubicBezTo>
                      <a:pt x="15" y="3"/>
                      <a:pt x="14" y="3"/>
                      <a:pt x="14" y="2"/>
                    </a:cubicBezTo>
                    <a:cubicBezTo>
                      <a:pt x="13" y="2"/>
                      <a:pt x="13" y="1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1" y="0"/>
                      <a:pt x="11" y="3"/>
                      <a:pt x="9" y="3"/>
                    </a:cubicBezTo>
                    <a:cubicBezTo>
                      <a:pt x="8" y="3"/>
                      <a:pt x="7" y="0"/>
                      <a:pt x="5" y="0"/>
                    </a:cubicBezTo>
                    <a:cubicBezTo>
                      <a:pt x="2" y="1"/>
                      <a:pt x="5" y="6"/>
                      <a:pt x="2" y="8"/>
                    </a:cubicBezTo>
                    <a:cubicBezTo>
                      <a:pt x="2" y="9"/>
                      <a:pt x="1" y="8"/>
                      <a:pt x="0" y="8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" name="Freeform 90"/>
              <p:cNvSpPr>
                <a:spLocks/>
              </p:cNvSpPr>
              <p:nvPr/>
            </p:nvSpPr>
            <p:spPr bwMode="auto">
              <a:xfrm>
                <a:off x="418" y="2666"/>
                <a:ext cx="171" cy="298"/>
              </a:xfrm>
              <a:custGeom>
                <a:avLst/>
                <a:gdLst>
                  <a:gd name="T0" fmla="*/ 1549374 w 27"/>
                  <a:gd name="T1" fmla="*/ 2920279 h 47"/>
                  <a:gd name="T2" fmla="*/ 1293545 w 27"/>
                  <a:gd name="T3" fmla="*/ 2469387 h 47"/>
                  <a:gd name="T4" fmla="*/ 1549374 w 27"/>
                  <a:gd name="T5" fmla="*/ 2530813 h 47"/>
                  <a:gd name="T6" fmla="*/ 1742427 w 27"/>
                  <a:gd name="T7" fmla="*/ 1751879 h 47"/>
                  <a:gd name="T8" fmla="*/ 1293545 w 27"/>
                  <a:gd name="T9" fmla="*/ 1300986 h 47"/>
                  <a:gd name="T10" fmla="*/ 1549374 w 27"/>
                  <a:gd name="T11" fmla="*/ 1034333 h 47"/>
                  <a:gd name="T12" fmla="*/ 1488162 w 27"/>
                  <a:gd name="T13" fmla="*/ 644866 h 47"/>
                  <a:gd name="T14" fmla="*/ 1610579 w 27"/>
                  <a:gd name="T15" fmla="*/ 583440 h 47"/>
                  <a:gd name="T16" fmla="*/ 1549374 w 27"/>
                  <a:gd name="T17" fmla="*/ 328041 h 47"/>
                  <a:gd name="T18" fmla="*/ 1415760 w 27"/>
                  <a:gd name="T19" fmla="*/ 256927 h 47"/>
                  <a:gd name="T20" fmla="*/ 1222669 w 27"/>
                  <a:gd name="T21" fmla="*/ 61426 h 47"/>
                  <a:gd name="T22" fmla="*/ 968645 w 27"/>
                  <a:gd name="T23" fmla="*/ 0 h 47"/>
                  <a:gd name="T24" fmla="*/ 835031 w 27"/>
                  <a:gd name="T25" fmla="*/ 61426 h 47"/>
                  <a:gd name="T26" fmla="*/ 835031 w 27"/>
                  <a:gd name="T27" fmla="*/ 450893 h 47"/>
                  <a:gd name="T28" fmla="*/ 968645 w 27"/>
                  <a:gd name="T29" fmla="*/ 522007 h 47"/>
                  <a:gd name="T30" fmla="*/ 712817 w 27"/>
                  <a:gd name="T31" fmla="*/ 778934 h 47"/>
                  <a:gd name="T32" fmla="*/ 773781 w 27"/>
                  <a:gd name="T33" fmla="*/ 1229871 h 47"/>
                  <a:gd name="T34" fmla="*/ 712817 w 27"/>
                  <a:gd name="T35" fmla="*/ 1885947 h 47"/>
                  <a:gd name="T36" fmla="*/ 448881 w 27"/>
                  <a:gd name="T37" fmla="*/ 1947379 h 47"/>
                  <a:gd name="T38" fmla="*/ 193053 w 27"/>
                  <a:gd name="T39" fmla="*/ 1751879 h 47"/>
                  <a:gd name="T40" fmla="*/ 326705 w 27"/>
                  <a:gd name="T41" fmla="*/ 1947379 h 47"/>
                  <a:gd name="T42" fmla="*/ 254302 w 27"/>
                  <a:gd name="T43" fmla="*/ 2079920 h 47"/>
                  <a:gd name="T44" fmla="*/ 326705 w 27"/>
                  <a:gd name="T45" fmla="*/ 2141346 h 47"/>
                  <a:gd name="T46" fmla="*/ 61212 w 27"/>
                  <a:gd name="T47" fmla="*/ 2275414 h 47"/>
                  <a:gd name="T48" fmla="*/ 254302 w 27"/>
                  <a:gd name="T49" fmla="*/ 2530813 h 47"/>
                  <a:gd name="T50" fmla="*/ 326705 w 27"/>
                  <a:gd name="T51" fmla="*/ 2797427 h 47"/>
                  <a:gd name="T52" fmla="*/ 712817 w 27"/>
                  <a:gd name="T53" fmla="*/ 2858853 h 47"/>
                  <a:gd name="T54" fmla="*/ 1222669 w 27"/>
                  <a:gd name="T55" fmla="*/ 2991394 h 47"/>
                  <a:gd name="T56" fmla="*/ 1549374 w 27"/>
                  <a:gd name="T57" fmla="*/ 2920279 h 47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7"/>
                  <a:gd name="T88" fmla="*/ 0 h 47"/>
                  <a:gd name="T89" fmla="*/ 27 w 27"/>
                  <a:gd name="T90" fmla="*/ 47 h 47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7" h="47">
                    <a:moveTo>
                      <a:pt x="24" y="45"/>
                    </a:moveTo>
                    <a:cubicBezTo>
                      <a:pt x="21" y="42"/>
                      <a:pt x="20" y="40"/>
                      <a:pt x="20" y="38"/>
                    </a:cubicBezTo>
                    <a:cubicBezTo>
                      <a:pt x="20" y="35"/>
                      <a:pt x="24" y="38"/>
                      <a:pt x="24" y="39"/>
                    </a:cubicBezTo>
                    <a:cubicBezTo>
                      <a:pt x="25" y="35"/>
                      <a:pt x="25" y="31"/>
                      <a:pt x="27" y="27"/>
                    </a:cubicBezTo>
                    <a:cubicBezTo>
                      <a:pt x="27" y="24"/>
                      <a:pt x="20" y="20"/>
                      <a:pt x="20" y="20"/>
                    </a:cubicBezTo>
                    <a:cubicBezTo>
                      <a:pt x="21" y="18"/>
                      <a:pt x="24" y="18"/>
                      <a:pt x="24" y="16"/>
                    </a:cubicBezTo>
                    <a:cubicBezTo>
                      <a:pt x="25" y="14"/>
                      <a:pt x="21" y="12"/>
                      <a:pt x="23" y="10"/>
                    </a:cubicBezTo>
                    <a:cubicBezTo>
                      <a:pt x="23" y="9"/>
                      <a:pt x="24" y="9"/>
                      <a:pt x="25" y="9"/>
                    </a:cubicBezTo>
                    <a:cubicBezTo>
                      <a:pt x="25" y="7"/>
                      <a:pt x="25" y="6"/>
                      <a:pt x="24" y="5"/>
                    </a:cubicBezTo>
                    <a:cubicBezTo>
                      <a:pt x="24" y="4"/>
                      <a:pt x="23" y="4"/>
                      <a:pt x="22" y="4"/>
                    </a:cubicBezTo>
                    <a:cubicBezTo>
                      <a:pt x="20" y="3"/>
                      <a:pt x="21" y="1"/>
                      <a:pt x="19" y="1"/>
                    </a:cubicBezTo>
                    <a:cubicBezTo>
                      <a:pt x="16" y="2"/>
                      <a:pt x="16" y="0"/>
                      <a:pt x="15" y="0"/>
                    </a:cubicBezTo>
                    <a:cubicBezTo>
                      <a:pt x="14" y="0"/>
                      <a:pt x="13" y="1"/>
                      <a:pt x="13" y="1"/>
                    </a:cubicBezTo>
                    <a:cubicBezTo>
                      <a:pt x="13" y="3"/>
                      <a:pt x="13" y="4"/>
                      <a:pt x="13" y="7"/>
                    </a:cubicBezTo>
                    <a:cubicBezTo>
                      <a:pt x="14" y="7"/>
                      <a:pt x="15" y="7"/>
                      <a:pt x="15" y="8"/>
                    </a:cubicBezTo>
                    <a:cubicBezTo>
                      <a:pt x="15" y="9"/>
                      <a:pt x="12" y="10"/>
                      <a:pt x="11" y="12"/>
                    </a:cubicBezTo>
                    <a:cubicBezTo>
                      <a:pt x="11" y="15"/>
                      <a:pt x="12" y="16"/>
                      <a:pt x="12" y="19"/>
                    </a:cubicBezTo>
                    <a:cubicBezTo>
                      <a:pt x="11" y="22"/>
                      <a:pt x="13" y="29"/>
                      <a:pt x="11" y="29"/>
                    </a:cubicBezTo>
                    <a:cubicBezTo>
                      <a:pt x="10" y="30"/>
                      <a:pt x="9" y="29"/>
                      <a:pt x="7" y="30"/>
                    </a:cubicBezTo>
                    <a:cubicBezTo>
                      <a:pt x="5" y="29"/>
                      <a:pt x="5" y="27"/>
                      <a:pt x="3" y="27"/>
                    </a:cubicBezTo>
                    <a:cubicBezTo>
                      <a:pt x="3" y="28"/>
                      <a:pt x="5" y="29"/>
                      <a:pt x="5" y="30"/>
                    </a:cubicBezTo>
                    <a:cubicBezTo>
                      <a:pt x="5" y="31"/>
                      <a:pt x="4" y="31"/>
                      <a:pt x="4" y="32"/>
                    </a:cubicBezTo>
                    <a:cubicBezTo>
                      <a:pt x="3" y="33"/>
                      <a:pt x="5" y="32"/>
                      <a:pt x="5" y="33"/>
                    </a:cubicBezTo>
                    <a:cubicBezTo>
                      <a:pt x="5" y="34"/>
                      <a:pt x="2" y="34"/>
                      <a:pt x="1" y="35"/>
                    </a:cubicBezTo>
                    <a:cubicBezTo>
                      <a:pt x="0" y="38"/>
                      <a:pt x="3" y="38"/>
                      <a:pt x="4" y="39"/>
                    </a:cubicBezTo>
                    <a:cubicBezTo>
                      <a:pt x="4" y="40"/>
                      <a:pt x="4" y="42"/>
                      <a:pt x="5" y="43"/>
                    </a:cubicBezTo>
                    <a:cubicBezTo>
                      <a:pt x="7" y="44"/>
                      <a:pt x="8" y="44"/>
                      <a:pt x="11" y="44"/>
                    </a:cubicBezTo>
                    <a:cubicBezTo>
                      <a:pt x="16" y="47"/>
                      <a:pt x="15" y="47"/>
                      <a:pt x="19" y="46"/>
                    </a:cubicBezTo>
                    <a:cubicBezTo>
                      <a:pt x="21" y="47"/>
                      <a:pt x="23" y="47"/>
                      <a:pt x="24" y="45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" name="Freeform 91"/>
              <p:cNvSpPr>
                <a:spLocks/>
              </p:cNvSpPr>
              <p:nvPr/>
            </p:nvSpPr>
            <p:spPr bwMode="auto">
              <a:xfrm>
                <a:off x="13" y="2457"/>
                <a:ext cx="221" cy="304"/>
              </a:xfrm>
              <a:custGeom>
                <a:avLst/>
                <a:gdLst>
                  <a:gd name="T0" fmla="*/ 1777137 w 35"/>
                  <a:gd name="T1" fmla="*/ 387676 h 48"/>
                  <a:gd name="T2" fmla="*/ 1705609 w 35"/>
                  <a:gd name="T3" fmla="*/ 254302 h 48"/>
                  <a:gd name="T4" fmla="*/ 1586552 w 35"/>
                  <a:gd name="T5" fmla="*/ 326705 h 48"/>
                  <a:gd name="T6" fmla="*/ 1395697 w 35"/>
                  <a:gd name="T7" fmla="*/ 61212 h 48"/>
                  <a:gd name="T8" fmla="*/ 1265320 w 35"/>
                  <a:gd name="T9" fmla="*/ 193053 h 48"/>
                  <a:gd name="T10" fmla="*/ 1265320 w 35"/>
                  <a:gd name="T11" fmla="*/ 326705 h 48"/>
                  <a:gd name="T12" fmla="*/ 1204879 w 35"/>
                  <a:gd name="T13" fmla="*/ 712817 h 48"/>
                  <a:gd name="T14" fmla="*/ 1144477 w 35"/>
                  <a:gd name="T15" fmla="*/ 519758 h 48"/>
                  <a:gd name="T16" fmla="*/ 1014295 w 35"/>
                  <a:gd name="T17" fmla="*/ 580729 h 48"/>
                  <a:gd name="T18" fmla="*/ 953893 w 35"/>
                  <a:gd name="T19" fmla="*/ 448881 h 48"/>
                  <a:gd name="T20" fmla="*/ 823477 w 35"/>
                  <a:gd name="T21" fmla="*/ 519758 h 48"/>
                  <a:gd name="T22" fmla="*/ 693062 w 35"/>
                  <a:gd name="T23" fmla="*/ 519758 h 48"/>
                  <a:gd name="T24" fmla="*/ 511811 w 35"/>
                  <a:gd name="T25" fmla="*/ 712817 h 48"/>
                  <a:gd name="T26" fmla="*/ 381395 w 35"/>
                  <a:gd name="T27" fmla="*/ 519758 h 48"/>
                  <a:gd name="T28" fmla="*/ 190818 w 35"/>
                  <a:gd name="T29" fmla="*/ 448881 h 48"/>
                  <a:gd name="T30" fmla="*/ 190818 w 35"/>
                  <a:gd name="T31" fmla="*/ 193053 h 48"/>
                  <a:gd name="T32" fmla="*/ 0 w 35"/>
                  <a:gd name="T33" fmla="*/ 519758 h 48"/>
                  <a:gd name="T34" fmla="*/ 0 w 35"/>
                  <a:gd name="T35" fmla="*/ 968645 h 48"/>
                  <a:gd name="T36" fmla="*/ 130415 w 35"/>
                  <a:gd name="T37" fmla="*/ 2130103 h 48"/>
                  <a:gd name="T38" fmla="*/ 60402 w 35"/>
                  <a:gd name="T39" fmla="*/ 2649860 h 48"/>
                  <a:gd name="T40" fmla="*/ 441842 w 35"/>
                  <a:gd name="T41" fmla="*/ 3036010 h 48"/>
                  <a:gd name="T42" fmla="*/ 572219 w 35"/>
                  <a:gd name="T43" fmla="*/ 2842913 h 48"/>
                  <a:gd name="T44" fmla="*/ 763075 w 35"/>
                  <a:gd name="T45" fmla="*/ 2772037 h 48"/>
                  <a:gd name="T46" fmla="*/ 883880 w 35"/>
                  <a:gd name="T47" fmla="*/ 2711072 h 48"/>
                  <a:gd name="T48" fmla="*/ 1014295 w 35"/>
                  <a:gd name="T49" fmla="*/ 3097221 h 48"/>
                  <a:gd name="T50" fmla="*/ 1265320 w 35"/>
                  <a:gd name="T51" fmla="*/ 2904163 h 48"/>
                  <a:gd name="T52" fmla="*/ 1395697 w 35"/>
                  <a:gd name="T53" fmla="*/ 2649860 h 48"/>
                  <a:gd name="T54" fmla="*/ 1526112 w 35"/>
                  <a:gd name="T55" fmla="*/ 2649860 h 48"/>
                  <a:gd name="T56" fmla="*/ 1586552 w 35"/>
                  <a:gd name="T57" fmla="*/ 2516252 h 48"/>
                  <a:gd name="T58" fmla="*/ 1705609 w 35"/>
                  <a:gd name="T59" fmla="*/ 2323155 h 48"/>
                  <a:gd name="T60" fmla="*/ 1777137 w 35"/>
                  <a:gd name="T61" fmla="*/ 1874274 h 48"/>
                  <a:gd name="T62" fmla="*/ 2026841 w 35"/>
                  <a:gd name="T63" fmla="*/ 1996729 h 48"/>
                  <a:gd name="T64" fmla="*/ 2087282 w 35"/>
                  <a:gd name="T65" fmla="*/ 1935524 h 48"/>
                  <a:gd name="T66" fmla="*/ 2217419 w 35"/>
                  <a:gd name="T67" fmla="*/ 1681215 h 48"/>
                  <a:gd name="T68" fmla="*/ 1967954 w 35"/>
                  <a:gd name="T69" fmla="*/ 1415760 h 48"/>
                  <a:gd name="T70" fmla="*/ 2026841 w 35"/>
                  <a:gd name="T71" fmla="*/ 1222669 h 48"/>
                  <a:gd name="T72" fmla="*/ 2217419 w 35"/>
                  <a:gd name="T73" fmla="*/ 1029610 h 48"/>
                  <a:gd name="T74" fmla="*/ 2087282 w 35"/>
                  <a:gd name="T75" fmla="*/ 835031 h 48"/>
                  <a:gd name="T76" fmla="*/ 1777137 w 35"/>
                  <a:gd name="T77" fmla="*/ 712817 h 48"/>
                  <a:gd name="T78" fmla="*/ 1837539 w 35"/>
                  <a:gd name="T79" fmla="*/ 580729 h 48"/>
                  <a:gd name="T80" fmla="*/ 1777137 w 35"/>
                  <a:gd name="T81" fmla="*/ 387676 h 48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35"/>
                  <a:gd name="T124" fmla="*/ 0 h 48"/>
                  <a:gd name="T125" fmla="*/ 35 w 35"/>
                  <a:gd name="T126" fmla="*/ 48 h 48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35" h="48">
                    <a:moveTo>
                      <a:pt x="28" y="6"/>
                    </a:moveTo>
                    <a:cubicBezTo>
                      <a:pt x="28" y="5"/>
                      <a:pt x="27" y="5"/>
                      <a:pt x="27" y="4"/>
                    </a:cubicBezTo>
                    <a:cubicBezTo>
                      <a:pt x="26" y="4"/>
                      <a:pt x="26" y="6"/>
                      <a:pt x="25" y="5"/>
                    </a:cubicBezTo>
                    <a:cubicBezTo>
                      <a:pt x="24" y="3"/>
                      <a:pt x="23" y="3"/>
                      <a:pt x="22" y="1"/>
                    </a:cubicBezTo>
                    <a:cubicBezTo>
                      <a:pt x="20" y="0"/>
                      <a:pt x="22" y="2"/>
                      <a:pt x="20" y="3"/>
                    </a:cubicBezTo>
                    <a:cubicBezTo>
                      <a:pt x="19" y="4"/>
                      <a:pt x="19" y="5"/>
                      <a:pt x="20" y="5"/>
                    </a:cubicBezTo>
                    <a:cubicBezTo>
                      <a:pt x="20" y="7"/>
                      <a:pt x="20" y="9"/>
                      <a:pt x="19" y="11"/>
                    </a:cubicBezTo>
                    <a:cubicBezTo>
                      <a:pt x="18" y="10"/>
                      <a:pt x="19" y="8"/>
                      <a:pt x="18" y="8"/>
                    </a:cubicBezTo>
                    <a:cubicBezTo>
                      <a:pt x="17" y="8"/>
                      <a:pt x="17" y="8"/>
                      <a:pt x="16" y="9"/>
                    </a:cubicBezTo>
                    <a:cubicBezTo>
                      <a:pt x="16" y="8"/>
                      <a:pt x="16" y="7"/>
                      <a:pt x="15" y="7"/>
                    </a:cubicBezTo>
                    <a:cubicBezTo>
                      <a:pt x="15" y="7"/>
                      <a:pt x="14" y="8"/>
                      <a:pt x="13" y="8"/>
                    </a:cubicBezTo>
                    <a:cubicBezTo>
                      <a:pt x="12" y="8"/>
                      <a:pt x="12" y="8"/>
                      <a:pt x="11" y="8"/>
                    </a:cubicBezTo>
                    <a:cubicBezTo>
                      <a:pt x="10" y="8"/>
                      <a:pt x="10" y="10"/>
                      <a:pt x="8" y="11"/>
                    </a:cubicBezTo>
                    <a:cubicBezTo>
                      <a:pt x="7" y="10"/>
                      <a:pt x="7" y="9"/>
                      <a:pt x="6" y="8"/>
                    </a:cubicBezTo>
                    <a:cubicBezTo>
                      <a:pt x="5" y="8"/>
                      <a:pt x="3" y="7"/>
                      <a:pt x="3" y="7"/>
                    </a:cubicBezTo>
                    <a:cubicBezTo>
                      <a:pt x="4" y="4"/>
                      <a:pt x="4" y="3"/>
                      <a:pt x="3" y="3"/>
                    </a:cubicBezTo>
                    <a:cubicBezTo>
                      <a:pt x="0" y="2"/>
                      <a:pt x="0" y="4"/>
                      <a:pt x="0" y="8"/>
                    </a:cubicBezTo>
                    <a:cubicBezTo>
                      <a:pt x="0" y="10"/>
                      <a:pt x="0" y="13"/>
                      <a:pt x="0" y="15"/>
                    </a:cubicBezTo>
                    <a:cubicBezTo>
                      <a:pt x="0" y="21"/>
                      <a:pt x="1" y="27"/>
                      <a:pt x="2" y="33"/>
                    </a:cubicBezTo>
                    <a:cubicBezTo>
                      <a:pt x="1" y="36"/>
                      <a:pt x="0" y="39"/>
                      <a:pt x="1" y="41"/>
                    </a:cubicBezTo>
                    <a:cubicBezTo>
                      <a:pt x="3" y="40"/>
                      <a:pt x="5" y="44"/>
                      <a:pt x="7" y="47"/>
                    </a:cubicBezTo>
                    <a:cubicBezTo>
                      <a:pt x="7" y="45"/>
                      <a:pt x="8" y="44"/>
                      <a:pt x="9" y="44"/>
                    </a:cubicBezTo>
                    <a:cubicBezTo>
                      <a:pt x="9" y="43"/>
                      <a:pt x="11" y="43"/>
                      <a:pt x="12" y="43"/>
                    </a:cubicBezTo>
                    <a:cubicBezTo>
                      <a:pt x="13" y="42"/>
                      <a:pt x="13" y="41"/>
                      <a:pt x="14" y="42"/>
                    </a:cubicBezTo>
                    <a:cubicBezTo>
                      <a:pt x="16" y="43"/>
                      <a:pt x="13" y="47"/>
                      <a:pt x="16" y="48"/>
                    </a:cubicBezTo>
                    <a:cubicBezTo>
                      <a:pt x="18" y="48"/>
                      <a:pt x="19" y="46"/>
                      <a:pt x="20" y="45"/>
                    </a:cubicBezTo>
                    <a:cubicBezTo>
                      <a:pt x="21" y="44"/>
                      <a:pt x="21" y="42"/>
                      <a:pt x="22" y="41"/>
                    </a:cubicBezTo>
                    <a:cubicBezTo>
                      <a:pt x="23" y="41"/>
                      <a:pt x="24" y="42"/>
                      <a:pt x="24" y="41"/>
                    </a:cubicBezTo>
                    <a:cubicBezTo>
                      <a:pt x="25" y="41"/>
                      <a:pt x="25" y="40"/>
                      <a:pt x="25" y="39"/>
                    </a:cubicBezTo>
                    <a:cubicBezTo>
                      <a:pt x="26" y="38"/>
                      <a:pt x="27" y="37"/>
                      <a:pt x="27" y="36"/>
                    </a:cubicBezTo>
                    <a:cubicBezTo>
                      <a:pt x="27" y="33"/>
                      <a:pt x="26" y="31"/>
                      <a:pt x="28" y="29"/>
                    </a:cubicBezTo>
                    <a:cubicBezTo>
                      <a:pt x="29" y="28"/>
                      <a:pt x="31" y="32"/>
                      <a:pt x="32" y="31"/>
                    </a:cubicBezTo>
                    <a:cubicBezTo>
                      <a:pt x="32" y="31"/>
                      <a:pt x="31" y="30"/>
                      <a:pt x="33" y="30"/>
                    </a:cubicBezTo>
                    <a:cubicBezTo>
                      <a:pt x="34" y="28"/>
                      <a:pt x="35" y="27"/>
                      <a:pt x="35" y="26"/>
                    </a:cubicBezTo>
                    <a:cubicBezTo>
                      <a:pt x="34" y="24"/>
                      <a:pt x="32" y="25"/>
                      <a:pt x="31" y="22"/>
                    </a:cubicBezTo>
                    <a:cubicBezTo>
                      <a:pt x="31" y="22"/>
                      <a:pt x="32" y="20"/>
                      <a:pt x="32" y="19"/>
                    </a:cubicBezTo>
                    <a:cubicBezTo>
                      <a:pt x="33" y="18"/>
                      <a:pt x="34" y="17"/>
                      <a:pt x="35" y="16"/>
                    </a:cubicBezTo>
                    <a:cubicBezTo>
                      <a:pt x="34" y="15"/>
                      <a:pt x="34" y="14"/>
                      <a:pt x="33" y="13"/>
                    </a:cubicBezTo>
                    <a:cubicBezTo>
                      <a:pt x="32" y="12"/>
                      <a:pt x="28" y="12"/>
                      <a:pt x="28" y="11"/>
                    </a:cubicBezTo>
                    <a:cubicBezTo>
                      <a:pt x="27" y="9"/>
                      <a:pt x="29" y="10"/>
                      <a:pt x="29" y="9"/>
                    </a:cubicBezTo>
                    <a:cubicBezTo>
                      <a:pt x="29" y="8"/>
                      <a:pt x="29" y="7"/>
                      <a:pt x="28" y="6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" name="Freeform 92"/>
              <p:cNvSpPr>
                <a:spLocks/>
              </p:cNvSpPr>
              <p:nvPr/>
            </p:nvSpPr>
            <p:spPr bwMode="auto">
              <a:xfrm>
                <a:off x="374" y="2394"/>
                <a:ext cx="335" cy="329"/>
              </a:xfrm>
              <a:custGeom>
                <a:avLst/>
                <a:gdLst>
                  <a:gd name="T0" fmla="*/ 2421488 w 53"/>
                  <a:gd name="T1" fmla="*/ 3275252 h 52"/>
                  <a:gd name="T2" fmla="*/ 2552289 w 53"/>
                  <a:gd name="T3" fmla="*/ 2889000 h 52"/>
                  <a:gd name="T4" fmla="*/ 3126801 w 53"/>
                  <a:gd name="T5" fmla="*/ 2757824 h 52"/>
                  <a:gd name="T6" fmla="*/ 3379057 w 53"/>
                  <a:gd name="T7" fmla="*/ 2696781 h 52"/>
                  <a:gd name="T8" fmla="*/ 3248255 w 53"/>
                  <a:gd name="T9" fmla="*/ 2371578 h 52"/>
                  <a:gd name="T10" fmla="*/ 3248255 w 53"/>
                  <a:gd name="T11" fmla="*/ 2118305 h 52"/>
                  <a:gd name="T12" fmla="*/ 3056565 w 53"/>
                  <a:gd name="T13" fmla="*/ 2118305 h 52"/>
                  <a:gd name="T14" fmla="*/ 2865154 w 53"/>
                  <a:gd name="T15" fmla="*/ 1926080 h 52"/>
                  <a:gd name="T16" fmla="*/ 2743701 w 53"/>
                  <a:gd name="T17" fmla="*/ 1672813 h 52"/>
                  <a:gd name="T18" fmla="*/ 3056565 w 53"/>
                  <a:gd name="T19" fmla="*/ 1347647 h 52"/>
                  <a:gd name="T20" fmla="*/ 2935352 w 53"/>
                  <a:gd name="T21" fmla="*/ 1023968 h 52"/>
                  <a:gd name="T22" fmla="*/ 2673502 w 53"/>
                  <a:gd name="T23" fmla="*/ 902118 h 52"/>
                  <a:gd name="T24" fmla="*/ 2612899 w 53"/>
                  <a:gd name="T25" fmla="*/ 770695 h 52"/>
                  <a:gd name="T26" fmla="*/ 2421488 w 53"/>
                  <a:gd name="T27" fmla="*/ 770695 h 52"/>
                  <a:gd name="T28" fmla="*/ 2299996 w 53"/>
                  <a:gd name="T29" fmla="*/ 445491 h 52"/>
                  <a:gd name="T30" fmla="*/ 1916933 w 53"/>
                  <a:gd name="T31" fmla="*/ 253267 h 52"/>
                  <a:gd name="T32" fmla="*/ 1594442 w 53"/>
                  <a:gd name="T33" fmla="*/ 0 h 52"/>
                  <a:gd name="T34" fmla="*/ 1403031 w 53"/>
                  <a:gd name="T35" fmla="*/ 323679 h 52"/>
                  <a:gd name="T36" fmla="*/ 1150776 w 53"/>
                  <a:gd name="T37" fmla="*/ 384449 h 52"/>
                  <a:gd name="T38" fmla="*/ 1079060 w 53"/>
                  <a:gd name="T39" fmla="*/ 962920 h 52"/>
                  <a:gd name="T40" fmla="*/ 887371 w 53"/>
                  <a:gd name="T41" fmla="*/ 1094381 h 52"/>
                  <a:gd name="T42" fmla="*/ 574506 w 53"/>
                  <a:gd name="T43" fmla="*/ 1672813 h 52"/>
                  <a:gd name="T44" fmla="*/ 252255 w 53"/>
                  <a:gd name="T45" fmla="*/ 1672813 h 52"/>
                  <a:gd name="T46" fmla="*/ 191411 w 53"/>
                  <a:gd name="T47" fmla="*/ 1794664 h 52"/>
                  <a:gd name="T48" fmla="*/ 60610 w 53"/>
                  <a:gd name="T49" fmla="*/ 1926080 h 52"/>
                  <a:gd name="T50" fmla="*/ 191411 w 53"/>
                  <a:gd name="T51" fmla="*/ 2179353 h 52"/>
                  <a:gd name="T52" fmla="*/ 0 w 53"/>
                  <a:gd name="T53" fmla="*/ 2432379 h 52"/>
                  <a:gd name="T54" fmla="*/ 252255 w 53"/>
                  <a:gd name="T55" fmla="*/ 2818587 h 52"/>
                  <a:gd name="T56" fmla="*/ 513903 w 53"/>
                  <a:gd name="T57" fmla="*/ 2696781 h 52"/>
                  <a:gd name="T58" fmla="*/ 766158 w 53"/>
                  <a:gd name="T59" fmla="*/ 2818587 h 52"/>
                  <a:gd name="T60" fmla="*/ 887371 w 53"/>
                  <a:gd name="T61" fmla="*/ 2696781 h 52"/>
                  <a:gd name="T62" fmla="*/ 1079060 w 53"/>
                  <a:gd name="T63" fmla="*/ 2889000 h 52"/>
                  <a:gd name="T64" fmla="*/ 1270472 w 53"/>
                  <a:gd name="T65" fmla="*/ 2818587 h 52"/>
                  <a:gd name="T66" fmla="*/ 1270472 w 53"/>
                  <a:gd name="T67" fmla="*/ 2818587 h 52"/>
                  <a:gd name="T68" fmla="*/ 1270472 w 53"/>
                  <a:gd name="T69" fmla="*/ 2818587 h 52"/>
                  <a:gd name="T70" fmla="*/ 1403031 w 53"/>
                  <a:gd name="T71" fmla="*/ 2757824 h 52"/>
                  <a:gd name="T72" fmla="*/ 1655330 w 53"/>
                  <a:gd name="T73" fmla="*/ 2818587 h 52"/>
                  <a:gd name="T74" fmla="*/ 1846741 w 53"/>
                  <a:gd name="T75" fmla="*/ 3010812 h 52"/>
                  <a:gd name="T76" fmla="*/ 1977543 w 53"/>
                  <a:gd name="T77" fmla="*/ 3081509 h 52"/>
                  <a:gd name="T78" fmla="*/ 2038387 w 53"/>
                  <a:gd name="T79" fmla="*/ 3336295 h 52"/>
                  <a:gd name="T80" fmla="*/ 2421488 w 53"/>
                  <a:gd name="T81" fmla="*/ 3275252 h 52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53"/>
                  <a:gd name="T124" fmla="*/ 0 h 52"/>
                  <a:gd name="T125" fmla="*/ 53 w 53"/>
                  <a:gd name="T126" fmla="*/ 52 h 52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53" h="52">
                    <a:moveTo>
                      <a:pt x="38" y="51"/>
                    </a:moveTo>
                    <a:cubicBezTo>
                      <a:pt x="40" y="49"/>
                      <a:pt x="41" y="48"/>
                      <a:pt x="40" y="45"/>
                    </a:cubicBezTo>
                    <a:cubicBezTo>
                      <a:pt x="40" y="42"/>
                      <a:pt x="45" y="43"/>
                      <a:pt x="49" y="43"/>
                    </a:cubicBezTo>
                    <a:cubicBezTo>
                      <a:pt x="50" y="42"/>
                      <a:pt x="51" y="41"/>
                      <a:pt x="53" y="42"/>
                    </a:cubicBezTo>
                    <a:cubicBezTo>
                      <a:pt x="53" y="40"/>
                      <a:pt x="51" y="38"/>
                      <a:pt x="51" y="37"/>
                    </a:cubicBezTo>
                    <a:cubicBezTo>
                      <a:pt x="50" y="35"/>
                      <a:pt x="51" y="33"/>
                      <a:pt x="51" y="33"/>
                    </a:cubicBezTo>
                    <a:cubicBezTo>
                      <a:pt x="49" y="33"/>
                      <a:pt x="49" y="34"/>
                      <a:pt x="48" y="33"/>
                    </a:cubicBezTo>
                    <a:cubicBezTo>
                      <a:pt x="46" y="33"/>
                      <a:pt x="47" y="31"/>
                      <a:pt x="45" y="30"/>
                    </a:cubicBezTo>
                    <a:cubicBezTo>
                      <a:pt x="44" y="29"/>
                      <a:pt x="42" y="28"/>
                      <a:pt x="43" y="26"/>
                    </a:cubicBezTo>
                    <a:cubicBezTo>
                      <a:pt x="44" y="24"/>
                      <a:pt x="47" y="23"/>
                      <a:pt x="48" y="21"/>
                    </a:cubicBezTo>
                    <a:cubicBezTo>
                      <a:pt x="48" y="19"/>
                      <a:pt x="47" y="18"/>
                      <a:pt x="46" y="16"/>
                    </a:cubicBezTo>
                    <a:cubicBezTo>
                      <a:pt x="44" y="13"/>
                      <a:pt x="43" y="15"/>
                      <a:pt x="42" y="14"/>
                    </a:cubicBezTo>
                    <a:cubicBezTo>
                      <a:pt x="41" y="14"/>
                      <a:pt x="41" y="12"/>
                      <a:pt x="41" y="12"/>
                    </a:cubicBezTo>
                    <a:cubicBezTo>
                      <a:pt x="40" y="12"/>
                      <a:pt x="39" y="13"/>
                      <a:pt x="38" y="12"/>
                    </a:cubicBezTo>
                    <a:cubicBezTo>
                      <a:pt x="37" y="11"/>
                      <a:pt x="40" y="10"/>
                      <a:pt x="36" y="7"/>
                    </a:cubicBezTo>
                    <a:cubicBezTo>
                      <a:pt x="34" y="6"/>
                      <a:pt x="31" y="5"/>
                      <a:pt x="30" y="4"/>
                    </a:cubicBezTo>
                    <a:cubicBezTo>
                      <a:pt x="28" y="2"/>
                      <a:pt x="27" y="0"/>
                      <a:pt x="25" y="0"/>
                    </a:cubicBezTo>
                    <a:cubicBezTo>
                      <a:pt x="23" y="1"/>
                      <a:pt x="24" y="4"/>
                      <a:pt x="22" y="5"/>
                    </a:cubicBezTo>
                    <a:cubicBezTo>
                      <a:pt x="21" y="5"/>
                      <a:pt x="20" y="5"/>
                      <a:pt x="18" y="6"/>
                    </a:cubicBezTo>
                    <a:cubicBezTo>
                      <a:pt x="19" y="9"/>
                      <a:pt x="19" y="13"/>
                      <a:pt x="17" y="15"/>
                    </a:cubicBezTo>
                    <a:cubicBezTo>
                      <a:pt x="16" y="17"/>
                      <a:pt x="15" y="16"/>
                      <a:pt x="14" y="17"/>
                    </a:cubicBezTo>
                    <a:cubicBezTo>
                      <a:pt x="14" y="20"/>
                      <a:pt x="12" y="27"/>
                      <a:pt x="9" y="26"/>
                    </a:cubicBezTo>
                    <a:cubicBezTo>
                      <a:pt x="7" y="26"/>
                      <a:pt x="6" y="25"/>
                      <a:pt x="4" y="26"/>
                    </a:cubicBezTo>
                    <a:cubicBezTo>
                      <a:pt x="3" y="26"/>
                      <a:pt x="3" y="27"/>
                      <a:pt x="3" y="28"/>
                    </a:cubicBezTo>
                    <a:cubicBezTo>
                      <a:pt x="2" y="30"/>
                      <a:pt x="1" y="29"/>
                      <a:pt x="1" y="30"/>
                    </a:cubicBezTo>
                    <a:cubicBezTo>
                      <a:pt x="0" y="31"/>
                      <a:pt x="3" y="31"/>
                      <a:pt x="3" y="34"/>
                    </a:cubicBezTo>
                    <a:cubicBezTo>
                      <a:pt x="2" y="36"/>
                      <a:pt x="1" y="35"/>
                      <a:pt x="0" y="38"/>
                    </a:cubicBezTo>
                    <a:cubicBezTo>
                      <a:pt x="0" y="39"/>
                      <a:pt x="5" y="42"/>
                      <a:pt x="4" y="44"/>
                    </a:cubicBezTo>
                    <a:cubicBezTo>
                      <a:pt x="4" y="44"/>
                      <a:pt x="6" y="42"/>
                      <a:pt x="8" y="42"/>
                    </a:cubicBezTo>
                    <a:cubicBezTo>
                      <a:pt x="9" y="42"/>
                      <a:pt x="11" y="44"/>
                      <a:pt x="12" y="44"/>
                    </a:cubicBezTo>
                    <a:cubicBezTo>
                      <a:pt x="14" y="44"/>
                      <a:pt x="14" y="42"/>
                      <a:pt x="14" y="42"/>
                    </a:cubicBezTo>
                    <a:cubicBezTo>
                      <a:pt x="15" y="42"/>
                      <a:pt x="15" y="45"/>
                      <a:pt x="17" y="45"/>
                    </a:cubicBezTo>
                    <a:cubicBezTo>
                      <a:pt x="18" y="46"/>
                      <a:pt x="19" y="45"/>
                      <a:pt x="20" y="44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4"/>
                      <a:pt x="20" y="44"/>
                      <a:pt x="20" y="44"/>
                    </a:cubicBezTo>
                    <a:cubicBezTo>
                      <a:pt x="20" y="44"/>
                      <a:pt x="21" y="43"/>
                      <a:pt x="22" y="43"/>
                    </a:cubicBezTo>
                    <a:cubicBezTo>
                      <a:pt x="23" y="43"/>
                      <a:pt x="23" y="45"/>
                      <a:pt x="26" y="44"/>
                    </a:cubicBezTo>
                    <a:cubicBezTo>
                      <a:pt x="28" y="44"/>
                      <a:pt x="27" y="46"/>
                      <a:pt x="29" y="47"/>
                    </a:cubicBezTo>
                    <a:cubicBezTo>
                      <a:pt x="30" y="47"/>
                      <a:pt x="31" y="47"/>
                      <a:pt x="31" y="48"/>
                    </a:cubicBezTo>
                    <a:cubicBezTo>
                      <a:pt x="32" y="49"/>
                      <a:pt x="32" y="50"/>
                      <a:pt x="32" y="52"/>
                    </a:cubicBezTo>
                    <a:cubicBezTo>
                      <a:pt x="32" y="52"/>
                      <a:pt x="37" y="52"/>
                      <a:pt x="38" y="51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3" name="Freeform 93"/>
              <p:cNvSpPr>
                <a:spLocks/>
              </p:cNvSpPr>
              <p:nvPr/>
            </p:nvSpPr>
            <p:spPr bwMode="auto">
              <a:xfrm>
                <a:off x="184" y="2413"/>
                <a:ext cx="310" cy="335"/>
              </a:xfrm>
              <a:custGeom>
                <a:avLst/>
                <a:gdLst>
                  <a:gd name="T0" fmla="*/ 2117920 w 49"/>
                  <a:gd name="T1" fmla="*/ 0 h 53"/>
                  <a:gd name="T2" fmla="*/ 1986518 w 49"/>
                  <a:gd name="T3" fmla="*/ 130802 h 53"/>
                  <a:gd name="T4" fmla="*/ 1733280 w 49"/>
                  <a:gd name="T5" fmla="*/ 191411 h 53"/>
                  <a:gd name="T6" fmla="*/ 1662878 w 49"/>
                  <a:gd name="T7" fmla="*/ 383101 h 53"/>
                  <a:gd name="T8" fmla="*/ 1541080 w 49"/>
                  <a:gd name="T9" fmla="*/ 322491 h 53"/>
                  <a:gd name="T10" fmla="*/ 1347361 w 49"/>
                  <a:gd name="T11" fmla="*/ 705554 h 53"/>
                  <a:gd name="T12" fmla="*/ 1154921 w 49"/>
                  <a:gd name="T13" fmla="*/ 635356 h 53"/>
                  <a:gd name="T14" fmla="*/ 962721 w 49"/>
                  <a:gd name="T15" fmla="*/ 705554 h 53"/>
                  <a:gd name="T16" fmla="*/ 770559 w 49"/>
                  <a:gd name="T17" fmla="*/ 443704 h 53"/>
                  <a:gd name="T18" fmla="*/ 578359 w 49"/>
                  <a:gd name="T19" fmla="*/ 443704 h 53"/>
                  <a:gd name="T20" fmla="*/ 323602 w 49"/>
                  <a:gd name="T21" fmla="*/ 322491 h 53"/>
                  <a:gd name="T22" fmla="*/ 131402 w 49"/>
                  <a:gd name="T23" fmla="*/ 513903 h 53"/>
                  <a:gd name="T24" fmla="*/ 384400 w 49"/>
                  <a:gd name="T25" fmla="*/ 766158 h 53"/>
                  <a:gd name="T26" fmla="*/ 384400 w 49"/>
                  <a:gd name="T27" fmla="*/ 957569 h 53"/>
                  <a:gd name="T28" fmla="*/ 253238 w 49"/>
                  <a:gd name="T29" fmla="*/ 887371 h 53"/>
                  <a:gd name="T30" fmla="*/ 60760 w 49"/>
                  <a:gd name="T31" fmla="*/ 826767 h 53"/>
                  <a:gd name="T32" fmla="*/ 131402 w 49"/>
                  <a:gd name="T33" fmla="*/ 1018457 h 53"/>
                  <a:gd name="T34" fmla="*/ 60760 w 49"/>
                  <a:gd name="T35" fmla="*/ 1150776 h 53"/>
                  <a:gd name="T36" fmla="*/ 384400 w 49"/>
                  <a:gd name="T37" fmla="*/ 1270472 h 53"/>
                  <a:gd name="T38" fmla="*/ 517320 w 49"/>
                  <a:gd name="T39" fmla="*/ 1463640 h 53"/>
                  <a:gd name="T40" fmla="*/ 323602 w 49"/>
                  <a:gd name="T41" fmla="*/ 1655330 h 53"/>
                  <a:gd name="T42" fmla="*/ 253238 w 49"/>
                  <a:gd name="T43" fmla="*/ 1846741 h 53"/>
                  <a:gd name="T44" fmla="*/ 517320 w 49"/>
                  <a:gd name="T45" fmla="*/ 2108585 h 53"/>
                  <a:gd name="T46" fmla="*/ 384400 w 49"/>
                  <a:gd name="T47" fmla="*/ 2360600 h 53"/>
                  <a:gd name="T48" fmla="*/ 384400 w 49"/>
                  <a:gd name="T49" fmla="*/ 2360600 h 53"/>
                  <a:gd name="T50" fmla="*/ 901961 w 49"/>
                  <a:gd name="T51" fmla="*/ 2552289 h 53"/>
                  <a:gd name="T52" fmla="*/ 1094161 w 49"/>
                  <a:gd name="T53" fmla="*/ 2491680 h 53"/>
                  <a:gd name="T54" fmla="*/ 1154921 w 49"/>
                  <a:gd name="T55" fmla="*/ 2552289 h 53"/>
                  <a:gd name="T56" fmla="*/ 1154921 w 49"/>
                  <a:gd name="T57" fmla="*/ 2743701 h 53"/>
                  <a:gd name="T58" fmla="*/ 1286361 w 49"/>
                  <a:gd name="T59" fmla="*/ 2804544 h 53"/>
                  <a:gd name="T60" fmla="*/ 1347361 w 49"/>
                  <a:gd name="T61" fmla="*/ 3126801 h 53"/>
                  <a:gd name="T62" fmla="*/ 1541080 w 49"/>
                  <a:gd name="T63" fmla="*/ 3187645 h 53"/>
                  <a:gd name="T64" fmla="*/ 1541080 w 49"/>
                  <a:gd name="T65" fmla="*/ 3319964 h 53"/>
                  <a:gd name="T66" fmla="*/ 1794318 w 49"/>
                  <a:gd name="T67" fmla="*/ 3187645 h 53"/>
                  <a:gd name="T68" fmla="*/ 2239478 w 49"/>
                  <a:gd name="T69" fmla="*/ 3056565 h 53"/>
                  <a:gd name="T70" fmla="*/ 2370880 w 49"/>
                  <a:gd name="T71" fmla="*/ 2743701 h 53"/>
                  <a:gd name="T72" fmla="*/ 2178680 w 49"/>
                  <a:gd name="T73" fmla="*/ 2743701 h 53"/>
                  <a:gd name="T74" fmla="*/ 2178680 w 49"/>
                  <a:gd name="T75" fmla="*/ 2612899 h 53"/>
                  <a:gd name="T76" fmla="*/ 1925480 w 49"/>
                  <a:gd name="T77" fmla="*/ 2229798 h 53"/>
                  <a:gd name="T78" fmla="*/ 2117920 w 49"/>
                  <a:gd name="T79" fmla="*/ 1977543 h 53"/>
                  <a:gd name="T80" fmla="*/ 1986518 w 49"/>
                  <a:gd name="T81" fmla="*/ 1725522 h 53"/>
                  <a:gd name="T82" fmla="*/ 2117920 w 49"/>
                  <a:gd name="T83" fmla="*/ 1594442 h 53"/>
                  <a:gd name="T84" fmla="*/ 2178680 w 49"/>
                  <a:gd name="T85" fmla="*/ 1463640 h 53"/>
                  <a:gd name="T86" fmla="*/ 2503845 w 49"/>
                  <a:gd name="T87" fmla="*/ 1463640 h 53"/>
                  <a:gd name="T88" fmla="*/ 2817837 w 49"/>
                  <a:gd name="T89" fmla="*/ 887371 h 53"/>
                  <a:gd name="T90" fmla="*/ 3010277 w 49"/>
                  <a:gd name="T91" fmla="*/ 766158 h 53"/>
                  <a:gd name="T92" fmla="*/ 3080685 w 49"/>
                  <a:gd name="T93" fmla="*/ 191411 h 53"/>
                  <a:gd name="T94" fmla="*/ 3080685 w 49"/>
                  <a:gd name="T95" fmla="*/ 191411 h 53"/>
                  <a:gd name="T96" fmla="*/ 2625637 w 49"/>
                  <a:gd name="T97" fmla="*/ 252255 h 53"/>
                  <a:gd name="T98" fmla="*/ 2117920 w 49"/>
                  <a:gd name="T99" fmla="*/ 0 h 53"/>
                  <a:gd name="T100" fmla="*/ 2117920 w 49"/>
                  <a:gd name="T101" fmla="*/ 0 h 53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49"/>
                  <a:gd name="T154" fmla="*/ 0 h 53"/>
                  <a:gd name="T155" fmla="*/ 49 w 49"/>
                  <a:gd name="T156" fmla="*/ 53 h 53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49" h="53">
                    <a:moveTo>
                      <a:pt x="33" y="0"/>
                    </a:moveTo>
                    <a:cubicBezTo>
                      <a:pt x="32" y="1"/>
                      <a:pt x="31" y="2"/>
                      <a:pt x="31" y="2"/>
                    </a:cubicBezTo>
                    <a:cubicBezTo>
                      <a:pt x="29" y="4"/>
                      <a:pt x="28" y="2"/>
                      <a:pt x="27" y="3"/>
                    </a:cubicBezTo>
                    <a:cubicBezTo>
                      <a:pt x="27" y="4"/>
                      <a:pt x="28" y="5"/>
                      <a:pt x="26" y="6"/>
                    </a:cubicBezTo>
                    <a:cubicBezTo>
                      <a:pt x="25" y="7"/>
                      <a:pt x="25" y="4"/>
                      <a:pt x="24" y="5"/>
                    </a:cubicBezTo>
                    <a:cubicBezTo>
                      <a:pt x="22" y="6"/>
                      <a:pt x="22" y="5"/>
                      <a:pt x="21" y="11"/>
                    </a:cubicBezTo>
                    <a:cubicBezTo>
                      <a:pt x="20" y="10"/>
                      <a:pt x="19" y="9"/>
                      <a:pt x="18" y="10"/>
                    </a:cubicBezTo>
                    <a:cubicBezTo>
                      <a:pt x="16" y="11"/>
                      <a:pt x="16" y="12"/>
                      <a:pt x="15" y="11"/>
                    </a:cubicBezTo>
                    <a:cubicBezTo>
                      <a:pt x="14" y="9"/>
                      <a:pt x="13" y="7"/>
                      <a:pt x="12" y="7"/>
                    </a:cubicBezTo>
                    <a:cubicBezTo>
                      <a:pt x="11" y="6"/>
                      <a:pt x="10" y="8"/>
                      <a:pt x="9" y="7"/>
                    </a:cubicBezTo>
                    <a:cubicBezTo>
                      <a:pt x="7" y="5"/>
                      <a:pt x="6" y="5"/>
                      <a:pt x="5" y="5"/>
                    </a:cubicBezTo>
                    <a:cubicBezTo>
                      <a:pt x="3" y="6"/>
                      <a:pt x="2" y="7"/>
                      <a:pt x="2" y="8"/>
                    </a:cubicBezTo>
                    <a:cubicBezTo>
                      <a:pt x="3" y="12"/>
                      <a:pt x="6" y="11"/>
                      <a:pt x="6" y="12"/>
                    </a:cubicBezTo>
                    <a:cubicBezTo>
                      <a:pt x="7" y="13"/>
                      <a:pt x="6" y="14"/>
                      <a:pt x="6" y="15"/>
                    </a:cubicBezTo>
                    <a:cubicBezTo>
                      <a:pt x="5" y="16"/>
                      <a:pt x="5" y="15"/>
                      <a:pt x="4" y="14"/>
                    </a:cubicBezTo>
                    <a:cubicBezTo>
                      <a:pt x="3" y="13"/>
                      <a:pt x="2" y="13"/>
                      <a:pt x="1" y="13"/>
                    </a:cubicBezTo>
                    <a:cubicBezTo>
                      <a:pt x="2" y="14"/>
                      <a:pt x="2" y="15"/>
                      <a:pt x="2" y="16"/>
                    </a:cubicBezTo>
                    <a:cubicBezTo>
                      <a:pt x="2" y="17"/>
                      <a:pt x="0" y="16"/>
                      <a:pt x="1" y="18"/>
                    </a:cubicBezTo>
                    <a:cubicBezTo>
                      <a:pt x="1" y="19"/>
                      <a:pt x="5" y="19"/>
                      <a:pt x="6" y="20"/>
                    </a:cubicBezTo>
                    <a:cubicBezTo>
                      <a:pt x="7" y="21"/>
                      <a:pt x="7" y="22"/>
                      <a:pt x="8" y="23"/>
                    </a:cubicBezTo>
                    <a:cubicBezTo>
                      <a:pt x="7" y="24"/>
                      <a:pt x="6" y="25"/>
                      <a:pt x="5" y="26"/>
                    </a:cubicBezTo>
                    <a:cubicBezTo>
                      <a:pt x="5" y="27"/>
                      <a:pt x="4" y="29"/>
                      <a:pt x="4" y="29"/>
                    </a:cubicBezTo>
                    <a:cubicBezTo>
                      <a:pt x="5" y="32"/>
                      <a:pt x="7" y="31"/>
                      <a:pt x="8" y="33"/>
                    </a:cubicBezTo>
                    <a:cubicBezTo>
                      <a:pt x="8" y="34"/>
                      <a:pt x="7" y="35"/>
                      <a:pt x="6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7" y="39"/>
                      <a:pt x="11" y="41"/>
                      <a:pt x="14" y="40"/>
                    </a:cubicBezTo>
                    <a:cubicBezTo>
                      <a:pt x="15" y="41"/>
                      <a:pt x="16" y="40"/>
                      <a:pt x="17" y="39"/>
                    </a:cubicBezTo>
                    <a:cubicBezTo>
                      <a:pt x="17" y="39"/>
                      <a:pt x="18" y="40"/>
                      <a:pt x="18" y="40"/>
                    </a:cubicBezTo>
                    <a:cubicBezTo>
                      <a:pt x="18" y="41"/>
                      <a:pt x="18" y="41"/>
                      <a:pt x="18" y="43"/>
                    </a:cubicBezTo>
                    <a:cubicBezTo>
                      <a:pt x="19" y="44"/>
                      <a:pt x="20" y="43"/>
                      <a:pt x="20" y="44"/>
                    </a:cubicBezTo>
                    <a:cubicBezTo>
                      <a:pt x="21" y="46"/>
                      <a:pt x="21" y="47"/>
                      <a:pt x="21" y="49"/>
                    </a:cubicBezTo>
                    <a:cubicBezTo>
                      <a:pt x="21" y="50"/>
                      <a:pt x="23" y="50"/>
                      <a:pt x="24" y="50"/>
                    </a:cubicBezTo>
                    <a:cubicBezTo>
                      <a:pt x="25" y="50"/>
                      <a:pt x="24" y="52"/>
                      <a:pt x="24" y="52"/>
                    </a:cubicBezTo>
                    <a:cubicBezTo>
                      <a:pt x="25" y="53"/>
                      <a:pt x="27" y="50"/>
                      <a:pt x="28" y="50"/>
                    </a:cubicBezTo>
                    <a:cubicBezTo>
                      <a:pt x="30" y="49"/>
                      <a:pt x="32" y="50"/>
                      <a:pt x="35" y="48"/>
                    </a:cubicBezTo>
                    <a:cubicBezTo>
                      <a:pt x="36" y="46"/>
                      <a:pt x="39" y="45"/>
                      <a:pt x="37" y="43"/>
                    </a:cubicBezTo>
                    <a:cubicBezTo>
                      <a:pt x="36" y="42"/>
                      <a:pt x="35" y="44"/>
                      <a:pt x="34" y="43"/>
                    </a:cubicBezTo>
                    <a:cubicBezTo>
                      <a:pt x="34" y="43"/>
                      <a:pt x="34" y="42"/>
                      <a:pt x="34" y="41"/>
                    </a:cubicBezTo>
                    <a:cubicBezTo>
                      <a:pt x="35" y="39"/>
                      <a:pt x="30" y="36"/>
                      <a:pt x="30" y="35"/>
                    </a:cubicBezTo>
                    <a:cubicBezTo>
                      <a:pt x="31" y="32"/>
                      <a:pt x="32" y="33"/>
                      <a:pt x="33" y="31"/>
                    </a:cubicBezTo>
                    <a:cubicBezTo>
                      <a:pt x="33" y="28"/>
                      <a:pt x="30" y="28"/>
                      <a:pt x="31" y="27"/>
                    </a:cubicBezTo>
                    <a:cubicBezTo>
                      <a:pt x="31" y="26"/>
                      <a:pt x="32" y="27"/>
                      <a:pt x="33" y="25"/>
                    </a:cubicBezTo>
                    <a:cubicBezTo>
                      <a:pt x="33" y="24"/>
                      <a:pt x="33" y="23"/>
                      <a:pt x="34" y="23"/>
                    </a:cubicBezTo>
                    <a:cubicBezTo>
                      <a:pt x="36" y="22"/>
                      <a:pt x="37" y="23"/>
                      <a:pt x="39" y="23"/>
                    </a:cubicBezTo>
                    <a:cubicBezTo>
                      <a:pt x="42" y="24"/>
                      <a:pt x="44" y="17"/>
                      <a:pt x="44" y="14"/>
                    </a:cubicBezTo>
                    <a:cubicBezTo>
                      <a:pt x="45" y="13"/>
                      <a:pt x="46" y="14"/>
                      <a:pt x="47" y="12"/>
                    </a:cubicBezTo>
                    <a:cubicBezTo>
                      <a:pt x="49" y="10"/>
                      <a:pt x="49" y="6"/>
                      <a:pt x="48" y="3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45" y="3"/>
                      <a:pt x="43" y="4"/>
                      <a:pt x="41" y="4"/>
                    </a:cubicBezTo>
                    <a:cubicBezTo>
                      <a:pt x="38" y="4"/>
                      <a:pt x="36" y="2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4" name="Freeform 94"/>
              <p:cNvSpPr>
                <a:spLocks/>
              </p:cNvSpPr>
              <p:nvPr/>
            </p:nvSpPr>
            <p:spPr bwMode="auto">
              <a:xfrm>
                <a:off x="241" y="2660"/>
                <a:ext cx="272" cy="291"/>
              </a:xfrm>
              <a:custGeom>
                <a:avLst/>
                <a:gdLst>
                  <a:gd name="T0" fmla="*/ 1346514 w 43"/>
                  <a:gd name="T1" fmla="*/ 2948387 h 46"/>
                  <a:gd name="T2" fmla="*/ 1985366 w 43"/>
                  <a:gd name="T3" fmla="*/ 2756213 h 46"/>
                  <a:gd name="T4" fmla="*/ 2116489 w 43"/>
                  <a:gd name="T5" fmla="*/ 2817247 h 46"/>
                  <a:gd name="T6" fmla="*/ 2046104 w 43"/>
                  <a:gd name="T7" fmla="*/ 2562559 h 46"/>
                  <a:gd name="T8" fmla="*/ 1854003 w 43"/>
                  <a:gd name="T9" fmla="*/ 2309395 h 46"/>
                  <a:gd name="T10" fmla="*/ 2116489 w 43"/>
                  <a:gd name="T11" fmla="*/ 2177977 h 46"/>
                  <a:gd name="T12" fmla="*/ 2046104 w 43"/>
                  <a:gd name="T13" fmla="*/ 2117228 h 46"/>
                  <a:gd name="T14" fmla="*/ 2116489 w 43"/>
                  <a:gd name="T15" fmla="*/ 1985841 h 46"/>
                  <a:gd name="T16" fmla="*/ 1985366 w 43"/>
                  <a:gd name="T17" fmla="*/ 1793667 h 46"/>
                  <a:gd name="T18" fmla="*/ 2238206 w 43"/>
                  <a:gd name="T19" fmla="*/ 1985841 h 46"/>
                  <a:gd name="T20" fmla="*/ 2500932 w 43"/>
                  <a:gd name="T21" fmla="*/ 1925092 h 46"/>
                  <a:gd name="T22" fmla="*/ 2561671 w 43"/>
                  <a:gd name="T23" fmla="*/ 1286100 h 46"/>
                  <a:gd name="T24" fmla="*/ 2500932 w 43"/>
                  <a:gd name="T25" fmla="*/ 831166 h 46"/>
                  <a:gd name="T26" fmla="*/ 2755297 w 43"/>
                  <a:gd name="T27" fmla="*/ 578242 h 46"/>
                  <a:gd name="T28" fmla="*/ 2622409 w 43"/>
                  <a:gd name="T29" fmla="*/ 517208 h 46"/>
                  <a:gd name="T30" fmla="*/ 2622409 w 43"/>
                  <a:gd name="T31" fmla="*/ 131387 h 46"/>
                  <a:gd name="T32" fmla="*/ 2622409 w 43"/>
                  <a:gd name="T33" fmla="*/ 131387 h 46"/>
                  <a:gd name="T34" fmla="*/ 2622409 w 43"/>
                  <a:gd name="T35" fmla="*/ 131387 h 46"/>
                  <a:gd name="T36" fmla="*/ 2430307 w 43"/>
                  <a:gd name="T37" fmla="*/ 192136 h 46"/>
                  <a:gd name="T38" fmla="*/ 2238206 w 43"/>
                  <a:gd name="T39" fmla="*/ 0 h 46"/>
                  <a:gd name="T40" fmla="*/ 2116489 w 43"/>
                  <a:gd name="T41" fmla="*/ 131387 h 46"/>
                  <a:gd name="T42" fmla="*/ 1854003 w 43"/>
                  <a:gd name="T43" fmla="*/ 0 h 46"/>
                  <a:gd name="T44" fmla="*/ 1599360 w 43"/>
                  <a:gd name="T45" fmla="*/ 131387 h 46"/>
                  <a:gd name="T46" fmla="*/ 1599360 w 43"/>
                  <a:gd name="T47" fmla="*/ 253164 h 46"/>
                  <a:gd name="T48" fmla="*/ 1793265 w 43"/>
                  <a:gd name="T49" fmla="*/ 253164 h 46"/>
                  <a:gd name="T50" fmla="*/ 1660377 w 43"/>
                  <a:gd name="T51" fmla="*/ 578242 h 46"/>
                  <a:gd name="T52" fmla="*/ 1215157 w 43"/>
                  <a:gd name="T53" fmla="*/ 709382 h 46"/>
                  <a:gd name="T54" fmla="*/ 962311 w 43"/>
                  <a:gd name="T55" fmla="*/ 831166 h 46"/>
                  <a:gd name="T56" fmla="*/ 962311 w 43"/>
                  <a:gd name="T57" fmla="*/ 709382 h 46"/>
                  <a:gd name="T58" fmla="*/ 770209 w 43"/>
                  <a:gd name="T59" fmla="*/ 638992 h 46"/>
                  <a:gd name="T60" fmla="*/ 709193 w 43"/>
                  <a:gd name="T61" fmla="*/ 323554 h 46"/>
                  <a:gd name="T62" fmla="*/ 578108 w 43"/>
                  <a:gd name="T63" fmla="*/ 253164 h 46"/>
                  <a:gd name="T64" fmla="*/ 578108 w 43"/>
                  <a:gd name="T65" fmla="*/ 60749 h 46"/>
                  <a:gd name="T66" fmla="*/ 517085 w 43"/>
                  <a:gd name="T67" fmla="*/ 0 h 46"/>
                  <a:gd name="T68" fmla="*/ 323465 w 43"/>
                  <a:gd name="T69" fmla="*/ 60749 h 46"/>
                  <a:gd name="T70" fmla="*/ 0 w 43"/>
                  <a:gd name="T71" fmla="*/ 60749 h 46"/>
                  <a:gd name="T72" fmla="*/ 60738 w 43"/>
                  <a:gd name="T73" fmla="*/ 192136 h 46"/>
                  <a:gd name="T74" fmla="*/ 192102 w 43"/>
                  <a:gd name="T75" fmla="*/ 323554 h 46"/>
                  <a:gd name="T76" fmla="*/ 252840 w 43"/>
                  <a:gd name="T77" fmla="*/ 445338 h 46"/>
                  <a:gd name="T78" fmla="*/ 578108 w 43"/>
                  <a:gd name="T79" fmla="*/ 517208 h 46"/>
                  <a:gd name="T80" fmla="*/ 770209 w 43"/>
                  <a:gd name="T81" fmla="*/ 1093932 h 46"/>
                  <a:gd name="T82" fmla="*/ 830947 w 43"/>
                  <a:gd name="T83" fmla="*/ 1660763 h 46"/>
                  <a:gd name="T84" fmla="*/ 1023049 w 43"/>
                  <a:gd name="T85" fmla="*/ 2309395 h 46"/>
                  <a:gd name="T86" fmla="*/ 962311 w 43"/>
                  <a:gd name="T87" fmla="*/ 2370385 h 46"/>
                  <a:gd name="T88" fmla="*/ 962311 w 43"/>
                  <a:gd name="T89" fmla="*/ 2370385 h 46"/>
                  <a:gd name="T90" fmla="*/ 1346514 w 43"/>
                  <a:gd name="T91" fmla="*/ 2948387 h 4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43"/>
                  <a:gd name="T139" fmla="*/ 0 h 46"/>
                  <a:gd name="T140" fmla="*/ 43 w 43"/>
                  <a:gd name="T141" fmla="*/ 46 h 4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43" h="46">
                    <a:moveTo>
                      <a:pt x="21" y="46"/>
                    </a:moveTo>
                    <a:cubicBezTo>
                      <a:pt x="25" y="46"/>
                      <a:pt x="29" y="44"/>
                      <a:pt x="31" y="43"/>
                    </a:cubicBezTo>
                    <a:cubicBezTo>
                      <a:pt x="32" y="43"/>
                      <a:pt x="32" y="44"/>
                      <a:pt x="33" y="44"/>
                    </a:cubicBezTo>
                    <a:cubicBezTo>
                      <a:pt x="32" y="43"/>
                      <a:pt x="32" y="41"/>
                      <a:pt x="32" y="40"/>
                    </a:cubicBezTo>
                    <a:cubicBezTo>
                      <a:pt x="31" y="39"/>
                      <a:pt x="28" y="39"/>
                      <a:pt x="29" y="36"/>
                    </a:cubicBezTo>
                    <a:cubicBezTo>
                      <a:pt x="30" y="35"/>
                      <a:pt x="33" y="35"/>
                      <a:pt x="33" y="34"/>
                    </a:cubicBezTo>
                    <a:cubicBezTo>
                      <a:pt x="33" y="33"/>
                      <a:pt x="31" y="34"/>
                      <a:pt x="32" y="33"/>
                    </a:cubicBezTo>
                    <a:cubicBezTo>
                      <a:pt x="32" y="32"/>
                      <a:pt x="33" y="32"/>
                      <a:pt x="33" y="31"/>
                    </a:cubicBezTo>
                    <a:cubicBezTo>
                      <a:pt x="33" y="30"/>
                      <a:pt x="31" y="29"/>
                      <a:pt x="31" y="28"/>
                    </a:cubicBezTo>
                    <a:cubicBezTo>
                      <a:pt x="33" y="28"/>
                      <a:pt x="33" y="30"/>
                      <a:pt x="35" y="31"/>
                    </a:cubicBezTo>
                    <a:cubicBezTo>
                      <a:pt x="37" y="30"/>
                      <a:pt x="38" y="31"/>
                      <a:pt x="39" y="30"/>
                    </a:cubicBezTo>
                    <a:cubicBezTo>
                      <a:pt x="41" y="30"/>
                      <a:pt x="39" y="23"/>
                      <a:pt x="40" y="20"/>
                    </a:cubicBezTo>
                    <a:cubicBezTo>
                      <a:pt x="40" y="17"/>
                      <a:pt x="39" y="16"/>
                      <a:pt x="39" y="13"/>
                    </a:cubicBezTo>
                    <a:cubicBezTo>
                      <a:pt x="40" y="11"/>
                      <a:pt x="43" y="10"/>
                      <a:pt x="43" y="9"/>
                    </a:cubicBezTo>
                    <a:cubicBezTo>
                      <a:pt x="43" y="8"/>
                      <a:pt x="42" y="8"/>
                      <a:pt x="41" y="8"/>
                    </a:cubicBezTo>
                    <a:cubicBezTo>
                      <a:pt x="41" y="5"/>
                      <a:pt x="41" y="4"/>
                      <a:pt x="41" y="2"/>
                    </a:cubicBezTo>
                    <a:cubicBezTo>
                      <a:pt x="40" y="3"/>
                      <a:pt x="39" y="4"/>
                      <a:pt x="38" y="3"/>
                    </a:cubicBezTo>
                    <a:cubicBezTo>
                      <a:pt x="36" y="3"/>
                      <a:pt x="36" y="0"/>
                      <a:pt x="35" y="0"/>
                    </a:cubicBezTo>
                    <a:cubicBezTo>
                      <a:pt x="35" y="0"/>
                      <a:pt x="35" y="2"/>
                      <a:pt x="33" y="2"/>
                    </a:cubicBezTo>
                    <a:cubicBezTo>
                      <a:pt x="32" y="2"/>
                      <a:pt x="30" y="0"/>
                      <a:pt x="29" y="0"/>
                    </a:cubicBezTo>
                    <a:cubicBezTo>
                      <a:pt x="27" y="0"/>
                      <a:pt x="25" y="2"/>
                      <a:pt x="25" y="2"/>
                    </a:cubicBezTo>
                    <a:cubicBezTo>
                      <a:pt x="25" y="2"/>
                      <a:pt x="25" y="3"/>
                      <a:pt x="25" y="4"/>
                    </a:cubicBezTo>
                    <a:cubicBezTo>
                      <a:pt x="26" y="5"/>
                      <a:pt x="27" y="3"/>
                      <a:pt x="28" y="4"/>
                    </a:cubicBezTo>
                    <a:cubicBezTo>
                      <a:pt x="30" y="6"/>
                      <a:pt x="27" y="7"/>
                      <a:pt x="26" y="9"/>
                    </a:cubicBezTo>
                    <a:cubicBezTo>
                      <a:pt x="23" y="11"/>
                      <a:pt x="21" y="10"/>
                      <a:pt x="19" y="11"/>
                    </a:cubicBezTo>
                    <a:cubicBezTo>
                      <a:pt x="18" y="11"/>
                      <a:pt x="16" y="14"/>
                      <a:pt x="15" y="13"/>
                    </a:cubicBezTo>
                    <a:cubicBezTo>
                      <a:pt x="15" y="13"/>
                      <a:pt x="16" y="11"/>
                      <a:pt x="15" y="11"/>
                    </a:cubicBezTo>
                    <a:cubicBezTo>
                      <a:pt x="14" y="11"/>
                      <a:pt x="12" y="11"/>
                      <a:pt x="12" y="10"/>
                    </a:cubicBezTo>
                    <a:cubicBezTo>
                      <a:pt x="12" y="8"/>
                      <a:pt x="12" y="7"/>
                      <a:pt x="11" y="5"/>
                    </a:cubicBezTo>
                    <a:cubicBezTo>
                      <a:pt x="11" y="4"/>
                      <a:pt x="10" y="5"/>
                      <a:pt x="9" y="4"/>
                    </a:cubicBezTo>
                    <a:cubicBezTo>
                      <a:pt x="9" y="2"/>
                      <a:pt x="9" y="2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ubicBezTo>
                      <a:pt x="7" y="1"/>
                      <a:pt x="6" y="2"/>
                      <a:pt x="5" y="1"/>
                    </a:cubicBezTo>
                    <a:cubicBezTo>
                      <a:pt x="4" y="1"/>
                      <a:pt x="2" y="1"/>
                      <a:pt x="0" y="1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4"/>
                      <a:pt x="3" y="4"/>
                      <a:pt x="3" y="5"/>
                    </a:cubicBezTo>
                    <a:cubicBezTo>
                      <a:pt x="3" y="5"/>
                      <a:pt x="3" y="6"/>
                      <a:pt x="4" y="7"/>
                    </a:cubicBezTo>
                    <a:cubicBezTo>
                      <a:pt x="5" y="8"/>
                      <a:pt x="7" y="8"/>
                      <a:pt x="9" y="8"/>
                    </a:cubicBezTo>
                    <a:cubicBezTo>
                      <a:pt x="10" y="11"/>
                      <a:pt x="12" y="14"/>
                      <a:pt x="12" y="17"/>
                    </a:cubicBezTo>
                    <a:cubicBezTo>
                      <a:pt x="12" y="20"/>
                      <a:pt x="12" y="23"/>
                      <a:pt x="13" y="26"/>
                    </a:cubicBezTo>
                    <a:cubicBezTo>
                      <a:pt x="15" y="29"/>
                      <a:pt x="18" y="33"/>
                      <a:pt x="16" y="36"/>
                    </a:cubicBezTo>
                    <a:cubicBezTo>
                      <a:pt x="16" y="36"/>
                      <a:pt x="16" y="36"/>
                      <a:pt x="15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8" y="39"/>
                      <a:pt x="21" y="43"/>
                      <a:pt x="21" y="46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5" name="Freeform 95"/>
              <p:cNvSpPr>
                <a:spLocks/>
              </p:cNvSpPr>
              <p:nvPr/>
            </p:nvSpPr>
            <p:spPr bwMode="auto">
              <a:xfrm>
                <a:off x="13" y="2394"/>
                <a:ext cx="696" cy="804"/>
              </a:xfrm>
              <a:custGeom>
                <a:avLst/>
                <a:gdLst>
                  <a:gd name="T0" fmla="*/ 6226587 w 110"/>
                  <a:gd name="T1" fmla="*/ 2897749 h 127"/>
                  <a:gd name="T2" fmla="*/ 7058422 w 110"/>
                  <a:gd name="T3" fmla="*/ 2704935 h 127"/>
                  <a:gd name="T4" fmla="*/ 6926992 w 110"/>
                  <a:gd name="T5" fmla="*/ 2125169 h 127"/>
                  <a:gd name="T6" fmla="*/ 6540938 w 110"/>
                  <a:gd name="T7" fmla="*/ 1932354 h 127"/>
                  <a:gd name="T8" fmla="*/ 6733181 w 110"/>
                  <a:gd name="T9" fmla="*/ 1352347 h 127"/>
                  <a:gd name="T10" fmla="*/ 6348412 w 110"/>
                  <a:gd name="T11" fmla="*/ 904279 h 127"/>
                  <a:gd name="T12" fmla="*/ 6095353 w 110"/>
                  <a:gd name="T13" fmla="*/ 772581 h 127"/>
                  <a:gd name="T14" fmla="*/ 5577592 w 110"/>
                  <a:gd name="T15" fmla="*/ 253735 h 127"/>
                  <a:gd name="T16" fmla="*/ 5070993 w 110"/>
                  <a:gd name="T17" fmla="*/ 326032 h 127"/>
                  <a:gd name="T18" fmla="*/ 4361225 w 110"/>
                  <a:gd name="T19" fmla="*/ 448069 h 127"/>
                  <a:gd name="T20" fmla="*/ 3853069 w 110"/>
                  <a:gd name="T21" fmla="*/ 192814 h 127"/>
                  <a:gd name="T22" fmla="*/ 3468301 w 110"/>
                  <a:gd name="T23" fmla="*/ 387192 h 127"/>
                  <a:gd name="T24" fmla="*/ 3276053 w 110"/>
                  <a:gd name="T25" fmla="*/ 518846 h 127"/>
                  <a:gd name="T26" fmla="*/ 2889760 w 110"/>
                  <a:gd name="T27" fmla="*/ 833742 h 127"/>
                  <a:gd name="T28" fmla="*/ 2505233 w 110"/>
                  <a:gd name="T29" fmla="*/ 640883 h 127"/>
                  <a:gd name="T30" fmla="*/ 2048240 w 110"/>
                  <a:gd name="T31" fmla="*/ 518846 h 127"/>
                  <a:gd name="T32" fmla="*/ 2118941 w 110"/>
                  <a:gd name="T33" fmla="*/ 965395 h 127"/>
                  <a:gd name="T34" fmla="*/ 1987466 w 110"/>
                  <a:gd name="T35" fmla="*/ 1098612 h 127"/>
                  <a:gd name="T36" fmla="*/ 1734167 w 110"/>
                  <a:gd name="T37" fmla="*/ 904279 h 127"/>
                  <a:gd name="T38" fmla="*/ 1408887 w 110"/>
                  <a:gd name="T39" fmla="*/ 711705 h 127"/>
                  <a:gd name="T40" fmla="*/ 1288587 w 110"/>
                  <a:gd name="T41" fmla="*/ 965395 h 127"/>
                  <a:gd name="T42" fmla="*/ 1155594 w 110"/>
                  <a:gd name="T43" fmla="*/ 1159773 h 127"/>
                  <a:gd name="T44" fmla="*/ 963346 w 110"/>
                  <a:gd name="T45" fmla="*/ 1098612 h 127"/>
                  <a:gd name="T46" fmla="*/ 710009 w 110"/>
                  <a:gd name="T47" fmla="*/ 1159773 h 127"/>
                  <a:gd name="T48" fmla="*/ 384768 w 110"/>
                  <a:gd name="T49" fmla="*/ 1159773 h 127"/>
                  <a:gd name="T50" fmla="*/ 192248 w 110"/>
                  <a:gd name="T51" fmla="*/ 833742 h 127"/>
                  <a:gd name="T52" fmla="*/ 0 w 110"/>
                  <a:gd name="T53" fmla="*/ 1606322 h 127"/>
                  <a:gd name="T54" fmla="*/ 60811 w 110"/>
                  <a:gd name="T55" fmla="*/ 3284663 h 127"/>
                  <a:gd name="T56" fmla="*/ 445586 w 110"/>
                  <a:gd name="T57" fmla="*/ 3670330 h 127"/>
                  <a:gd name="T58" fmla="*/ 770820 w 110"/>
                  <a:gd name="T59" fmla="*/ 4444437 h 127"/>
                  <a:gd name="T60" fmla="*/ 963346 w 110"/>
                  <a:gd name="T61" fmla="*/ 4637251 h 127"/>
                  <a:gd name="T62" fmla="*/ 1216406 w 110"/>
                  <a:gd name="T63" fmla="*/ 5663566 h 127"/>
                  <a:gd name="T64" fmla="*/ 1602698 w 110"/>
                  <a:gd name="T65" fmla="*/ 5856380 h 127"/>
                  <a:gd name="T66" fmla="*/ 1734167 w 110"/>
                  <a:gd name="T67" fmla="*/ 6497308 h 127"/>
                  <a:gd name="T68" fmla="*/ 1855992 w 110"/>
                  <a:gd name="T69" fmla="*/ 7849612 h 127"/>
                  <a:gd name="T70" fmla="*/ 2758292 w 110"/>
                  <a:gd name="T71" fmla="*/ 7656797 h 127"/>
                  <a:gd name="T72" fmla="*/ 2819344 w 110"/>
                  <a:gd name="T73" fmla="*/ 6954994 h 127"/>
                  <a:gd name="T74" fmla="*/ 3468301 w 110"/>
                  <a:gd name="T75" fmla="*/ 6569604 h 127"/>
                  <a:gd name="T76" fmla="*/ 3276053 w 110"/>
                  <a:gd name="T77" fmla="*/ 6497308 h 127"/>
                  <a:gd name="T78" fmla="*/ 3336827 w 110"/>
                  <a:gd name="T79" fmla="*/ 5797024 h 127"/>
                  <a:gd name="T80" fmla="*/ 3660543 w 110"/>
                  <a:gd name="T81" fmla="*/ 5663566 h 127"/>
                  <a:gd name="T82" fmla="*/ 4431647 w 110"/>
                  <a:gd name="T83" fmla="*/ 5531868 h 127"/>
                  <a:gd name="T84" fmla="*/ 5324293 w 110"/>
                  <a:gd name="T85" fmla="*/ 5724727 h 127"/>
                  <a:gd name="T86" fmla="*/ 5385344 w 110"/>
                  <a:gd name="T87" fmla="*/ 5217017 h 127"/>
                  <a:gd name="T88" fmla="*/ 5842059 w 110"/>
                  <a:gd name="T89" fmla="*/ 4505598 h 127"/>
                  <a:gd name="T90" fmla="*/ 5648008 w 110"/>
                  <a:gd name="T91" fmla="*/ 3803554 h 127"/>
                  <a:gd name="T92" fmla="*/ 5709067 w 110"/>
                  <a:gd name="T93" fmla="*/ 3345825 h 127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110"/>
                  <a:gd name="T142" fmla="*/ 0 h 127"/>
                  <a:gd name="T143" fmla="*/ 110 w 110"/>
                  <a:gd name="T144" fmla="*/ 127 h 127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110" h="127">
                    <a:moveTo>
                      <a:pt x="95" y="51"/>
                    </a:moveTo>
                    <a:cubicBezTo>
                      <a:pt x="97" y="49"/>
                      <a:pt x="98" y="48"/>
                      <a:pt x="97" y="45"/>
                    </a:cubicBezTo>
                    <a:cubicBezTo>
                      <a:pt x="97" y="42"/>
                      <a:pt x="102" y="43"/>
                      <a:pt x="106" y="43"/>
                    </a:cubicBezTo>
                    <a:cubicBezTo>
                      <a:pt x="107" y="42"/>
                      <a:pt x="108" y="41"/>
                      <a:pt x="110" y="42"/>
                    </a:cubicBezTo>
                    <a:cubicBezTo>
                      <a:pt x="110" y="40"/>
                      <a:pt x="108" y="38"/>
                      <a:pt x="108" y="37"/>
                    </a:cubicBezTo>
                    <a:cubicBezTo>
                      <a:pt x="107" y="35"/>
                      <a:pt x="108" y="33"/>
                      <a:pt x="108" y="33"/>
                    </a:cubicBezTo>
                    <a:cubicBezTo>
                      <a:pt x="106" y="33"/>
                      <a:pt x="106" y="34"/>
                      <a:pt x="105" y="33"/>
                    </a:cubicBezTo>
                    <a:cubicBezTo>
                      <a:pt x="103" y="33"/>
                      <a:pt x="104" y="31"/>
                      <a:pt x="102" y="30"/>
                    </a:cubicBezTo>
                    <a:cubicBezTo>
                      <a:pt x="101" y="29"/>
                      <a:pt x="99" y="28"/>
                      <a:pt x="100" y="26"/>
                    </a:cubicBezTo>
                    <a:cubicBezTo>
                      <a:pt x="101" y="24"/>
                      <a:pt x="104" y="23"/>
                      <a:pt x="105" y="21"/>
                    </a:cubicBezTo>
                    <a:cubicBezTo>
                      <a:pt x="105" y="19"/>
                      <a:pt x="104" y="18"/>
                      <a:pt x="103" y="16"/>
                    </a:cubicBezTo>
                    <a:cubicBezTo>
                      <a:pt x="101" y="13"/>
                      <a:pt x="100" y="15"/>
                      <a:pt x="99" y="14"/>
                    </a:cubicBezTo>
                    <a:cubicBezTo>
                      <a:pt x="98" y="14"/>
                      <a:pt x="98" y="12"/>
                      <a:pt x="98" y="12"/>
                    </a:cubicBezTo>
                    <a:cubicBezTo>
                      <a:pt x="97" y="12"/>
                      <a:pt x="96" y="13"/>
                      <a:pt x="95" y="12"/>
                    </a:cubicBezTo>
                    <a:cubicBezTo>
                      <a:pt x="94" y="11"/>
                      <a:pt x="97" y="10"/>
                      <a:pt x="93" y="7"/>
                    </a:cubicBezTo>
                    <a:cubicBezTo>
                      <a:pt x="91" y="6"/>
                      <a:pt x="88" y="5"/>
                      <a:pt x="87" y="4"/>
                    </a:cubicBezTo>
                    <a:cubicBezTo>
                      <a:pt x="85" y="2"/>
                      <a:pt x="84" y="0"/>
                      <a:pt x="82" y="0"/>
                    </a:cubicBezTo>
                    <a:cubicBezTo>
                      <a:pt x="80" y="1"/>
                      <a:pt x="81" y="4"/>
                      <a:pt x="79" y="5"/>
                    </a:cubicBezTo>
                    <a:cubicBezTo>
                      <a:pt x="78" y="5"/>
                      <a:pt x="77" y="5"/>
                      <a:pt x="74" y="6"/>
                    </a:cubicBezTo>
                    <a:cubicBezTo>
                      <a:pt x="72" y="6"/>
                      <a:pt x="70" y="7"/>
                      <a:pt x="68" y="7"/>
                    </a:cubicBezTo>
                    <a:cubicBezTo>
                      <a:pt x="65" y="7"/>
                      <a:pt x="63" y="5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59" y="4"/>
                      <a:pt x="58" y="5"/>
                      <a:pt x="58" y="5"/>
                    </a:cubicBezTo>
                    <a:cubicBezTo>
                      <a:pt x="56" y="7"/>
                      <a:pt x="55" y="5"/>
                      <a:pt x="54" y="6"/>
                    </a:cubicBezTo>
                    <a:cubicBezTo>
                      <a:pt x="54" y="7"/>
                      <a:pt x="55" y="8"/>
                      <a:pt x="53" y="9"/>
                    </a:cubicBezTo>
                    <a:cubicBezTo>
                      <a:pt x="52" y="10"/>
                      <a:pt x="52" y="7"/>
                      <a:pt x="51" y="8"/>
                    </a:cubicBezTo>
                    <a:cubicBezTo>
                      <a:pt x="49" y="9"/>
                      <a:pt x="49" y="8"/>
                      <a:pt x="48" y="14"/>
                    </a:cubicBezTo>
                    <a:cubicBezTo>
                      <a:pt x="47" y="13"/>
                      <a:pt x="46" y="12"/>
                      <a:pt x="45" y="13"/>
                    </a:cubicBezTo>
                    <a:cubicBezTo>
                      <a:pt x="43" y="14"/>
                      <a:pt x="43" y="15"/>
                      <a:pt x="42" y="14"/>
                    </a:cubicBezTo>
                    <a:cubicBezTo>
                      <a:pt x="41" y="12"/>
                      <a:pt x="40" y="10"/>
                      <a:pt x="39" y="10"/>
                    </a:cubicBezTo>
                    <a:cubicBezTo>
                      <a:pt x="38" y="9"/>
                      <a:pt x="37" y="11"/>
                      <a:pt x="36" y="10"/>
                    </a:cubicBezTo>
                    <a:cubicBezTo>
                      <a:pt x="34" y="8"/>
                      <a:pt x="33" y="8"/>
                      <a:pt x="32" y="8"/>
                    </a:cubicBezTo>
                    <a:cubicBezTo>
                      <a:pt x="30" y="9"/>
                      <a:pt x="29" y="10"/>
                      <a:pt x="29" y="11"/>
                    </a:cubicBezTo>
                    <a:cubicBezTo>
                      <a:pt x="30" y="15"/>
                      <a:pt x="33" y="14"/>
                      <a:pt x="33" y="15"/>
                    </a:cubicBezTo>
                    <a:cubicBezTo>
                      <a:pt x="34" y="16"/>
                      <a:pt x="33" y="17"/>
                      <a:pt x="33" y="18"/>
                    </a:cubicBezTo>
                    <a:cubicBezTo>
                      <a:pt x="32" y="19"/>
                      <a:pt x="32" y="18"/>
                      <a:pt x="31" y="17"/>
                    </a:cubicBezTo>
                    <a:cubicBezTo>
                      <a:pt x="30" y="16"/>
                      <a:pt x="29" y="16"/>
                      <a:pt x="28" y="15"/>
                    </a:cubicBezTo>
                    <a:cubicBezTo>
                      <a:pt x="27" y="15"/>
                      <a:pt x="27" y="15"/>
                      <a:pt x="27" y="14"/>
                    </a:cubicBezTo>
                    <a:cubicBezTo>
                      <a:pt x="26" y="14"/>
                      <a:pt x="26" y="16"/>
                      <a:pt x="25" y="15"/>
                    </a:cubicBezTo>
                    <a:cubicBezTo>
                      <a:pt x="24" y="13"/>
                      <a:pt x="23" y="13"/>
                      <a:pt x="22" y="11"/>
                    </a:cubicBezTo>
                    <a:cubicBezTo>
                      <a:pt x="20" y="10"/>
                      <a:pt x="22" y="12"/>
                      <a:pt x="20" y="13"/>
                    </a:cubicBezTo>
                    <a:cubicBezTo>
                      <a:pt x="19" y="14"/>
                      <a:pt x="19" y="15"/>
                      <a:pt x="20" y="15"/>
                    </a:cubicBezTo>
                    <a:cubicBezTo>
                      <a:pt x="20" y="17"/>
                      <a:pt x="20" y="19"/>
                      <a:pt x="19" y="21"/>
                    </a:cubicBezTo>
                    <a:cubicBezTo>
                      <a:pt x="18" y="20"/>
                      <a:pt x="19" y="18"/>
                      <a:pt x="18" y="18"/>
                    </a:cubicBezTo>
                    <a:cubicBezTo>
                      <a:pt x="17" y="18"/>
                      <a:pt x="17" y="18"/>
                      <a:pt x="16" y="19"/>
                    </a:cubicBezTo>
                    <a:cubicBezTo>
                      <a:pt x="16" y="18"/>
                      <a:pt x="16" y="17"/>
                      <a:pt x="15" y="17"/>
                    </a:cubicBezTo>
                    <a:cubicBezTo>
                      <a:pt x="15" y="17"/>
                      <a:pt x="14" y="18"/>
                      <a:pt x="13" y="18"/>
                    </a:cubicBezTo>
                    <a:cubicBezTo>
                      <a:pt x="12" y="18"/>
                      <a:pt x="12" y="18"/>
                      <a:pt x="11" y="18"/>
                    </a:cubicBezTo>
                    <a:cubicBezTo>
                      <a:pt x="10" y="18"/>
                      <a:pt x="10" y="20"/>
                      <a:pt x="8" y="21"/>
                    </a:cubicBezTo>
                    <a:cubicBezTo>
                      <a:pt x="7" y="20"/>
                      <a:pt x="7" y="19"/>
                      <a:pt x="6" y="18"/>
                    </a:cubicBezTo>
                    <a:cubicBezTo>
                      <a:pt x="5" y="18"/>
                      <a:pt x="3" y="17"/>
                      <a:pt x="3" y="17"/>
                    </a:cubicBezTo>
                    <a:cubicBezTo>
                      <a:pt x="4" y="14"/>
                      <a:pt x="4" y="13"/>
                      <a:pt x="3" y="13"/>
                    </a:cubicBezTo>
                    <a:cubicBezTo>
                      <a:pt x="0" y="12"/>
                      <a:pt x="0" y="14"/>
                      <a:pt x="0" y="18"/>
                    </a:cubicBezTo>
                    <a:cubicBezTo>
                      <a:pt x="0" y="20"/>
                      <a:pt x="0" y="23"/>
                      <a:pt x="0" y="25"/>
                    </a:cubicBezTo>
                    <a:cubicBezTo>
                      <a:pt x="0" y="31"/>
                      <a:pt x="1" y="37"/>
                      <a:pt x="2" y="43"/>
                    </a:cubicBezTo>
                    <a:cubicBezTo>
                      <a:pt x="1" y="46"/>
                      <a:pt x="0" y="49"/>
                      <a:pt x="1" y="51"/>
                    </a:cubicBezTo>
                    <a:cubicBezTo>
                      <a:pt x="3" y="50"/>
                      <a:pt x="5" y="54"/>
                      <a:pt x="7" y="57"/>
                    </a:cubicBezTo>
                    <a:cubicBezTo>
                      <a:pt x="8" y="60"/>
                      <a:pt x="9" y="64"/>
                      <a:pt x="10" y="66"/>
                    </a:cubicBezTo>
                    <a:cubicBezTo>
                      <a:pt x="10" y="67"/>
                      <a:pt x="11" y="68"/>
                      <a:pt x="12" y="69"/>
                    </a:cubicBezTo>
                    <a:cubicBezTo>
                      <a:pt x="15" y="72"/>
                      <a:pt x="14" y="71"/>
                      <a:pt x="15" y="72"/>
                    </a:cubicBezTo>
                    <a:cubicBezTo>
                      <a:pt x="17" y="76"/>
                      <a:pt x="17" y="78"/>
                      <a:pt x="17" y="82"/>
                    </a:cubicBezTo>
                    <a:cubicBezTo>
                      <a:pt x="17" y="86"/>
                      <a:pt x="18" y="87"/>
                      <a:pt x="19" y="88"/>
                    </a:cubicBezTo>
                    <a:cubicBezTo>
                      <a:pt x="22" y="89"/>
                      <a:pt x="23" y="89"/>
                      <a:pt x="24" y="90"/>
                    </a:cubicBezTo>
                    <a:lnTo>
                      <a:pt x="25" y="91"/>
                    </a:lnTo>
                    <a:cubicBezTo>
                      <a:pt x="26" y="93"/>
                      <a:pt x="25" y="94"/>
                      <a:pt x="26" y="96"/>
                    </a:cubicBezTo>
                    <a:cubicBezTo>
                      <a:pt x="26" y="98"/>
                      <a:pt x="26" y="100"/>
                      <a:pt x="27" y="101"/>
                    </a:cubicBezTo>
                    <a:cubicBezTo>
                      <a:pt x="23" y="104"/>
                      <a:pt x="28" y="108"/>
                      <a:pt x="29" y="113"/>
                    </a:cubicBezTo>
                    <a:cubicBezTo>
                      <a:pt x="29" y="117"/>
                      <a:pt x="29" y="119"/>
                      <a:pt x="29" y="122"/>
                    </a:cubicBezTo>
                    <a:cubicBezTo>
                      <a:pt x="29" y="127"/>
                      <a:pt x="38" y="126"/>
                      <a:pt x="42" y="127"/>
                    </a:cubicBezTo>
                    <a:cubicBezTo>
                      <a:pt x="42" y="123"/>
                      <a:pt x="42" y="121"/>
                      <a:pt x="43" y="119"/>
                    </a:cubicBezTo>
                    <a:cubicBezTo>
                      <a:pt x="43" y="117"/>
                      <a:pt x="43" y="116"/>
                      <a:pt x="43" y="114"/>
                    </a:cubicBezTo>
                    <a:cubicBezTo>
                      <a:pt x="45" y="111"/>
                      <a:pt x="43" y="110"/>
                      <a:pt x="44" y="108"/>
                    </a:cubicBezTo>
                    <a:cubicBezTo>
                      <a:pt x="45" y="107"/>
                      <a:pt x="46" y="107"/>
                      <a:pt x="47" y="107"/>
                    </a:cubicBezTo>
                    <a:cubicBezTo>
                      <a:pt x="49" y="106"/>
                      <a:pt x="47" y="103"/>
                      <a:pt x="54" y="102"/>
                    </a:cubicBezTo>
                    <a:cubicBezTo>
                      <a:pt x="54" y="100"/>
                      <a:pt x="52" y="101"/>
                      <a:pt x="49" y="101"/>
                    </a:cubicBezTo>
                    <a:cubicBezTo>
                      <a:pt x="48" y="100"/>
                      <a:pt x="50" y="101"/>
                      <a:pt x="51" y="101"/>
                    </a:cubicBezTo>
                    <a:cubicBezTo>
                      <a:pt x="53" y="98"/>
                      <a:pt x="53" y="96"/>
                      <a:pt x="54" y="94"/>
                    </a:cubicBezTo>
                    <a:cubicBezTo>
                      <a:pt x="53" y="93"/>
                      <a:pt x="52" y="92"/>
                      <a:pt x="52" y="90"/>
                    </a:cubicBezTo>
                    <a:cubicBezTo>
                      <a:pt x="52" y="89"/>
                      <a:pt x="52" y="89"/>
                      <a:pt x="53" y="89"/>
                    </a:cubicBezTo>
                    <a:cubicBezTo>
                      <a:pt x="54" y="89"/>
                      <a:pt x="55" y="89"/>
                      <a:pt x="57" y="88"/>
                    </a:cubicBezTo>
                    <a:lnTo>
                      <a:pt x="67" y="85"/>
                    </a:lnTo>
                    <a:lnTo>
                      <a:pt x="69" y="86"/>
                    </a:lnTo>
                    <a:cubicBezTo>
                      <a:pt x="71" y="87"/>
                      <a:pt x="72" y="87"/>
                      <a:pt x="75" y="87"/>
                    </a:cubicBezTo>
                    <a:cubicBezTo>
                      <a:pt x="80" y="90"/>
                      <a:pt x="79" y="90"/>
                      <a:pt x="83" y="89"/>
                    </a:cubicBezTo>
                    <a:cubicBezTo>
                      <a:pt x="85" y="90"/>
                      <a:pt x="87" y="90"/>
                      <a:pt x="88" y="88"/>
                    </a:cubicBezTo>
                    <a:cubicBezTo>
                      <a:pt x="85" y="85"/>
                      <a:pt x="84" y="83"/>
                      <a:pt x="84" y="81"/>
                    </a:cubicBezTo>
                    <a:cubicBezTo>
                      <a:pt x="84" y="78"/>
                      <a:pt x="88" y="81"/>
                      <a:pt x="88" y="82"/>
                    </a:cubicBezTo>
                    <a:cubicBezTo>
                      <a:pt x="89" y="78"/>
                      <a:pt x="89" y="74"/>
                      <a:pt x="91" y="70"/>
                    </a:cubicBezTo>
                    <a:cubicBezTo>
                      <a:pt x="91" y="67"/>
                      <a:pt x="84" y="63"/>
                      <a:pt x="84" y="63"/>
                    </a:cubicBezTo>
                    <a:cubicBezTo>
                      <a:pt x="85" y="61"/>
                      <a:pt x="88" y="61"/>
                      <a:pt x="88" y="59"/>
                    </a:cubicBezTo>
                    <a:cubicBezTo>
                      <a:pt x="88" y="58"/>
                      <a:pt x="87" y="57"/>
                      <a:pt x="87" y="56"/>
                    </a:cubicBezTo>
                    <a:cubicBezTo>
                      <a:pt x="86" y="55"/>
                      <a:pt x="85" y="52"/>
                      <a:pt x="89" y="52"/>
                    </a:cubicBezTo>
                    <a:cubicBezTo>
                      <a:pt x="89" y="52"/>
                      <a:pt x="94" y="52"/>
                      <a:pt x="95" y="51"/>
                    </a:cubicBezTo>
                    <a:close/>
                  </a:path>
                </a:pathLst>
              </a:custGeom>
              <a:noFill/>
              <a:ln w="0">
                <a:solidFill>
                  <a:srgbClr val="8D949A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42" name="Freeform 96"/>
            <p:cNvSpPr>
              <a:spLocks/>
            </p:cNvSpPr>
            <p:nvPr/>
          </p:nvSpPr>
          <p:spPr bwMode="auto">
            <a:xfrm>
              <a:off x="1413" y="2576"/>
              <a:ext cx="403" cy="377"/>
            </a:xfrm>
            <a:custGeom>
              <a:avLst/>
              <a:gdLst>
                <a:gd name="T0" fmla="*/ 178997 w 105"/>
                <a:gd name="T1" fmla="*/ 323230 h 96"/>
                <a:gd name="T2" fmla="*/ 198119 w 105"/>
                <a:gd name="T3" fmla="*/ 312019 h 96"/>
                <a:gd name="T4" fmla="*/ 223957 w 105"/>
                <a:gd name="T5" fmla="*/ 300881 h 96"/>
                <a:gd name="T6" fmla="*/ 246509 w 105"/>
                <a:gd name="T7" fmla="*/ 278289 h 96"/>
                <a:gd name="T8" fmla="*/ 265615 w 105"/>
                <a:gd name="T9" fmla="*/ 275438 h 96"/>
                <a:gd name="T10" fmla="*/ 271449 w 105"/>
                <a:gd name="T11" fmla="*/ 285860 h 96"/>
                <a:gd name="T12" fmla="*/ 287328 w 105"/>
                <a:gd name="T13" fmla="*/ 249527 h 96"/>
                <a:gd name="T14" fmla="*/ 319840 w 105"/>
                <a:gd name="T15" fmla="*/ 249527 h 96"/>
                <a:gd name="T16" fmla="*/ 323125 w 105"/>
                <a:gd name="T17" fmla="*/ 234506 h 96"/>
                <a:gd name="T18" fmla="*/ 316393 w 105"/>
                <a:gd name="T19" fmla="*/ 220459 h 96"/>
                <a:gd name="T20" fmla="*/ 319840 w 105"/>
                <a:gd name="T21" fmla="*/ 205496 h 96"/>
                <a:gd name="T22" fmla="*/ 316393 w 105"/>
                <a:gd name="T23" fmla="*/ 194285 h 96"/>
                <a:gd name="T24" fmla="*/ 309896 w 105"/>
                <a:gd name="T25" fmla="*/ 205496 h 96"/>
                <a:gd name="T26" fmla="*/ 300792 w 105"/>
                <a:gd name="T27" fmla="*/ 198094 h 96"/>
                <a:gd name="T28" fmla="*/ 281451 w 105"/>
                <a:gd name="T29" fmla="*/ 186713 h 96"/>
                <a:gd name="T30" fmla="*/ 278166 w 105"/>
                <a:gd name="T31" fmla="*/ 165279 h 96"/>
                <a:gd name="T32" fmla="*/ 278166 w 105"/>
                <a:gd name="T33" fmla="*/ 135359 h 96"/>
                <a:gd name="T34" fmla="*/ 278166 w 105"/>
                <a:gd name="T35" fmla="*/ 135359 h 96"/>
                <a:gd name="T36" fmla="*/ 274954 w 105"/>
                <a:gd name="T37" fmla="*/ 110096 h 96"/>
                <a:gd name="T38" fmla="*/ 271449 w 105"/>
                <a:gd name="T39" fmla="*/ 102709 h 96"/>
                <a:gd name="T40" fmla="*/ 233279 w 105"/>
                <a:gd name="T41" fmla="*/ 73704 h 96"/>
                <a:gd name="T42" fmla="*/ 255613 w 105"/>
                <a:gd name="T43" fmla="*/ 62566 h 96"/>
                <a:gd name="T44" fmla="*/ 268221 w 105"/>
                <a:gd name="T45" fmla="*/ 55179 h 96"/>
                <a:gd name="T46" fmla="*/ 262345 w 105"/>
                <a:gd name="T47" fmla="*/ 29009 h 96"/>
                <a:gd name="T48" fmla="*/ 239777 w 105"/>
                <a:gd name="T49" fmla="*/ 7387 h 96"/>
                <a:gd name="T50" fmla="*/ 204835 w 105"/>
                <a:gd name="T51" fmla="*/ 0 h 96"/>
                <a:gd name="T52" fmla="*/ 178997 w 105"/>
                <a:gd name="T53" fmla="*/ 7387 h 96"/>
                <a:gd name="T54" fmla="*/ 153217 w 105"/>
                <a:gd name="T55" fmla="*/ 25200 h 96"/>
                <a:gd name="T56" fmla="*/ 137396 w 105"/>
                <a:gd name="T57" fmla="*/ 36396 h 96"/>
                <a:gd name="T58" fmla="*/ 105667 w 105"/>
                <a:gd name="T59" fmla="*/ 40221 h 96"/>
                <a:gd name="T60" fmla="*/ 111558 w 105"/>
                <a:gd name="T61" fmla="*/ 51354 h 96"/>
                <a:gd name="T62" fmla="*/ 105667 w 105"/>
                <a:gd name="T63" fmla="*/ 58741 h 96"/>
                <a:gd name="T64" fmla="*/ 105667 w 105"/>
                <a:gd name="T65" fmla="*/ 58741 h 96"/>
                <a:gd name="T66" fmla="*/ 99169 w 105"/>
                <a:gd name="T67" fmla="*/ 70138 h 96"/>
                <a:gd name="T68" fmla="*/ 86561 w 105"/>
                <a:gd name="T69" fmla="*/ 80364 h 96"/>
                <a:gd name="T70" fmla="*/ 76616 w 105"/>
                <a:gd name="T71" fmla="*/ 80364 h 96"/>
                <a:gd name="T72" fmla="*/ 64227 w 105"/>
                <a:gd name="T73" fmla="*/ 83941 h 96"/>
                <a:gd name="T74" fmla="*/ 57495 w 105"/>
                <a:gd name="T75" fmla="*/ 110096 h 96"/>
                <a:gd name="T76" fmla="*/ 48391 w 105"/>
                <a:gd name="T77" fmla="*/ 142930 h 96"/>
                <a:gd name="T78" fmla="*/ 31657 w 105"/>
                <a:gd name="T79" fmla="*/ 142930 h 96"/>
                <a:gd name="T80" fmla="*/ 10002 w 105"/>
                <a:gd name="T81" fmla="*/ 157951 h 96"/>
                <a:gd name="T82" fmla="*/ 0 w 105"/>
                <a:gd name="T83" fmla="*/ 179326 h 96"/>
                <a:gd name="T84" fmla="*/ 15836 w 105"/>
                <a:gd name="T85" fmla="*/ 198094 h 96"/>
                <a:gd name="T86" fmla="*/ 31657 w 105"/>
                <a:gd name="T87" fmla="*/ 212883 h 96"/>
                <a:gd name="T88" fmla="*/ 22553 w 105"/>
                <a:gd name="T89" fmla="*/ 249527 h 96"/>
                <a:gd name="T90" fmla="*/ 38389 w 105"/>
                <a:gd name="T91" fmla="*/ 275438 h 96"/>
                <a:gd name="T92" fmla="*/ 48391 w 105"/>
                <a:gd name="T93" fmla="*/ 289442 h 96"/>
                <a:gd name="T94" fmla="*/ 57495 w 105"/>
                <a:gd name="T95" fmla="*/ 308268 h 96"/>
                <a:gd name="T96" fmla="*/ 83333 w 105"/>
                <a:gd name="T97" fmla="*/ 323230 h 96"/>
                <a:gd name="T98" fmla="*/ 111558 w 105"/>
                <a:gd name="T99" fmla="*/ 319405 h 96"/>
                <a:gd name="T100" fmla="*/ 147341 w 105"/>
                <a:gd name="T101" fmla="*/ 323230 h 9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05"/>
                <a:gd name="T154" fmla="*/ 0 h 96"/>
                <a:gd name="T155" fmla="*/ 105 w 105"/>
                <a:gd name="T156" fmla="*/ 96 h 9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05" h="96">
                  <a:moveTo>
                    <a:pt x="50" y="89"/>
                  </a:moveTo>
                  <a:cubicBezTo>
                    <a:pt x="52" y="89"/>
                    <a:pt x="54" y="89"/>
                    <a:pt x="56" y="88"/>
                  </a:cubicBezTo>
                  <a:cubicBezTo>
                    <a:pt x="59" y="87"/>
                    <a:pt x="59" y="84"/>
                    <a:pt x="59" y="84"/>
                  </a:cubicBezTo>
                  <a:cubicBezTo>
                    <a:pt x="60" y="83"/>
                    <a:pt x="60" y="85"/>
                    <a:pt x="62" y="85"/>
                  </a:cubicBezTo>
                  <a:cubicBezTo>
                    <a:pt x="63" y="84"/>
                    <a:pt x="64" y="83"/>
                    <a:pt x="66" y="82"/>
                  </a:cubicBezTo>
                  <a:cubicBezTo>
                    <a:pt x="68" y="81"/>
                    <a:pt x="69" y="83"/>
                    <a:pt x="70" y="82"/>
                  </a:cubicBezTo>
                  <a:cubicBezTo>
                    <a:pt x="72" y="81"/>
                    <a:pt x="71" y="79"/>
                    <a:pt x="72" y="78"/>
                  </a:cubicBezTo>
                  <a:cubicBezTo>
                    <a:pt x="73" y="77"/>
                    <a:pt x="75" y="76"/>
                    <a:pt x="77" y="76"/>
                  </a:cubicBezTo>
                  <a:cubicBezTo>
                    <a:pt x="78" y="74"/>
                    <a:pt x="77" y="73"/>
                    <a:pt x="79" y="72"/>
                  </a:cubicBezTo>
                  <a:cubicBezTo>
                    <a:pt x="81" y="74"/>
                    <a:pt x="82" y="75"/>
                    <a:pt x="83" y="75"/>
                  </a:cubicBezTo>
                  <a:cubicBezTo>
                    <a:pt x="84" y="76"/>
                    <a:pt x="82" y="77"/>
                    <a:pt x="82" y="77"/>
                  </a:cubicBezTo>
                  <a:cubicBezTo>
                    <a:pt x="83" y="78"/>
                    <a:pt x="85" y="78"/>
                    <a:pt x="85" y="78"/>
                  </a:cubicBezTo>
                  <a:cubicBezTo>
                    <a:pt x="87" y="76"/>
                    <a:pt x="89" y="74"/>
                    <a:pt x="91" y="73"/>
                  </a:cubicBezTo>
                  <a:cubicBezTo>
                    <a:pt x="92" y="71"/>
                    <a:pt x="89" y="69"/>
                    <a:pt x="90" y="68"/>
                  </a:cubicBezTo>
                  <a:cubicBezTo>
                    <a:pt x="92" y="67"/>
                    <a:pt x="93" y="69"/>
                    <a:pt x="95" y="69"/>
                  </a:cubicBezTo>
                  <a:cubicBezTo>
                    <a:pt x="98" y="69"/>
                    <a:pt x="98" y="68"/>
                    <a:pt x="100" y="68"/>
                  </a:cubicBezTo>
                  <a:cubicBezTo>
                    <a:pt x="101" y="68"/>
                    <a:pt x="102" y="69"/>
                    <a:pt x="102" y="68"/>
                  </a:cubicBezTo>
                  <a:cubicBezTo>
                    <a:pt x="103" y="66"/>
                    <a:pt x="100" y="66"/>
                    <a:pt x="101" y="64"/>
                  </a:cubicBezTo>
                  <a:cubicBezTo>
                    <a:pt x="101" y="63"/>
                    <a:pt x="100" y="62"/>
                    <a:pt x="98" y="62"/>
                  </a:cubicBezTo>
                  <a:cubicBezTo>
                    <a:pt x="97" y="61"/>
                    <a:pt x="98" y="60"/>
                    <a:pt x="99" y="60"/>
                  </a:cubicBezTo>
                  <a:cubicBezTo>
                    <a:pt x="100" y="59"/>
                    <a:pt x="102" y="60"/>
                    <a:pt x="102" y="59"/>
                  </a:cubicBezTo>
                  <a:cubicBezTo>
                    <a:pt x="102" y="56"/>
                    <a:pt x="100" y="58"/>
                    <a:pt x="100" y="56"/>
                  </a:cubicBezTo>
                  <a:cubicBezTo>
                    <a:pt x="100" y="54"/>
                    <a:pt x="105" y="54"/>
                    <a:pt x="103" y="52"/>
                  </a:cubicBezTo>
                  <a:cubicBezTo>
                    <a:pt x="101" y="50"/>
                    <a:pt x="100" y="52"/>
                    <a:pt x="99" y="53"/>
                  </a:cubicBezTo>
                  <a:cubicBezTo>
                    <a:pt x="98" y="53"/>
                    <a:pt x="97" y="53"/>
                    <a:pt x="97" y="54"/>
                  </a:cubicBezTo>
                  <a:cubicBezTo>
                    <a:pt x="96" y="54"/>
                    <a:pt x="97" y="55"/>
                    <a:pt x="97" y="56"/>
                  </a:cubicBezTo>
                  <a:cubicBezTo>
                    <a:pt x="96" y="57"/>
                    <a:pt x="96" y="58"/>
                    <a:pt x="95" y="57"/>
                  </a:cubicBezTo>
                  <a:cubicBezTo>
                    <a:pt x="94" y="56"/>
                    <a:pt x="95" y="55"/>
                    <a:pt x="94" y="54"/>
                  </a:cubicBezTo>
                  <a:cubicBezTo>
                    <a:pt x="93" y="54"/>
                    <a:pt x="92" y="55"/>
                    <a:pt x="91" y="55"/>
                  </a:cubicBezTo>
                  <a:cubicBezTo>
                    <a:pt x="89" y="54"/>
                    <a:pt x="91" y="52"/>
                    <a:pt x="88" y="51"/>
                  </a:cubicBezTo>
                  <a:cubicBezTo>
                    <a:pt x="88" y="51"/>
                    <a:pt x="88" y="50"/>
                    <a:pt x="89" y="49"/>
                  </a:cubicBezTo>
                  <a:cubicBezTo>
                    <a:pt x="87" y="49"/>
                    <a:pt x="86" y="48"/>
                    <a:pt x="87" y="45"/>
                  </a:cubicBezTo>
                  <a:cubicBezTo>
                    <a:pt x="86" y="42"/>
                    <a:pt x="88" y="42"/>
                    <a:pt x="88" y="40"/>
                  </a:cubicBezTo>
                  <a:cubicBezTo>
                    <a:pt x="87" y="39"/>
                    <a:pt x="86" y="38"/>
                    <a:pt x="87" y="37"/>
                  </a:cubicBezTo>
                  <a:cubicBezTo>
                    <a:pt x="87" y="37"/>
                    <a:pt x="87" y="36"/>
                    <a:pt x="87" y="37"/>
                  </a:cubicBezTo>
                  <a:cubicBezTo>
                    <a:pt x="87" y="35"/>
                    <a:pt x="88" y="33"/>
                    <a:pt x="88" y="32"/>
                  </a:cubicBezTo>
                  <a:cubicBezTo>
                    <a:pt x="88" y="31"/>
                    <a:pt x="86" y="31"/>
                    <a:pt x="86" y="30"/>
                  </a:cubicBezTo>
                  <a:cubicBezTo>
                    <a:pt x="87" y="29"/>
                    <a:pt x="88" y="28"/>
                    <a:pt x="87" y="27"/>
                  </a:cubicBezTo>
                  <a:cubicBezTo>
                    <a:pt x="86" y="27"/>
                    <a:pt x="86" y="29"/>
                    <a:pt x="85" y="28"/>
                  </a:cubicBezTo>
                  <a:cubicBezTo>
                    <a:pt x="84" y="27"/>
                    <a:pt x="84" y="26"/>
                    <a:pt x="82" y="26"/>
                  </a:cubicBezTo>
                  <a:cubicBezTo>
                    <a:pt x="79" y="26"/>
                    <a:pt x="76" y="25"/>
                    <a:pt x="73" y="20"/>
                  </a:cubicBezTo>
                  <a:cubicBezTo>
                    <a:pt x="76" y="18"/>
                    <a:pt x="76" y="15"/>
                    <a:pt x="77" y="15"/>
                  </a:cubicBezTo>
                  <a:cubicBezTo>
                    <a:pt x="78" y="15"/>
                    <a:pt x="79" y="17"/>
                    <a:pt x="80" y="17"/>
                  </a:cubicBezTo>
                  <a:cubicBezTo>
                    <a:pt x="81" y="17"/>
                    <a:pt x="81" y="16"/>
                    <a:pt x="82" y="16"/>
                  </a:cubicBezTo>
                  <a:cubicBezTo>
                    <a:pt x="83" y="16"/>
                    <a:pt x="84" y="16"/>
                    <a:pt x="84" y="15"/>
                  </a:cubicBezTo>
                  <a:cubicBezTo>
                    <a:pt x="85" y="13"/>
                    <a:pt x="82" y="9"/>
                    <a:pt x="82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79" y="6"/>
                    <a:pt x="76" y="6"/>
                    <a:pt x="76" y="5"/>
                  </a:cubicBezTo>
                  <a:cubicBezTo>
                    <a:pt x="76" y="4"/>
                    <a:pt x="76" y="3"/>
                    <a:pt x="75" y="2"/>
                  </a:cubicBezTo>
                  <a:cubicBezTo>
                    <a:pt x="73" y="1"/>
                    <a:pt x="70" y="5"/>
                    <a:pt x="65" y="3"/>
                  </a:cubicBezTo>
                  <a:cubicBezTo>
                    <a:pt x="64" y="2"/>
                    <a:pt x="64" y="1"/>
                    <a:pt x="64" y="0"/>
                  </a:cubicBezTo>
                  <a:cubicBezTo>
                    <a:pt x="63" y="0"/>
                    <a:pt x="63" y="1"/>
                    <a:pt x="62" y="1"/>
                  </a:cubicBezTo>
                  <a:cubicBezTo>
                    <a:pt x="60" y="2"/>
                    <a:pt x="58" y="2"/>
                    <a:pt x="56" y="2"/>
                  </a:cubicBezTo>
                  <a:cubicBezTo>
                    <a:pt x="54" y="4"/>
                    <a:pt x="51" y="5"/>
                    <a:pt x="49" y="5"/>
                  </a:cubicBezTo>
                  <a:cubicBezTo>
                    <a:pt x="49" y="6"/>
                    <a:pt x="48" y="7"/>
                    <a:pt x="48" y="7"/>
                  </a:cubicBezTo>
                  <a:cubicBezTo>
                    <a:pt x="48" y="8"/>
                    <a:pt x="50" y="9"/>
                    <a:pt x="49" y="10"/>
                  </a:cubicBezTo>
                  <a:cubicBezTo>
                    <a:pt x="48" y="12"/>
                    <a:pt x="45" y="10"/>
                    <a:pt x="43" y="10"/>
                  </a:cubicBezTo>
                  <a:cubicBezTo>
                    <a:pt x="41" y="9"/>
                    <a:pt x="39" y="9"/>
                    <a:pt x="36" y="10"/>
                  </a:cubicBezTo>
                  <a:cubicBezTo>
                    <a:pt x="35" y="10"/>
                    <a:pt x="34" y="10"/>
                    <a:pt x="33" y="11"/>
                  </a:cubicBezTo>
                  <a:cubicBezTo>
                    <a:pt x="33" y="11"/>
                    <a:pt x="33" y="12"/>
                    <a:pt x="33" y="13"/>
                  </a:cubicBezTo>
                  <a:cubicBezTo>
                    <a:pt x="34" y="13"/>
                    <a:pt x="35" y="14"/>
                    <a:pt x="35" y="14"/>
                  </a:cubicBezTo>
                  <a:cubicBezTo>
                    <a:pt x="35" y="15"/>
                    <a:pt x="33" y="15"/>
                    <a:pt x="33" y="15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7"/>
                    <a:pt x="32" y="18"/>
                    <a:pt x="31" y="19"/>
                  </a:cubicBezTo>
                  <a:cubicBezTo>
                    <a:pt x="30" y="20"/>
                    <a:pt x="30" y="21"/>
                    <a:pt x="29" y="21"/>
                  </a:cubicBezTo>
                  <a:cubicBezTo>
                    <a:pt x="28" y="22"/>
                    <a:pt x="28" y="22"/>
                    <a:pt x="27" y="22"/>
                  </a:cubicBezTo>
                  <a:cubicBezTo>
                    <a:pt x="27" y="22"/>
                    <a:pt x="27" y="23"/>
                    <a:pt x="27" y="23"/>
                  </a:cubicBezTo>
                  <a:cubicBezTo>
                    <a:pt x="26" y="23"/>
                    <a:pt x="25" y="22"/>
                    <a:pt x="24" y="22"/>
                  </a:cubicBezTo>
                  <a:cubicBezTo>
                    <a:pt x="23" y="23"/>
                    <a:pt x="23" y="24"/>
                    <a:pt x="22" y="24"/>
                  </a:cubicBezTo>
                  <a:cubicBezTo>
                    <a:pt x="22" y="25"/>
                    <a:pt x="21" y="24"/>
                    <a:pt x="20" y="23"/>
                  </a:cubicBezTo>
                  <a:cubicBezTo>
                    <a:pt x="17" y="24"/>
                    <a:pt x="19" y="27"/>
                    <a:pt x="19" y="29"/>
                  </a:cubicBezTo>
                  <a:cubicBezTo>
                    <a:pt x="19" y="30"/>
                    <a:pt x="19" y="30"/>
                    <a:pt x="18" y="30"/>
                  </a:cubicBezTo>
                  <a:cubicBezTo>
                    <a:pt x="18" y="32"/>
                    <a:pt x="16" y="30"/>
                    <a:pt x="16" y="34"/>
                  </a:cubicBezTo>
                  <a:cubicBezTo>
                    <a:pt x="16" y="35"/>
                    <a:pt x="17" y="38"/>
                    <a:pt x="15" y="39"/>
                  </a:cubicBezTo>
                  <a:cubicBezTo>
                    <a:pt x="14" y="39"/>
                    <a:pt x="11" y="39"/>
                    <a:pt x="10" y="39"/>
                  </a:cubicBezTo>
                  <a:cubicBezTo>
                    <a:pt x="9" y="39"/>
                    <a:pt x="9" y="40"/>
                    <a:pt x="9" y="41"/>
                  </a:cubicBezTo>
                  <a:cubicBezTo>
                    <a:pt x="7" y="42"/>
                    <a:pt x="4" y="43"/>
                    <a:pt x="3" y="43"/>
                  </a:cubicBezTo>
                  <a:cubicBezTo>
                    <a:pt x="3" y="45"/>
                    <a:pt x="2" y="46"/>
                    <a:pt x="2" y="47"/>
                  </a:cubicBezTo>
                  <a:cubicBezTo>
                    <a:pt x="2" y="48"/>
                    <a:pt x="0" y="48"/>
                    <a:pt x="0" y="49"/>
                  </a:cubicBezTo>
                  <a:cubicBezTo>
                    <a:pt x="3" y="51"/>
                    <a:pt x="1" y="53"/>
                    <a:pt x="2" y="54"/>
                  </a:cubicBezTo>
                  <a:cubicBezTo>
                    <a:pt x="3" y="55"/>
                    <a:pt x="4" y="54"/>
                    <a:pt x="5" y="54"/>
                  </a:cubicBezTo>
                  <a:cubicBezTo>
                    <a:pt x="5" y="54"/>
                    <a:pt x="5" y="56"/>
                    <a:pt x="6" y="56"/>
                  </a:cubicBezTo>
                  <a:cubicBezTo>
                    <a:pt x="7" y="57"/>
                    <a:pt x="8" y="55"/>
                    <a:pt x="10" y="58"/>
                  </a:cubicBezTo>
                  <a:cubicBezTo>
                    <a:pt x="11" y="60"/>
                    <a:pt x="12" y="61"/>
                    <a:pt x="12" y="63"/>
                  </a:cubicBezTo>
                  <a:cubicBezTo>
                    <a:pt x="11" y="65"/>
                    <a:pt x="8" y="66"/>
                    <a:pt x="7" y="68"/>
                  </a:cubicBezTo>
                  <a:cubicBezTo>
                    <a:pt x="6" y="70"/>
                    <a:pt x="8" y="71"/>
                    <a:pt x="9" y="72"/>
                  </a:cubicBezTo>
                  <a:cubicBezTo>
                    <a:pt x="11" y="73"/>
                    <a:pt x="10" y="75"/>
                    <a:pt x="12" y="75"/>
                  </a:cubicBezTo>
                  <a:cubicBezTo>
                    <a:pt x="13" y="76"/>
                    <a:pt x="13" y="75"/>
                    <a:pt x="15" y="75"/>
                  </a:cubicBezTo>
                  <a:cubicBezTo>
                    <a:pt x="15" y="75"/>
                    <a:pt x="14" y="77"/>
                    <a:pt x="15" y="79"/>
                  </a:cubicBezTo>
                  <a:cubicBezTo>
                    <a:pt x="15" y="80"/>
                    <a:pt x="17" y="82"/>
                    <a:pt x="17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9" y="86"/>
                    <a:pt x="14" y="96"/>
                    <a:pt x="21" y="95"/>
                  </a:cubicBezTo>
                  <a:cubicBezTo>
                    <a:pt x="27" y="94"/>
                    <a:pt x="22" y="89"/>
                    <a:pt x="26" y="88"/>
                  </a:cubicBezTo>
                  <a:cubicBezTo>
                    <a:pt x="29" y="86"/>
                    <a:pt x="30" y="90"/>
                    <a:pt x="32" y="89"/>
                  </a:cubicBezTo>
                  <a:cubicBezTo>
                    <a:pt x="33" y="88"/>
                    <a:pt x="34" y="87"/>
                    <a:pt x="35" y="87"/>
                  </a:cubicBezTo>
                  <a:cubicBezTo>
                    <a:pt x="37" y="87"/>
                    <a:pt x="37" y="89"/>
                    <a:pt x="40" y="89"/>
                  </a:cubicBezTo>
                  <a:cubicBezTo>
                    <a:pt x="43" y="90"/>
                    <a:pt x="45" y="88"/>
                    <a:pt x="46" y="88"/>
                  </a:cubicBezTo>
                  <a:cubicBezTo>
                    <a:pt x="47" y="90"/>
                    <a:pt x="48" y="89"/>
                    <a:pt x="50" y="89"/>
                  </a:cubicBezTo>
                  <a:close/>
                </a:path>
              </a:pathLst>
            </a:custGeom>
            <a:noFill/>
            <a:ln w="0">
              <a:solidFill>
                <a:srgbClr val="8D949A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43" name="Freeform 97"/>
            <p:cNvSpPr>
              <a:spLocks noEditPoints="1"/>
            </p:cNvSpPr>
            <p:nvPr/>
          </p:nvSpPr>
          <p:spPr bwMode="auto">
            <a:xfrm>
              <a:off x="1241" y="2310"/>
              <a:ext cx="590" cy="458"/>
            </a:xfrm>
            <a:custGeom>
              <a:avLst/>
              <a:gdLst>
                <a:gd name="T0" fmla="*/ 31439 w 154"/>
                <a:gd name="T1" fmla="*/ 359491 h 117"/>
                <a:gd name="T2" fmla="*/ 9057 w 154"/>
                <a:gd name="T3" fmla="*/ 313476 h 117"/>
                <a:gd name="T4" fmla="*/ 18949 w 154"/>
                <a:gd name="T5" fmla="*/ 266509 h 117"/>
                <a:gd name="T6" fmla="*/ 31439 w 154"/>
                <a:gd name="T7" fmla="*/ 216000 h 117"/>
                <a:gd name="T8" fmla="*/ 22209 w 154"/>
                <a:gd name="T9" fmla="*/ 165557 h 117"/>
                <a:gd name="T10" fmla="*/ 34699 w 154"/>
                <a:gd name="T11" fmla="*/ 114805 h 117"/>
                <a:gd name="T12" fmla="*/ 65904 w 154"/>
                <a:gd name="T13" fmla="*/ 133345 h 117"/>
                <a:gd name="T14" fmla="*/ 75853 w 154"/>
                <a:gd name="T15" fmla="*/ 101198 h 117"/>
                <a:gd name="T16" fmla="*/ 113989 w 154"/>
                <a:gd name="T17" fmla="*/ 46967 h 117"/>
                <a:gd name="T18" fmla="*/ 141995 w 154"/>
                <a:gd name="T19" fmla="*/ 32150 h 117"/>
                <a:gd name="T20" fmla="*/ 177529 w 154"/>
                <a:gd name="T21" fmla="*/ 28423 h 117"/>
                <a:gd name="T22" fmla="*/ 212228 w 154"/>
                <a:gd name="T23" fmla="*/ 46967 h 117"/>
                <a:gd name="T24" fmla="*/ 236973 w 154"/>
                <a:gd name="T25" fmla="*/ 43181 h 117"/>
                <a:gd name="T26" fmla="*/ 246926 w 154"/>
                <a:gd name="T27" fmla="*/ 61540 h 117"/>
                <a:gd name="T28" fmla="*/ 278131 w 154"/>
                <a:gd name="T29" fmla="*/ 82655 h 117"/>
                <a:gd name="T30" fmla="*/ 274932 w 154"/>
                <a:gd name="T31" fmla="*/ 35935 h 117"/>
                <a:gd name="T32" fmla="*/ 293881 w 154"/>
                <a:gd name="T33" fmla="*/ 46967 h 117"/>
                <a:gd name="T34" fmla="*/ 303773 w 154"/>
                <a:gd name="T35" fmla="*/ 28423 h 117"/>
                <a:gd name="T36" fmla="*/ 334978 w 154"/>
                <a:gd name="T37" fmla="*/ 0 h 117"/>
                <a:gd name="T38" fmla="*/ 385427 w 154"/>
                <a:gd name="T39" fmla="*/ 28423 h 117"/>
                <a:gd name="T40" fmla="*/ 385427 w 154"/>
                <a:gd name="T41" fmla="*/ 79117 h 117"/>
                <a:gd name="T42" fmla="*/ 404376 w 154"/>
                <a:gd name="T43" fmla="*/ 107556 h 117"/>
                <a:gd name="T44" fmla="*/ 426819 w 154"/>
                <a:gd name="T45" fmla="*/ 125852 h 117"/>
                <a:gd name="T46" fmla="*/ 452223 w 154"/>
                <a:gd name="T47" fmla="*/ 158002 h 117"/>
                <a:gd name="T48" fmla="*/ 477865 w 154"/>
                <a:gd name="T49" fmla="*/ 169033 h 117"/>
                <a:gd name="T50" fmla="*/ 480463 w 154"/>
                <a:gd name="T51" fmla="*/ 204969 h 117"/>
                <a:gd name="T52" fmla="*/ 455660 w 154"/>
                <a:gd name="T53" fmla="*/ 227035 h 117"/>
                <a:gd name="T54" fmla="*/ 445768 w 154"/>
                <a:gd name="T55" fmla="*/ 262966 h 117"/>
                <a:gd name="T56" fmla="*/ 402012 w 154"/>
                <a:gd name="T57" fmla="*/ 274017 h 117"/>
                <a:gd name="T58" fmla="*/ 347529 w 154"/>
                <a:gd name="T59" fmla="*/ 255474 h 117"/>
                <a:gd name="T60" fmla="*/ 338472 w 154"/>
                <a:gd name="T61" fmla="*/ 248213 h 117"/>
                <a:gd name="T62" fmla="*/ 297080 w 154"/>
                <a:gd name="T63" fmla="*/ 262966 h 117"/>
                <a:gd name="T64" fmla="*/ 278131 w 154"/>
                <a:gd name="T65" fmla="*/ 280374 h 117"/>
                <a:gd name="T66" fmla="*/ 252489 w 154"/>
                <a:gd name="T67" fmla="*/ 295179 h 117"/>
                <a:gd name="T68" fmla="*/ 246926 w 154"/>
                <a:gd name="T69" fmla="*/ 302441 h 117"/>
                <a:gd name="T70" fmla="*/ 227740 w 154"/>
                <a:gd name="T71" fmla="*/ 323556 h 117"/>
                <a:gd name="T72" fmla="*/ 212228 w 154"/>
                <a:gd name="T73" fmla="*/ 330880 h 117"/>
                <a:gd name="T74" fmla="*/ 198841 w 154"/>
                <a:gd name="T75" fmla="*/ 352946 h 117"/>
                <a:gd name="T76" fmla="*/ 174092 w 154"/>
                <a:gd name="T77" fmla="*/ 385096 h 117"/>
                <a:gd name="T78" fmla="*/ 151887 w 154"/>
                <a:gd name="T79" fmla="*/ 399854 h 117"/>
                <a:gd name="T80" fmla="*/ 123046 w 154"/>
                <a:gd name="T81" fmla="*/ 409996 h 117"/>
                <a:gd name="T82" fmla="*/ 85086 w 154"/>
                <a:gd name="T83" fmla="*/ 417246 h 117"/>
                <a:gd name="T84" fmla="*/ 85086 w 154"/>
                <a:gd name="T85" fmla="*/ 417246 h 117"/>
                <a:gd name="T86" fmla="*/ 278131 w 154"/>
                <a:gd name="T87" fmla="*/ 82655 h 117"/>
                <a:gd name="T88" fmla="*/ 31439 w 154"/>
                <a:gd name="T89" fmla="*/ 216000 h 117"/>
                <a:gd name="T90" fmla="*/ 37898 w 154"/>
                <a:gd name="T91" fmla="*/ 381557 h 117"/>
                <a:gd name="T92" fmla="*/ 37898 w 154"/>
                <a:gd name="T93" fmla="*/ 406211 h 117"/>
                <a:gd name="T94" fmla="*/ 37898 w 154"/>
                <a:gd name="T95" fmla="*/ 406211 h 11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54"/>
                <a:gd name="T145" fmla="*/ 0 h 117"/>
                <a:gd name="T146" fmla="*/ 154 w 154"/>
                <a:gd name="T147" fmla="*/ 117 h 11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54" h="117">
                  <a:moveTo>
                    <a:pt x="12" y="113"/>
                  </a:moveTo>
                  <a:lnTo>
                    <a:pt x="12" y="106"/>
                  </a:lnTo>
                  <a:cubicBezTo>
                    <a:pt x="10" y="102"/>
                    <a:pt x="11" y="101"/>
                    <a:pt x="10" y="100"/>
                  </a:cubicBezTo>
                  <a:cubicBezTo>
                    <a:pt x="9" y="99"/>
                    <a:pt x="8" y="98"/>
                    <a:pt x="7" y="96"/>
                  </a:cubicBezTo>
                  <a:cubicBezTo>
                    <a:pt x="6" y="94"/>
                    <a:pt x="11" y="92"/>
                    <a:pt x="10" y="90"/>
                  </a:cubicBezTo>
                  <a:cubicBezTo>
                    <a:pt x="9" y="88"/>
                    <a:pt x="5" y="89"/>
                    <a:pt x="3" y="87"/>
                  </a:cubicBezTo>
                  <a:cubicBezTo>
                    <a:pt x="2" y="85"/>
                    <a:pt x="3" y="83"/>
                    <a:pt x="3" y="82"/>
                  </a:cubicBezTo>
                  <a:cubicBezTo>
                    <a:pt x="1" y="79"/>
                    <a:pt x="0" y="79"/>
                    <a:pt x="1" y="77"/>
                  </a:cubicBezTo>
                  <a:cubicBezTo>
                    <a:pt x="1" y="75"/>
                    <a:pt x="4" y="76"/>
                    <a:pt x="6" y="74"/>
                  </a:cubicBezTo>
                  <a:cubicBezTo>
                    <a:pt x="7" y="73"/>
                    <a:pt x="7" y="71"/>
                    <a:pt x="6" y="68"/>
                  </a:cubicBezTo>
                  <a:cubicBezTo>
                    <a:pt x="5" y="65"/>
                    <a:pt x="4" y="65"/>
                    <a:pt x="3" y="63"/>
                  </a:cubicBezTo>
                  <a:cubicBezTo>
                    <a:pt x="4" y="62"/>
                    <a:pt x="8" y="62"/>
                    <a:pt x="10" y="60"/>
                  </a:cubicBezTo>
                  <a:lnTo>
                    <a:pt x="11" y="60"/>
                  </a:lnTo>
                  <a:cubicBezTo>
                    <a:pt x="9" y="57"/>
                    <a:pt x="14" y="57"/>
                    <a:pt x="13" y="54"/>
                  </a:cubicBezTo>
                  <a:cubicBezTo>
                    <a:pt x="12" y="51"/>
                    <a:pt x="9" y="48"/>
                    <a:pt x="7" y="46"/>
                  </a:cubicBezTo>
                  <a:cubicBezTo>
                    <a:pt x="6" y="44"/>
                    <a:pt x="0" y="45"/>
                    <a:pt x="3" y="39"/>
                  </a:cubicBezTo>
                  <a:cubicBezTo>
                    <a:pt x="5" y="37"/>
                    <a:pt x="7" y="36"/>
                    <a:pt x="9" y="35"/>
                  </a:cubicBezTo>
                  <a:cubicBezTo>
                    <a:pt x="10" y="33"/>
                    <a:pt x="10" y="32"/>
                    <a:pt x="11" y="32"/>
                  </a:cubicBezTo>
                  <a:cubicBezTo>
                    <a:pt x="14" y="32"/>
                    <a:pt x="13" y="36"/>
                    <a:pt x="15" y="38"/>
                  </a:cubicBezTo>
                  <a:cubicBezTo>
                    <a:pt x="16" y="39"/>
                    <a:pt x="20" y="39"/>
                    <a:pt x="21" y="38"/>
                  </a:cubicBezTo>
                  <a:cubicBezTo>
                    <a:pt x="21" y="38"/>
                    <a:pt x="21" y="37"/>
                    <a:pt x="21" y="37"/>
                  </a:cubicBezTo>
                  <a:cubicBezTo>
                    <a:pt x="22" y="36"/>
                    <a:pt x="22" y="36"/>
                    <a:pt x="22" y="35"/>
                  </a:cubicBezTo>
                  <a:cubicBezTo>
                    <a:pt x="22" y="34"/>
                    <a:pt x="21" y="33"/>
                    <a:pt x="22" y="32"/>
                  </a:cubicBezTo>
                  <a:cubicBezTo>
                    <a:pt x="22" y="31"/>
                    <a:pt x="24" y="29"/>
                    <a:pt x="24" y="28"/>
                  </a:cubicBezTo>
                  <a:cubicBezTo>
                    <a:pt x="24" y="23"/>
                    <a:pt x="22" y="25"/>
                    <a:pt x="27" y="21"/>
                  </a:cubicBezTo>
                  <a:cubicBezTo>
                    <a:pt x="27" y="17"/>
                    <a:pt x="31" y="18"/>
                    <a:pt x="33" y="15"/>
                  </a:cubicBezTo>
                  <a:cubicBezTo>
                    <a:pt x="34" y="14"/>
                    <a:pt x="36" y="14"/>
                    <a:pt x="36" y="13"/>
                  </a:cubicBezTo>
                  <a:cubicBezTo>
                    <a:pt x="38" y="14"/>
                    <a:pt x="39" y="15"/>
                    <a:pt x="40" y="16"/>
                  </a:cubicBezTo>
                  <a:cubicBezTo>
                    <a:pt x="42" y="15"/>
                    <a:pt x="44" y="15"/>
                    <a:pt x="45" y="14"/>
                  </a:cubicBezTo>
                  <a:cubicBezTo>
                    <a:pt x="47" y="11"/>
                    <a:pt x="46" y="10"/>
                    <a:pt x="45" y="9"/>
                  </a:cubicBezTo>
                  <a:cubicBezTo>
                    <a:pt x="45" y="7"/>
                    <a:pt x="46" y="6"/>
                    <a:pt x="48" y="5"/>
                  </a:cubicBezTo>
                  <a:cubicBezTo>
                    <a:pt x="49" y="5"/>
                    <a:pt x="50" y="5"/>
                    <a:pt x="52" y="8"/>
                  </a:cubicBezTo>
                  <a:cubicBezTo>
                    <a:pt x="53" y="9"/>
                    <a:pt x="54" y="8"/>
                    <a:pt x="56" y="8"/>
                  </a:cubicBezTo>
                  <a:cubicBezTo>
                    <a:pt x="57" y="9"/>
                    <a:pt x="58" y="10"/>
                    <a:pt x="59" y="11"/>
                  </a:cubicBezTo>
                  <a:cubicBezTo>
                    <a:pt x="61" y="11"/>
                    <a:pt x="63" y="10"/>
                    <a:pt x="64" y="10"/>
                  </a:cubicBezTo>
                  <a:cubicBezTo>
                    <a:pt x="65" y="11"/>
                    <a:pt x="65" y="13"/>
                    <a:pt x="67" y="13"/>
                  </a:cubicBezTo>
                  <a:cubicBezTo>
                    <a:pt x="69" y="13"/>
                    <a:pt x="70" y="13"/>
                    <a:pt x="71" y="12"/>
                  </a:cubicBezTo>
                  <a:cubicBezTo>
                    <a:pt x="72" y="11"/>
                    <a:pt x="70" y="10"/>
                    <a:pt x="71" y="9"/>
                  </a:cubicBezTo>
                  <a:cubicBezTo>
                    <a:pt x="73" y="9"/>
                    <a:pt x="73" y="11"/>
                    <a:pt x="75" y="12"/>
                  </a:cubicBezTo>
                  <a:cubicBezTo>
                    <a:pt x="76" y="12"/>
                    <a:pt x="76" y="12"/>
                    <a:pt x="77" y="12"/>
                  </a:cubicBezTo>
                  <a:cubicBezTo>
                    <a:pt x="77" y="14"/>
                    <a:pt x="76" y="15"/>
                    <a:pt x="77" y="17"/>
                  </a:cubicBezTo>
                  <a:cubicBezTo>
                    <a:pt x="77" y="18"/>
                    <a:pt x="78" y="17"/>
                    <a:pt x="78" y="17"/>
                  </a:cubicBezTo>
                  <a:cubicBezTo>
                    <a:pt x="79" y="17"/>
                    <a:pt x="79" y="18"/>
                    <a:pt x="81" y="19"/>
                  </a:cubicBezTo>
                  <a:cubicBezTo>
                    <a:pt x="81" y="19"/>
                    <a:pt x="82" y="18"/>
                    <a:pt x="84" y="19"/>
                  </a:cubicBezTo>
                  <a:cubicBezTo>
                    <a:pt x="85" y="20"/>
                    <a:pt x="85" y="24"/>
                    <a:pt x="88" y="23"/>
                  </a:cubicBezTo>
                  <a:cubicBezTo>
                    <a:pt x="88" y="22"/>
                    <a:pt x="89" y="18"/>
                    <a:pt x="88" y="17"/>
                  </a:cubicBezTo>
                  <a:cubicBezTo>
                    <a:pt x="86" y="15"/>
                    <a:pt x="86" y="15"/>
                    <a:pt x="85" y="14"/>
                  </a:cubicBezTo>
                  <a:cubicBezTo>
                    <a:pt x="86" y="13"/>
                    <a:pt x="86" y="12"/>
                    <a:pt x="87" y="10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8" y="11"/>
                    <a:pt x="89" y="10"/>
                    <a:pt x="90" y="10"/>
                  </a:cubicBezTo>
                  <a:cubicBezTo>
                    <a:pt x="91" y="11"/>
                    <a:pt x="91" y="13"/>
                    <a:pt x="93" y="13"/>
                  </a:cubicBezTo>
                  <a:cubicBezTo>
                    <a:pt x="93" y="13"/>
                    <a:pt x="93" y="11"/>
                    <a:pt x="94" y="10"/>
                  </a:cubicBezTo>
                  <a:cubicBezTo>
                    <a:pt x="95" y="10"/>
                    <a:pt x="96" y="12"/>
                    <a:pt x="97" y="11"/>
                  </a:cubicBezTo>
                  <a:cubicBezTo>
                    <a:pt x="97" y="10"/>
                    <a:pt x="96" y="9"/>
                    <a:pt x="96" y="8"/>
                  </a:cubicBezTo>
                  <a:cubicBezTo>
                    <a:pt x="97" y="6"/>
                    <a:pt x="99" y="4"/>
                    <a:pt x="100" y="3"/>
                  </a:cubicBezTo>
                  <a:cubicBezTo>
                    <a:pt x="101" y="2"/>
                    <a:pt x="102" y="2"/>
                    <a:pt x="104" y="2"/>
                  </a:cubicBezTo>
                  <a:cubicBezTo>
                    <a:pt x="106" y="2"/>
                    <a:pt x="105" y="0"/>
                    <a:pt x="106" y="0"/>
                  </a:cubicBezTo>
                  <a:cubicBezTo>
                    <a:pt x="108" y="1"/>
                    <a:pt x="109" y="1"/>
                    <a:pt x="111" y="1"/>
                  </a:cubicBezTo>
                  <a:cubicBezTo>
                    <a:pt x="110" y="4"/>
                    <a:pt x="115" y="6"/>
                    <a:pt x="118" y="2"/>
                  </a:cubicBezTo>
                  <a:cubicBezTo>
                    <a:pt x="120" y="2"/>
                    <a:pt x="122" y="6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1" y="13"/>
                    <a:pt x="119" y="14"/>
                    <a:pt x="119" y="16"/>
                  </a:cubicBezTo>
                  <a:cubicBezTo>
                    <a:pt x="118" y="21"/>
                    <a:pt x="121" y="19"/>
                    <a:pt x="122" y="22"/>
                  </a:cubicBezTo>
                  <a:cubicBezTo>
                    <a:pt x="123" y="23"/>
                    <a:pt x="123" y="24"/>
                    <a:pt x="123" y="25"/>
                  </a:cubicBezTo>
                  <a:cubicBezTo>
                    <a:pt x="124" y="26"/>
                    <a:pt x="125" y="26"/>
                    <a:pt x="126" y="27"/>
                  </a:cubicBezTo>
                  <a:cubicBezTo>
                    <a:pt x="127" y="28"/>
                    <a:pt x="126" y="29"/>
                    <a:pt x="128" y="30"/>
                  </a:cubicBezTo>
                  <a:cubicBezTo>
                    <a:pt x="129" y="30"/>
                    <a:pt x="131" y="29"/>
                    <a:pt x="132" y="31"/>
                  </a:cubicBezTo>
                  <a:cubicBezTo>
                    <a:pt x="133" y="32"/>
                    <a:pt x="133" y="33"/>
                    <a:pt x="133" y="34"/>
                  </a:cubicBezTo>
                  <a:cubicBezTo>
                    <a:pt x="134" y="35"/>
                    <a:pt x="134" y="35"/>
                    <a:pt x="135" y="35"/>
                  </a:cubicBezTo>
                  <a:cubicBezTo>
                    <a:pt x="136" y="36"/>
                    <a:pt x="135" y="37"/>
                    <a:pt x="137" y="39"/>
                  </a:cubicBezTo>
                  <a:cubicBezTo>
                    <a:pt x="139" y="40"/>
                    <a:pt x="141" y="39"/>
                    <a:pt x="142" y="40"/>
                  </a:cubicBezTo>
                  <a:cubicBezTo>
                    <a:pt x="143" y="41"/>
                    <a:pt x="141" y="42"/>
                    <a:pt x="143" y="44"/>
                  </a:cubicBezTo>
                  <a:cubicBezTo>
                    <a:pt x="144" y="45"/>
                    <a:pt x="145" y="46"/>
                    <a:pt x="147" y="46"/>
                  </a:cubicBezTo>
                  <a:cubicBezTo>
                    <a:pt x="148" y="46"/>
                    <a:pt x="149" y="45"/>
                    <a:pt x="150" y="46"/>
                  </a:cubicBezTo>
                  <a:cubicBezTo>
                    <a:pt x="150" y="46"/>
                    <a:pt x="151" y="47"/>
                    <a:pt x="151" y="47"/>
                  </a:cubicBezTo>
                  <a:cubicBezTo>
                    <a:pt x="152" y="49"/>
                    <a:pt x="148" y="49"/>
                    <a:pt x="151" y="51"/>
                  </a:cubicBezTo>
                  <a:cubicBezTo>
                    <a:pt x="152" y="52"/>
                    <a:pt x="153" y="53"/>
                    <a:pt x="154" y="54"/>
                  </a:cubicBezTo>
                  <a:cubicBezTo>
                    <a:pt x="154" y="55"/>
                    <a:pt x="153" y="56"/>
                    <a:pt x="152" y="57"/>
                  </a:cubicBezTo>
                  <a:cubicBezTo>
                    <a:pt x="146" y="60"/>
                    <a:pt x="144" y="56"/>
                    <a:pt x="143" y="58"/>
                  </a:cubicBezTo>
                  <a:cubicBezTo>
                    <a:pt x="142" y="61"/>
                    <a:pt x="145" y="61"/>
                    <a:pt x="145" y="62"/>
                  </a:cubicBezTo>
                  <a:cubicBezTo>
                    <a:pt x="145" y="63"/>
                    <a:pt x="144" y="63"/>
                    <a:pt x="144" y="63"/>
                  </a:cubicBezTo>
                  <a:cubicBezTo>
                    <a:pt x="144" y="64"/>
                    <a:pt x="145" y="65"/>
                    <a:pt x="143" y="66"/>
                  </a:cubicBezTo>
                  <a:cubicBezTo>
                    <a:pt x="142" y="68"/>
                    <a:pt x="140" y="69"/>
                    <a:pt x="141" y="70"/>
                  </a:cubicBezTo>
                  <a:cubicBezTo>
                    <a:pt x="141" y="71"/>
                    <a:pt x="141" y="72"/>
                    <a:pt x="141" y="73"/>
                  </a:cubicBezTo>
                  <a:cubicBezTo>
                    <a:pt x="141" y="75"/>
                    <a:pt x="139" y="72"/>
                    <a:pt x="133" y="74"/>
                  </a:cubicBezTo>
                  <a:cubicBezTo>
                    <a:pt x="130" y="73"/>
                    <a:pt x="130" y="74"/>
                    <a:pt x="129" y="75"/>
                  </a:cubicBezTo>
                  <a:cubicBezTo>
                    <a:pt x="128" y="75"/>
                    <a:pt x="127" y="75"/>
                    <a:pt x="127" y="76"/>
                  </a:cubicBezTo>
                  <a:cubicBezTo>
                    <a:pt x="124" y="74"/>
                    <a:pt x="121" y="74"/>
                    <a:pt x="121" y="73"/>
                  </a:cubicBezTo>
                  <a:cubicBezTo>
                    <a:pt x="121" y="72"/>
                    <a:pt x="121" y="71"/>
                    <a:pt x="120" y="70"/>
                  </a:cubicBezTo>
                  <a:cubicBezTo>
                    <a:pt x="118" y="69"/>
                    <a:pt x="115" y="73"/>
                    <a:pt x="110" y="71"/>
                  </a:cubicBezTo>
                  <a:cubicBezTo>
                    <a:pt x="109" y="70"/>
                    <a:pt x="109" y="69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8" y="68"/>
                    <a:pt x="108" y="69"/>
                    <a:pt x="107" y="69"/>
                  </a:cubicBezTo>
                  <a:cubicBezTo>
                    <a:pt x="105" y="70"/>
                    <a:pt x="103" y="70"/>
                    <a:pt x="101" y="70"/>
                  </a:cubicBezTo>
                  <a:cubicBezTo>
                    <a:pt x="99" y="72"/>
                    <a:pt x="96" y="73"/>
                    <a:pt x="94" y="73"/>
                  </a:cubicBezTo>
                  <a:cubicBezTo>
                    <a:pt x="94" y="73"/>
                    <a:pt x="94" y="73"/>
                    <a:pt x="94" y="73"/>
                  </a:cubicBezTo>
                  <a:cubicBezTo>
                    <a:pt x="94" y="74"/>
                    <a:pt x="93" y="75"/>
                    <a:pt x="93" y="75"/>
                  </a:cubicBezTo>
                  <a:cubicBezTo>
                    <a:pt x="93" y="76"/>
                    <a:pt x="95" y="77"/>
                    <a:pt x="94" y="78"/>
                  </a:cubicBezTo>
                  <a:cubicBezTo>
                    <a:pt x="93" y="80"/>
                    <a:pt x="90" y="78"/>
                    <a:pt x="88" y="78"/>
                  </a:cubicBezTo>
                  <a:cubicBezTo>
                    <a:pt x="86" y="77"/>
                    <a:pt x="84" y="77"/>
                    <a:pt x="81" y="78"/>
                  </a:cubicBezTo>
                  <a:cubicBezTo>
                    <a:pt x="80" y="78"/>
                    <a:pt x="80" y="78"/>
                    <a:pt x="78" y="79"/>
                  </a:cubicBezTo>
                  <a:cubicBezTo>
                    <a:pt x="78" y="80"/>
                    <a:pt x="80" y="82"/>
                    <a:pt x="80" y="82"/>
                  </a:cubicBezTo>
                  <a:cubicBezTo>
                    <a:pt x="80" y="83"/>
                    <a:pt x="78" y="83"/>
                    <a:pt x="78" y="83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7" y="85"/>
                    <a:pt x="77" y="86"/>
                    <a:pt x="76" y="87"/>
                  </a:cubicBezTo>
                  <a:cubicBezTo>
                    <a:pt x="75" y="88"/>
                    <a:pt x="75" y="89"/>
                    <a:pt x="74" y="89"/>
                  </a:cubicBezTo>
                  <a:cubicBezTo>
                    <a:pt x="73" y="90"/>
                    <a:pt x="73" y="90"/>
                    <a:pt x="72" y="90"/>
                  </a:cubicBezTo>
                  <a:cubicBezTo>
                    <a:pt x="72" y="90"/>
                    <a:pt x="72" y="91"/>
                    <a:pt x="72" y="91"/>
                  </a:cubicBezTo>
                  <a:cubicBezTo>
                    <a:pt x="71" y="91"/>
                    <a:pt x="70" y="90"/>
                    <a:pt x="69" y="90"/>
                  </a:cubicBezTo>
                  <a:cubicBezTo>
                    <a:pt x="68" y="91"/>
                    <a:pt x="68" y="92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92"/>
                    <a:pt x="66" y="92"/>
                    <a:pt x="65" y="91"/>
                  </a:cubicBezTo>
                  <a:cubicBezTo>
                    <a:pt x="62" y="92"/>
                    <a:pt x="64" y="96"/>
                    <a:pt x="63" y="98"/>
                  </a:cubicBezTo>
                  <a:cubicBezTo>
                    <a:pt x="63" y="100"/>
                    <a:pt x="61" y="98"/>
                    <a:pt x="61" y="102"/>
                  </a:cubicBezTo>
                  <a:cubicBezTo>
                    <a:pt x="61" y="103"/>
                    <a:pt x="62" y="106"/>
                    <a:pt x="60" y="107"/>
                  </a:cubicBezTo>
                  <a:cubicBezTo>
                    <a:pt x="59" y="107"/>
                    <a:pt x="56" y="107"/>
                    <a:pt x="55" y="107"/>
                  </a:cubicBezTo>
                  <a:cubicBezTo>
                    <a:pt x="54" y="108"/>
                    <a:pt x="54" y="108"/>
                    <a:pt x="54" y="109"/>
                  </a:cubicBezTo>
                  <a:cubicBezTo>
                    <a:pt x="52" y="110"/>
                    <a:pt x="49" y="111"/>
                    <a:pt x="48" y="111"/>
                  </a:cubicBezTo>
                  <a:cubicBezTo>
                    <a:pt x="48" y="111"/>
                    <a:pt x="48" y="111"/>
                    <a:pt x="48" y="111"/>
                  </a:cubicBezTo>
                  <a:cubicBezTo>
                    <a:pt x="48" y="113"/>
                    <a:pt x="47" y="114"/>
                    <a:pt x="47" y="115"/>
                  </a:cubicBezTo>
                  <a:cubicBezTo>
                    <a:pt x="47" y="116"/>
                    <a:pt x="46" y="116"/>
                    <a:pt x="44" y="117"/>
                  </a:cubicBezTo>
                  <a:cubicBezTo>
                    <a:pt x="43" y="116"/>
                    <a:pt x="40" y="115"/>
                    <a:pt x="39" y="114"/>
                  </a:cubicBezTo>
                  <a:cubicBezTo>
                    <a:pt x="37" y="112"/>
                    <a:pt x="36" y="110"/>
                    <a:pt x="34" y="110"/>
                  </a:cubicBezTo>
                  <a:cubicBezTo>
                    <a:pt x="32" y="111"/>
                    <a:pt x="33" y="114"/>
                    <a:pt x="31" y="115"/>
                  </a:cubicBezTo>
                  <a:cubicBezTo>
                    <a:pt x="30" y="115"/>
                    <a:pt x="29" y="115"/>
                    <a:pt x="27" y="116"/>
                  </a:cubicBezTo>
                  <a:cubicBezTo>
                    <a:pt x="27" y="116"/>
                    <a:pt x="27" y="116"/>
                    <a:pt x="27" y="116"/>
                  </a:cubicBezTo>
                  <a:cubicBezTo>
                    <a:pt x="27" y="116"/>
                    <a:pt x="27" y="116"/>
                    <a:pt x="27" y="116"/>
                  </a:cubicBezTo>
                  <a:cubicBezTo>
                    <a:pt x="27" y="116"/>
                    <a:pt x="27" y="116"/>
                    <a:pt x="27" y="116"/>
                  </a:cubicBezTo>
                  <a:cubicBezTo>
                    <a:pt x="24" y="116"/>
                    <a:pt x="22" y="117"/>
                    <a:pt x="20" y="117"/>
                  </a:cubicBezTo>
                  <a:cubicBezTo>
                    <a:pt x="17" y="117"/>
                    <a:pt x="15" y="115"/>
                    <a:pt x="12" y="113"/>
                  </a:cubicBezTo>
                  <a:close/>
                  <a:moveTo>
                    <a:pt x="88" y="23"/>
                  </a:moveTo>
                  <a:lnTo>
                    <a:pt x="88" y="23"/>
                  </a:lnTo>
                  <a:moveTo>
                    <a:pt x="10" y="60"/>
                  </a:moveTo>
                  <a:lnTo>
                    <a:pt x="10" y="60"/>
                  </a:lnTo>
                  <a:cubicBezTo>
                    <a:pt x="10" y="60"/>
                    <a:pt x="10" y="60"/>
                    <a:pt x="10" y="60"/>
                  </a:cubicBezTo>
                  <a:close/>
                  <a:moveTo>
                    <a:pt x="12" y="113"/>
                  </a:moveTo>
                  <a:lnTo>
                    <a:pt x="12" y="106"/>
                  </a:lnTo>
                  <a:cubicBezTo>
                    <a:pt x="12" y="106"/>
                    <a:pt x="12" y="106"/>
                    <a:pt x="12" y="107"/>
                  </a:cubicBezTo>
                  <a:cubicBezTo>
                    <a:pt x="13" y="108"/>
                    <a:pt x="13" y="111"/>
                    <a:pt x="12" y="113"/>
                  </a:cubicBezTo>
                  <a:close/>
                  <a:moveTo>
                    <a:pt x="12" y="113"/>
                  </a:moveTo>
                  <a:lnTo>
                    <a:pt x="12" y="113"/>
                  </a:lnTo>
                  <a:cubicBezTo>
                    <a:pt x="12" y="113"/>
                    <a:pt x="12" y="113"/>
                    <a:pt x="12" y="113"/>
                  </a:cubicBezTo>
                  <a:close/>
                  <a:moveTo>
                    <a:pt x="12" y="113"/>
                  </a:moveTo>
                  <a:lnTo>
                    <a:pt x="12" y="113"/>
                  </a:lnTo>
                  <a:cubicBezTo>
                    <a:pt x="12" y="113"/>
                    <a:pt x="12" y="113"/>
                    <a:pt x="12" y="113"/>
                  </a:cubicBezTo>
                  <a:close/>
                </a:path>
              </a:pathLst>
            </a:custGeom>
            <a:noFill/>
            <a:ln w="0">
              <a:solidFill>
                <a:srgbClr val="8D949A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44" name="Freeform 98"/>
            <p:cNvSpPr>
              <a:spLocks noEditPoints="1"/>
            </p:cNvSpPr>
            <p:nvPr/>
          </p:nvSpPr>
          <p:spPr bwMode="auto">
            <a:xfrm>
              <a:off x="1601" y="2286"/>
              <a:ext cx="1058" cy="878"/>
            </a:xfrm>
            <a:custGeom>
              <a:avLst/>
              <a:gdLst>
                <a:gd name="T0" fmla="*/ 666364 w 276"/>
                <a:gd name="T1" fmla="*/ 598581 h 224"/>
                <a:gd name="T2" fmla="*/ 723377 w 276"/>
                <a:gd name="T3" fmla="*/ 598581 h 224"/>
                <a:gd name="T4" fmla="*/ 808649 w 276"/>
                <a:gd name="T5" fmla="*/ 616050 h 224"/>
                <a:gd name="T6" fmla="*/ 847515 w 276"/>
                <a:gd name="T7" fmla="*/ 529215 h 224"/>
                <a:gd name="T8" fmla="*/ 875802 w 276"/>
                <a:gd name="T9" fmla="*/ 453456 h 224"/>
                <a:gd name="T10" fmla="*/ 847515 w 276"/>
                <a:gd name="T11" fmla="*/ 344160 h 224"/>
                <a:gd name="T12" fmla="*/ 860020 w 276"/>
                <a:gd name="T13" fmla="*/ 279478 h 224"/>
                <a:gd name="T14" fmla="*/ 844253 w 276"/>
                <a:gd name="T15" fmla="*/ 177713 h 224"/>
                <a:gd name="T16" fmla="*/ 837553 w 276"/>
                <a:gd name="T17" fmla="*/ 90630 h 224"/>
                <a:gd name="T18" fmla="*/ 818570 w 276"/>
                <a:gd name="T19" fmla="*/ 122971 h 224"/>
                <a:gd name="T20" fmla="*/ 808649 w 276"/>
                <a:gd name="T21" fmla="*/ 134048 h 224"/>
                <a:gd name="T22" fmla="*/ 796321 w 276"/>
                <a:gd name="T23" fmla="*/ 86836 h 224"/>
                <a:gd name="T24" fmla="*/ 773896 w 276"/>
                <a:gd name="T25" fmla="*/ 145188 h 224"/>
                <a:gd name="T26" fmla="*/ 770634 w 276"/>
                <a:gd name="T27" fmla="*/ 206318 h 224"/>
                <a:gd name="T28" fmla="*/ 783817 w 276"/>
                <a:gd name="T29" fmla="*/ 271890 h 224"/>
                <a:gd name="T30" fmla="*/ 777116 w 276"/>
                <a:gd name="T31" fmla="*/ 268402 h 224"/>
                <a:gd name="T32" fmla="*/ 742348 w 276"/>
                <a:gd name="T33" fmla="*/ 260813 h 224"/>
                <a:gd name="T34" fmla="*/ 647335 w 276"/>
                <a:gd name="T35" fmla="*/ 283030 h 224"/>
                <a:gd name="T36" fmla="*/ 713399 w 276"/>
                <a:gd name="T37" fmla="*/ 257262 h 224"/>
                <a:gd name="T38" fmla="*/ 745786 w 276"/>
                <a:gd name="T39" fmla="*/ 145188 h 224"/>
                <a:gd name="T40" fmla="*/ 758130 w 276"/>
                <a:gd name="T41" fmla="*/ 18422 h 224"/>
                <a:gd name="T42" fmla="*/ 682088 w 276"/>
                <a:gd name="T43" fmla="*/ 101707 h 224"/>
                <a:gd name="T44" fmla="*/ 672842 w 276"/>
                <a:gd name="T45" fmla="*/ 177713 h 224"/>
                <a:gd name="T46" fmla="*/ 647335 w 276"/>
                <a:gd name="T47" fmla="*/ 170183 h 224"/>
                <a:gd name="T48" fmla="*/ 615844 w 276"/>
                <a:gd name="T49" fmla="*/ 203477 h 224"/>
                <a:gd name="T50" fmla="*/ 523181 w 276"/>
                <a:gd name="T51" fmla="*/ 239549 h 224"/>
                <a:gd name="T52" fmla="*/ 450236 w 276"/>
                <a:gd name="T53" fmla="*/ 286761 h 224"/>
                <a:gd name="T54" fmla="*/ 336003 w 276"/>
                <a:gd name="T55" fmla="*/ 344160 h 224"/>
                <a:gd name="T56" fmla="*/ 307893 w 276"/>
                <a:gd name="T57" fmla="*/ 337767 h 224"/>
                <a:gd name="T58" fmla="*/ 285468 w 276"/>
                <a:gd name="T59" fmla="*/ 319102 h 224"/>
                <a:gd name="T60" fmla="*/ 254154 w 276"/>
                <a:gd name="T61" fmla="*/ 300742 h 224"/>
                <a:gd name="T62" fmla="*/ 225208 w 276"/>
                <a:gd name="T63" fmla="*/ 311819 h 224"/>
                <a:gd name="T64" fmla="*/ 174673 w 276"/>
                <a:gd name="T65" fmla="*/ 283030 h 224"/>
                <a:gd name="T66" fmla="*/ 205988 w 276"/>
                <a:gd name="T67" fmla="*/ 239549 h 224"/>
                <a:gd name="T68" fmla="*/ 161272 w 276"/>
                <a:gd name="T69" fmla="*/ 247137 h 224"/>
                <a:gd name="T70" fmla="*/ 110971 w 276"/>
                <a:gd name="T71" fmla="*/ 293397 h 224"/>
                <a:gd name="T72" fmla="*/ 76207 w 276"/>
                <a:gd name="T73" fmla="*/ 340366 h 224"/>
                <a:gd name="T74" fmla="*/ 120934 w 276"/>
                <a:gd name="T75" fmla="*/ 402449 h 224"/>
                <a:gd name="T76" fmla="*/ 142286 w 276"/>
                <a:gd name="T77" fmla="*/ 464533 h 224"/>
                <a:gd name="T78" fmla="*/ 161272 w 276"/>
                <a:gd name="T79" fmla="*/ 471815 h 224"/>
                <a:gd name="T80" fmla="*/ 161272 w 276"/>
                <a:gd name="T81" fmla="*/ 515296 h 224"/>
                <a:gd name="T82" fmla="*/ 105167 w 276"/>
                <a:gd name="T83" fmla="*/ 547637 h 224"/>
                <a:gd name="T84" fmla="*/ 53736 w 276"/>
                <a:gd name="T85" fmla="*/ 565350 h 224"/>
                <a:gd name="T86" fmla="*/ 12286 w 276"/>
                <a:gd name="T87" fmla="*/ 612499 h 224"/>
                <a:gd name="T88" fmla="*/ 50519 w 276"/>
                <a:gd name="T89" fmla="*/ 685479 h 224"/>
                <a:gd name="T90" fmla="*/ 130000 w 276"/>
                <a:gd name="T91" fmla="*/ 746610 h 224"/>
                <a:gd name="T92" fmla="*/ 187017 w 276"/>
                <a:gd name="T93" fmla="*/ 740217 h 224"/>
                <a:gd name="T94" fmla="*/ 231687 w 276"/>
                <a:gd name="T95" fmla="*/ 721551 h 224"/>
                <a:gd name="T96" fmla="*/ 254154 w 276"/>
                <a:gd name="T97" fmla="*/ 681928 h 224"/>
                <a:gd name="T98" fmla="*/ 428827 w 276"/>
                <a:gd name="T99" fmla="*/ 729140 h 224"/>
                <a:gd name="T100" fmla="*/ 475924 w 276"/>
                <a:gd name="T101" fmla="*/ 725346 h 224"/>
                <a:gd name="T102" fmla="*/ 507415 w 276"/>
                <a:gd name="T103" fmla="*/ 699398 h 224"/>
                <a:gd name="T104" fmla="*/ 555346 w 276"/>
                <a:gd name="T105" fmla="*/ 655980 h 224"/>
                <a:gd name="T106" fmla="*/ 831074 w 276"/>
                <a:gd name="T107" fmla="*/ 83347 h 224"/>
                <a:gd name="T108" fmla="*/ 837553 w 276"/>
                <a:gd name="T109" fmla="*/ 28790 h 224"/>
                <a:gd name="T110" fmla="*/ 831074 w 276"/>
                <a:gd name="T111" fmla="*/ 28790 h 224"/>
                <a:gd name="T112" fmla="*/ 761568 w 276"/>
                <a:gd name="T113" fmla="*/ 14871 h 22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76"/>
                <a:gd name="T172" fmla="*/ 0 h 224"/>
                <a:gd name="T173" fmla="*/ 276 w 276"/>
                <a:gd name="T174" fmla="*/ 224 h 22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76" h="224">
                  <a:moveTo>
                    <a:pt x="193" y="179"/>
                  </a:moveTo>
                  <a:cubicBezTo>
                    <a:pt x="195" y="179"/>
                    <a:pt x="196" y="179"/>
                    <a:pt x="197" y="178"/>
                  </a:cubicBezTo>
                  <a:cubicBezTo>
                    <a:pt x="198" y="176"/>
                    <a:pt x="198" y="173"/>
                    <a:pt x="199" y="172"/>
                  </a:cubicBezTo>
                  <a:cubicBezTo>
                    <a:pt x="201" y="171"/>
                    <a:pt x="204" y="173"/>
                    <a:pt x="205" y="171"/>
                  </a:cubicBezTo>
                  <a:cubicBezTo>
                    <a:pt x="206" y="170"/>
                    <a:pt x="206" y="169"/>
                    <a:pt x="207" y="168"/>
                  </a:cubicBezTo>
                  <a:cubicBezTo>
                    <a:pt x="208" y="166"/>
                    <a:pt x="209" y="166"/>
                    <a:pt x="210" y="165"/>
                  </a:cubicBezTo>
                  <a:cubicBezTo>
                    <a:pt x="210" y="164"/>
                    <a:pt x="210" y="163"/>
                    <a:pt x="211" y="162"/>
                  </a:cubicBezTo>
                  <a:cubicBezTo>
                    <a:pt x="211" y="161"/>
                    <a:pt x="213" y="161"/>
                    <a:pt x="214" y="160"/>
                  </a:cubicBezTo>
                  <a:cubicBezTo>
                    <a:pt x="215" y="159"/>
                    <a:pt x="215" y="158"/>
                    <a:pt x="216" y="158"/>
                  </a:cubicBezTo>
                  <a:cubicBezTo>
                    <a:pt x="218" y="159"/>
                    <a:pt x="219" y="161"/>
                    <a:pt x="220" y="161"/>
                  </a:cubicBezTo>
                  <a:cubicBezTo>
                    <a:pt x="223" y="163"/>
                    <a:pt x="224" y="162"/>
                    <a:pt x="225" y="162"/>
                  </a:cubicBezTo>
                  <a:cubicBezTo>
                    <a:pt x="226" y="163"/>
                    <a:pt x="226" y="164"/>
                    <a:pt x="228" y="165"/>
                  </a:cubicBezTo>
                  <a:cubicBezTo>
                    <a:pt x="232" y="167"/>
                    <a:pt x="234" y="165"/>
                    <a:pt x="235" y="166"/>
                  </a:cubicBezTo>
                  <a:cubicBezTo>
                    <a:pt x="236" y="166"/>
                    <a:pt x="235" y="168"/>
                    <a:pt x="237" y="168"/>
                  </a:cubicBezTo>
                  <a:cubicBezTo>
                    <a:pt x="238" y="169"/>
                    <a:pt x="240" y="168"/>
                    <a:pt x="241" y="169"/>
                  </a:cubicBezTo>
                  <a:cubicBezTo>
                    <a:pt x="242" y="169"/>
                    <a:pt x="242" y="171"/>
                    <a:pt x="243" y="171"/>
                  </a:cubicBezTo>
                  <a:cubicBezTo>
                    <a:pt x="244" y="170"/>
                    <a:pt x="248" y="168"/>
                    <a:pt x="250" y="168"/>
                  </a:cubicBezTo>
                  <a:cubicBezTo>
                    <a:pt x="252" y="168"/>
                    <a:pt x="253" y="170"/>
                    <a:pt x="255" y="170"/>
                  </a:cubicBezTo>
                  <a:cubicBezTo>
                    <a:pt x="255" y="170"/>
                    <a:pt x="255" y="170"/>
                    <a:pt x="255" y="170"/>
                  </a:cubicBezTo>
                  <a:cubicBezTo>
                    <a:pt x="258" y="168"/>
                    <a:pt x="264" y="169"/>
                    <a:pt x="265" y="166"/>
                  </a:cubicBezTo>
                  <a:cubicBezTo>
                    <a:pt x="267" y="161"/>
                    <a:pt x="261" y="162"/>
                    <a:pt x="260" y="160"/>
                  </a:cubicBezTo>
                  <a:cubicBezTo>
                    <a:pt x="259" y="158"/>
                    <a:pt x="259" y="157"/>
                    <a:pt x="261" y="155"/>
                  </a:cubicBezTo>
                  <a:cubicBezTo>
                    <a:pt x="262" y="153"/>
                    <a:pt x="264" y="153"/>
                    <a:pt x="265" y="150"/>
                  </a:cubicBezTo>
                  <a:cubicBezTo>
                    <a:pt x="266" y="149"/>
                    <a:pt x="267" y="147"/>
                    <a:pt x="267" y="146"/>
                  </a:cubicBezTo>
                  <a:cubicBezTo>
                    <a:pt x="268" y="145"/>
                    <a:pt x="270" y="143"/>
                    <a:pt x="270" y="142"/>
                  </a:cubicBezTo>
                  <a:cubicBezTo>
                    <a:pt x="270" y="140"/>
                    <a:pt x="266" y="140"/>
                    <a:pt x="267" y="138"/>
                  </a:cubicBezTo>
                  <a:cubicBezTo>
                    <a:pt x="268" y="137"/>
                    <a:pt x="268" y="140"/>
                    <a:pt x="269" y="135"/>
                  </a:cubicBezTo>
                  <a:cubicBezTo>
                    <a:pt x="270" y="134"/>
                    <a:pt x="273" y="135"/>
                    <a:pt x="274" y="134"/>
                  </a:cubicBezTo>
                  <a:cubicBezTo>
                    <a:pt x="275" y="133"/>
                    <a:pt x="274" y="131"/>
                    <a:pt x="274" y="130"/>
                  </a:cubicBezTo>
                  <a:cubicBezTo>
                    <a:pt x="274" y="128"/>
                    <a:pt x="276" y="127"/>
                    <a:pt x="276" y="125"/>
                  </a:cubicBezTo>
                  <a:cubicBezTo>
                    <a:pt x="275" y="122"/>
                    <a:pt x="270" y="125"/>
                    <a:pt x="268" y="122"/>
                  </a:cubicBezTo>
                  <a:cubicBezTo>
                    <a:pt x="267" y="118"/>
                    <a:pt x="270" y="117"/>
                    <a:pt x="269" y="112"/>
                  </a:cubicBezTo>
                  <a:cubicBezTo>
                    <a:pt x="269" y="109"/>
                    <a:pt x="266" y="110"/>
                    <a:pt x="265" y="107"/>
                  </a:cubicBezTo>
                  <a:cubicBezTo>
                    <a:pt x="264" y="104"/>
                    <a:pt x="266" y="105"/>
                    <a:pt x="266" y="103"/>
                  </a:cubicBezTo>
                  <a:cubicBezTo>
                    <a:pt x="267" y="101"/>
                    <a:pt x="265" y="101"/>
                    <a:pt x="265" y="99"/>
                  </a:cubicBezTo>
                  <a:cubicBezTo>
                    <a:pt x="265" y="98"/>
                    <a:pt x="268" y="98"/>
                    <a:pt x="267" y="95"/>
                  </a:cubicBezTo>
                  <a:cubicBezTo>
                    <a:pt x="267" y="93"/>
                    <a:pt x="264" y="92"/>
                    <a:pt x="264" y="90"/>
                  </a:cubicBezTo>
                  <a:cubicBezTo>
                    <a:pt x="264" y="88"/>
                    <a:pt x="266" y="87"/>
                    <a:pt x="266" y="86"/>
                  </a:cubicBezTo>
                  <a:cubicBezTo>
                    <a:pt x="265" y="84"/>
                    <a:pt x="264" y="82"/>
                    <a:pt x="264" y="80"/>
                  </a:cubicBezTo>
                  <a:cubicBezTo>
                    <a:pt x="265" y="80"/>
                    <a:pt x="266" y="82"/>
                    <a:pt x="268" y="81"/>
                  </a:cubicBezTo>
                  <a:cubicBezTo>
                    <a:pt x="269" y="81"/>
                    <a:pt x="268" y="79"/>
                    <a:pt x="268" y="79"/>
                  </a:cubicBezTo>
                  <a:cubicBezTo>
                    <a:pt x="269" y="78"/>
                    <a:pt x="270" y="78"/>
                    <a:pt x="271" y="77"/>
                  </a:cubicBezTo>
                  <a:cubicBezTo>
                    <a:pt x="271" y="77"/>
                    <a:pt x="271" y="77"/>
                    <a:pt x="271" y="76"/>
                  </a:cubicBezTo>
                  <a:cubicBezTo>
                    <a:pt x="272" y="75"/>
                    <a:pt x="272" y="73"/>
                    <a:pt x="271" y="71"/>
                  </a:cubicBezTo>
                  <a:cubicBezTo>
                    <a:pt x="271" y="69"/>
                    <a:pt x="272" y="67"/>
                    <a:pt x="271" y="64"/>
                  </a:cubicBezTo>
                  <a:cubicBezTo>
                    <a:pt x="269" y="63"/>
                    <a:pt x="264" y="66"/>
                    <a:pt x="262" y="64"/>
                  </a:cubicBezTo>
                  <a:cubicBezTo>
                    <a:pt x="261" y="58"/>
                    <a:pt x="258" y="58"/>
                    <a:pt x="259" y="55"/>
                  </a:cubicBezTo>
                  <a:cubicBezTo>
                    <a:pt x="260" y="52"/>
                    <a:pt x="263" y="55"/>
                    <a:pt x="266" y="49"/>
                  </a:cubicBezTo>
                  <a:cubicBezTo>
                    <a:pt x="268" y="49"/>
                    <a:pt x="268" y="50"/>
                    <a:pt x="269" y="49"/>
                  </a:cubicBezTo>
                  <a:cubicBezTo>
                    <a:pt x="270" y="48"/>
                    <a:pt x="270" y="46"/>
                    <a:pt x="270" y="45"/>
                  </a:cubicBezTo>
                  <a:cubicBezTo>
                    <a:pt x="271" y="39"/>
                    <a:pt x="267" y="38"/>
                    <a:pt x="266" y="35"/>
                  </a:cubicBezTo>
                  <a:cubicBezTo>
                    <a:pt x="267" y="32"/>
                    <a:pt x="272" y="35"/>
                    <a:pt x="272" y="28"/>
                  </a:cubicBezTo>
                  <a:cubicBezTo>
                    <a:pt x="269" y="27"/>
                    <a:pt x="267" y="26"/>
                    <a:pt x="268" y="24"/>
                  </a:cubicBezTo>
                  <a:cubicBezTo>
                    <a:pt x="266" y="24"/>
                    <a:pt x="265" y="25"/>
                    <a:pt x="264" y="25"/>
                  </a:cubicBezTo>
                  <a:cubicBezTo>
                    <a:pt x="264" y="26"/>
                    <a:pt x="265" y="27"/>
                    <a:pt x="266" y="28"/>
                  </a:cubicBezTo>
                  <a:cubicBezTo>
                    <a:pt x="266" y="30"/>
                    <a:pt x="265" y="31"/>
                    <a:pt x="264" y="31"/>
                  </a:cubicBezTo>
                  <a:cubicBezTo>
                    <a:pt x="261" y="30"/>
                    <a:pt x="262" y="28"/>
                    <a:pt x="261" y="27"/>
                  </a:cubicBezTo>
                  <a:cubicBezTo>
                    <a:pt x="261" y="26"/>
                    <a:pt x="260" y="26"/>
                    <a:pt x="259" y="27"/>
                  </a:cubicBezTo>
                  <a:cubicBezTo>
                    <a:pt x="258" y="27"/>
                    <a:pt x="257" y="26"/>
                    <a:pt x="257" y="27"/>
                  </a:cubicBezTo>
                  <a:cubicBezTo>
                    <a:pt x="256" y="32"/>
                    <a:pt x="257" y="33"/>
                    <a:pt x="258" y="34"/>
                  </a:cubicBezTo>
                  <a:cubicBezTo>
                    <a:pt x="259" y="35"/>
                    <a:pt x="260" y="36"/>
                    <a:pt x="262" y="36"/>
                  </a:cubicBezTo>
                  <a:cubicBezTo>
                    <a:pt x="263" y="37"/>
                    <a:pt x="262" y="39"/>
                    <a:pt x="263" y="40"/>
                  </a:cubicBezTo>
                  <a:cubicBezTo>
                    <a:pt x="263" y="41"/>
                    <a:pt x="266" y="41"/>
                    <a:pt x="265" y="42"/>
                  </a:cubicBezTo>
                  <a:cubicBezTo>
                    <a:pt x="265" y="42"/>
                    <a:pt x="263" y="43"/>
                    <a:pt x="261" y="41"/>
                  </a:cubicBezTo>
                  <a:cubicBezTo>
                    <a:pt x="260" y="40"/>
                    <a:pt x="260" y="38"/>
                    <a:pt x="259" y="37"/>
                  </a:cubicBezTo>
                  <a:cubicBezTo>
                    <a:pt x="258" y="37"/>
                    <a:pt x="256" y="37"/>
                    <a:pt x="255" y="37"/>
                  </a:cubicBezTo>
                  <a:cubicBezTo>
                    <a:pt x="254" y="34"/>
                    <a:pt x="251" y="34"/>
                    <a:pt x="253" y="31"/>
                  </a:cubicBezTo>
                  <a:cubicBezTo>
                    <a:pt x="255" y="29"/>
                    <a:pt x="253" y="27"/>
                    <a:pt x="254" y="25"/>
                  </a:cubicBezTo>
                  <a:cubicBezTo>
                    <a:pt x="255" y="24"/>
                    <a:pt x="256" y="23"/>
                    <a:pt x="258" y="22"/>
                  </a:cubicBezTo>
                  <a:cubicBezTo>
                    <a:pt x="256" y="19"/>
                    <a:pt x="260" y="15"/>
                    <a:pt x="257" y="14"/>
                  </a:cubicBezTo>
                  <a:cubicBezTo>
                    <a:pt x="257" y="16"/>
                    <a:pt x="256" y="16"/>
                    <a:pt x="256" y="17"/>
                  </a:cubicBezTo>
                  <a:cubicBezTo>
                    <a:pt x="257" y="19"/>
                    <a:pt x="254" y="23"/>
                    <a:pt x="251" y="24"/>
                  </a:cubicBezTo>
                  <a:cubicBezTo>
                    <a:pt x="250" y="24"/>
                    <a:pt x="248" y="24"/>
                    <a:pt x="247" y="24"/>
                  </a:cubicBezTo>
                  <a:cubicBezTo>
                    <a:pt x="247" y="25"/>
                    <a:pt x="246" y="26"/>
                    <a:pt x="245" y="26"/>
                  </a:cubicBezTo>
                  <a:cubicBezTo>
                    <a:pt x="245" y="27"/>
                    <a:pt x="243" y="27"/>
                    <a:pt x="243" y="28"/>
                  </a:cubicBezTo>
                  <a:cubicBezTo>
                    <a:pt x="243" y="29"/>
                    <a:pt x="245" y="31"/>
                    <a:pt x="244" y="32"/>
                  </a:cubicBezTo>
                  <a:cubicBezTo>
                    <a:pt x="244" y="33"/>
                    <a:pt x="244" y="34"/>
                    <a:pt x="243" y="35"/>
                  </a:cubicBezTo>
                  <a:cubicBezTo>
                    <a:pt x="244" y="37"/>
                    <a:pt x="244" y="38"/>
                    <a:pt x="244" y="40"/>
                  </a:cubicBezTo>
                  <a:cubicBezTo>
                    <a:pt x="242" y="42"/>
                    <a:pt x="241" y="42"/>
                    <a:pt x="239" y="44"/>
                  </a:cubicBezTo>
                  <a:cubicBezTo>
                    <a:pt x="239" y="44"/>
                    <a:pt x="239" y="45"/>
                    <a:pt x="239" y="46"/>
                  </a:cubicBezTo>
                  <a:cubicBezTo>
                    <a:pt x="238" y="47"/>
                    <a:pt x="237" y="48"/>
                    <a:pt x="236" y="49"/>
                  </a:cubicBezTo>
                  <a:cubicBezTo>
                    <a:pt x="237" y="53"/>
                    <a:pt x="236" y="54"/>
                    <a:pt x="235" y="55"/>
                  </a:cubicBezTo>
                  <a:cubicBezTo>
                    <a:pt x="234" y="56"/>
                    <a:pt x="237" y="56"/>
                    <a:pt x="238" y="56"/>
                  </a:cubicBezTo>
                  <a:cubicBezTo>
                    <a:pt x="240" y="60"/>
                    <a:pt x="240" y="56"/>
                    <a:pt x="243" y="57"/>
                  </a:cubicBezTo>
                  <a:cubicBezTo>
                    <a:pt x="245" y="58"/>
                    <a:pt x="244" y="59"/>
                    <a:pt x="245" y="59"/>
                  </a:cubicBezTo>
                  <a:cubicBezTo>
                    <a:pt x="248" y="60"/>
                    <a:pt x="247" y="61"/>
                    <a:pt x="247" y="62"/>
                  </a:cubicBezTo>
                  <a:cubicBezTo>
                    <a:pt x="251" y="64"/>
                    <a:pt x="251" y="65"/>
                    <a:pt x="250" y="67"/>
                  </a:cubicBezTo>
                  <a:cubicBezTo>
                    <a:pt x="250" y="70"/>
                    <a:pt x="251" y="70"/>
                    <a:pt x="250" y="71"/>
                  </a:cubicBezTo>
                  <a:cubicBezTo>
                    <a:pt x="249" y="72"/>
                    <a:pt x="249" y="72"/>
                    <a:pt x="249" y="73"/>
                  </a:cubicBezTo>
                  <a:cubicBezTo>
                    <a:pt x="247" y="73"/>
                    <a:pt x="247" y="73"/>
                    <a:pt x="247" y="75"/>
                  </a:cubicBezTo>
                  <a:cubicBezTo>
                    <a:pt x="245" y="79"/>
                    <a:pt x="246" y="79"/>
                    <a:pt x="250" y="81"/>
                  </a:cubicBezTo>
                  <a:cubicBezTo>
                    <a:pt x="250" y="81"/>
                    <a:pt x="251" y="81"/>
                    <a:pt x="251" y="83"/>
                  </a:cubicBezTo>
                  <a:cubicBezTo>
                    <a:pt x="252" y="84"/>
                    <a:pt x="254" y="87"/>
                    <a:pt x="252" y="88"/>
                  </a:cubicBezTo>
                  <a:cubicBezTo>
                    <a:pt x="251" y="87"/>
                    <a:pt x="251" y="84"/>
                    <a:pt x="249" y="83"/>
                  </a:cubicBezTo>
                  <a:cubicBezTo>
                    <a:pt x="248" y="81"/>
                    <a:pt x="244" y="81"/>
                    <a:pt x="244" y="80"/>
                  </a:cubicBezTo>
                  <a:cubicBezTo>
                    <a:pt x="243" y="79"/>
                    <a:pt x="243" y="75"/>
                    <a:pt x="245" y="74"/>
                  </a:cubicBezTo>
                  <a:cubicBezTo>
                    <a:pt x="247" y="71"/>
                    <a:pt x="247" y="71"/>
                    <a:pt x="246" y="66"/>
                  </a:cubicBezTo>
                  <a:cubicBezTo>
                    <a:pt x="245" y="61"/>
                    <a:pt x="247" y="62"/>
                    <a:pt x="241" y="62"/>
                  </a:cubicBezTo>
                  <a:cubicBezTo>
                    <a:pt x="240" y="62"/>
                    <a:pt x="239" y="61"/>
                    <a:pt x="238" y="61"/>
                  </a:cubicBezTo>
                  <a:cubicBezTo>
                    <a:pt x="236" y="61"/>
                    <a:pt x="236" y="62"/>
                    <a:pt x="236" y="63"/>
                  </a:cubicBezTo>
                  <a:cubicBezTo>
                    <a:pt x="235" y="63"/>
                    <a:pt x="234" y="64"/>
                    <a:pt x="234" y="65"/>
                  </a:cubicBezTo>
                  <a:cubicBezTo>
                    <a:pt x="234" y="67"/>
                    <a:pt x="235" y="70"/>
                    <a:pt x="234" y="72"/>
                  </a:cubicBezTo>
                  <a:cubicBezTo>
                    <a:pt x="233" y="73"/>
                    <a:pt x="231" y="74"/>
                    <a:pt x="229" y="75"/>
                  </a:cubicBezTo>
                  <a:cubicBezTo>
                    <a:pt x="228" y="76"/>
                    <a:pt x="227" y="79"/>
                    <a:pt x="224" y="81"/>
                  </a:cubicBezTo>
                  <a:cubicBezTo>
                    <a:pt x="213" y="83"/>
                    <a:pt x="215" y="85"/>
                    <a:pt x="212" y="85"/>
                  </a:cubicBezTo>
                  <a:cubicBezTo>
                    <a:pt x="210" y="83"/>
                    <a:pt x="208" y="83"/>
                    <a:pt x="206" y="82"/>
                  </a:cubicBezTo>
                  <a:cubicBezTo>
                    <a:pt x="202" y="79"/>
                    <a:pt x="201" y="76"/>
                    <a:pt x="201" y="74"/>
                  </a:cubicBezTo>
                  <a:cubicBezTo>
                    <a:pt x="203" y="74"/>
                    <a:pt x="203" y="77"/>
                    <a:pt x="204" y="78"/>
                  </a:cubicBezTo>
                  <a:cubicBezTo>
                    <a:pt x="205" y="78"/>
                    <a:pt x="204" y="75"/>
                    <a:pt x="205" y="75"/>
                  </a:cubicBezTo>
                  <a:cubicBezTo>
                    <a:pt x="206" y="76"/>
                    <a:pt x="206" y="79"/>
                    <a:pt x="207" y="79"/>
                  </a:cubicBezTo>
                  <a:cubicBezTo>
                    <a:pt x="208" y="80"/>
                    <a:pt x="211" y="80"/>
                    <a:pt x="212" y="79"/>
                  </a:cubicBezTo>
                  <a:cubicBezTo>
                    <a:pt x="213" y="78"/>
                    <a:pt x="213" y="77"/>
                    <a:pt x="213" y="77"/>
                  </a:cubicBezTo>
                  <a:cubicBezTo>
                    <a:pt x="220" y="76"/>
                    <a:pt x="218" y="76"/>
                    <a:pt x="222" y="71"/>
                  </a:cubicBezTo>
                  <a:cubicBezTo>
                    <a:pt x="222" y="71"/>
                    <a:pt x="224" y="71"/>
                    <a:pt x="225" y="71"/>
                  </a:cubicBezTo>
                  <a:cubicBezTo>
                    <a:pt x="227" y="70"/>
                    <a:pt x="226" y="66"/>
                    <a:pt x="227" y="65"/>
                  </a:cubicBezTo>
                  <a:cubicBezTo>
                    <a:pt x="227" y="64"/>
                    <a:pt x="228" y="64"/>
                    <a:pt x="229" y="63"/>
                  </a:cubicBezTo>
                  <a:cubicBezTo>
                    <a:pt x="233" y="62"/>
                    <a:pt x="231" y="61"/>
                    <a:pt x="229" y="57"/>
                  </a:cubicBezTo>
                  <a:cubicBezTo>
                    <a:pt x="229" y="54"/>
                    <a:pt x="229" y="53"/>
                    <a:pt x="231" y="51"/>
                  </a:cubicBezTo>
                  <a:cubicBezTo>
                    <a:pt x="232" y="49"/>
                    <a:pt x="232" y="46"/>
                    <a:pt x="234" y="44"/>
                  </a:cubicBezTo>
                  <a:cubicBezTo>
                    <a:pt x="235" y="44"/>
                    <a:pt x="235" y="41"/>
                    <a:pt x="235" y="40"/>
                  </a:cubicBezTo>
                  <a:cubicBezTo>
                    <a:pt x="237" y="38"/>
                    <a:pt x="238" y="40"/>
                    <a:pt x="239" y="33"/>
                  </a:cubicBezTo>
                  <a:cubicBezTo>
                    <a:pt x="239" y="30"/>
                    <a:pt x="238" y="30"/>
                    <a:pt x="238" y="27"/>
                  </a:cubicBezTo>
                  <a:cubicBezTo>
                    <a:pt x="238" y="25"/>
                    <a:pt x="240" y="25"/>
                    <a:pt x="242" y="25"/>
                  </a:cubicBezTo>
                  <a:cubicBezTo>
                    <a:pt x="244" y="20"/>
                    <a:pt x="248" y="19"/>
                    <a:pt x="248" y="12"/>
                  </a:cubicBezTo>
                  <a:cubicBezTo>
                    <a:pt x="247" y="9"/>
                    <a:pt x="244" y="8"/>
                    <a:pt x="240" y="7"/>
                  </a:cubicBezTo>
                  <a:cubicBezTo>
                    <a:pt x="240" y="7"/>
                    <a:pt x="240" y="5"/>
                    <a:pt x="239" y="5"/>
                  </a:cubicBezTo>
                  <a:cubicBezTo>
                    <a:pt x="237" y="6"/>
                    <a:pt x="235" y="8"/>
                    <a:pt x="234" y="9"/>
                  </a:cubicBezTo>
                  <a:cubicBezTo>
                    <a:pt x="234" y="11"/>
                    <a:pt x="231" y="12"/>
                    <a:pt x="229" y="15"/>
                  </a:cubicBezTo>
                  <a:cubicBezTo>
                    <a:pt x="225" y="19"/>
                    <a:pt x="221" y="19"/>
                    <a:pt x="217" y="20"/>
                  </a:cubicBezTo>
                  <a:cubicBezTo>
                    <a:pt x="215" y="21"/>
                    <a:pt x="218" y="22"/>
                    <a:pt x="217" y="23"/>
                  </a:cubicBezTo>
                  <a:cubicBezTo>
                    <a:pt x="214" y="24"/>
                    <a:pt x="218" y="25"/>
                    <a:pt x="217" y="26"/>
                  </a:cubicBezTo>
                  <a:cubicBezTo>
                    <a:pt x="217" y="27"/>
                    <a:pt x="216" y="27"/>
                    <a:pt x="215" y="28"/>
                  </a:cubicBezTo>
                  <a:cubicBezTo>
                    <a:pt x="215" y="29"/>
                    <a:pt x="215" y="31"/>
                    <a:pt x="214" y="31"/>
                  </a:cubicBezTo>
                  <a:cubicBezTo>
                    <a:pt x="212" y="34"/>
                    <a:pt x="210" y="34"/>
                    <a:pt x="210" y="35"/>
                  </a:cubicBezTo>
                  <a:cubicBezTo>
                    <a:pt x="210" y="36"/>
                    <a:pt x="211" y="37"/>
                    <a:pt x="211" y="38"/>
                  </a:cubicBezTo>
                  <a:cubicBezTo>
                    <a:pt x="212" y="40"/>
                    <a:pt x="211" y="40"/>
                    <a:pt x="213" y="41"/>
                  </a:cubicBezTo>
                  <a:cubicBezTo>
                    <a:pt x="214" y="42"/>
                    <a:pt x="211" y="43"/>
                    <a:pt x="211" y="44"/>
                  </a:cubicBezTo>
                  <a:cubicBezTo>
                    <a:pt x="211" y="46"/>
                    <a:pt x="211" y="47"/>
                    <a:pt x="212" y="49"/>
                  </a:cubicBezTo>
                  <a:cubicBezTo>
                    <a:pt x="213" y="53"/>
                    <a:pt x="213" y="52"/>
                    <a:pt x="210" y="53"/>
                  </a:cubicBezTo>
                  <a:cubicBezTo>
                    <a:pt x="208" y="54"/>
                    <a:pt x="208" y="56"/>
                    <a:pt x="206" y="55"/>
                  </a:cubicBezTo>
                  <a:cubicBezTo>
                    <a:pt x="206" y="54"/>
                    <a:pt x="207" y="54"/>
                    <a:pt x="207" y="53"/>
                  </a:cubicBezTo>
                  <a:cubicBezTo>
                    <a:pt x="206" y="52"/>
                    <a:pt x="205" y="52"/>
                    <a:pt x="205" y="52"/>
                  </a:cubicBezTo>
                  <a:cubicBezTo>
                    <a:pt x="205" y="51"/>
                    <a:pt x="206" y="50"/>
                    <a:pt x="206" y="49"/>
                  </a:cubicBezTo>
                  <a:cubicBezTo>
                    <a:pt x="205" y="48"/>
                    <a:pt x="204" y="48"/>
                    <a:pt x="204" y="47"/>
                  </a:cubicBezTo>
                  <a:cubicBezTo>
                    <a:pt x="204" y="46"/>
                    <a:pt x="203" y="45"/>
                    <a:pt x="201" y="42"/>
                  </a:cubicBezTo>
                  <a:cubicBezTo>
                    <a:pt x="201" y="42"/>
                    <a:pt x="201" y="41"/>
                    <a:pt x="201" y="40"/>
                  </a:cubicBezTo>
                  <a:cubicBezTo>
                    <a:pt x="200" y="40"/>
                    <a:pt x="199" y="40"/>
                    <a:pt x="199" y="40"/>
                  </a:cubicBezTo>
                  <a:cubicBezTo>
                    <a:pt x="198" y="46"/>
                    <a:pt x="195" y="46"/>
                    <a:pt x="194" y="49"/>
                  </a:cubicBezTo>
                  <a:cubicBezTo>
                    <a:pt x="193" y="51"/>
                    <a:pt x="196" y="53"/>
                    <a:pt x="196" y="56"/>
                  </a:cubicBezTo>
                  <a:cubicBezTo>
                    <a:pt x="195" y="57"/>
                    <a:pt x="194" y="56"/>
                    <a:pt x="194" y="56"/>
                  </a:cubicBezTo>
                  <a:cubicBezTo>
                    <a:pt x="193" y="57"/>
                    <a:pt x="194" y="58"/>
                    <a:pt x="193" y="58"/>
                  </a:cubicBezTo>
                  <a:cubicBezTo>
                    <a:pt x="192" y="59"/>
                    <a:pt x="190" y="59"/>
                    <a:pt x="187" y="59"/>
                  </a:cubicBezTo>
                  <a:cubicBezTo>
                    <a:pt x="186" y="60"/>
                    <a:pt x="185" y="62"/>
                    <a:pt x="183" y="62"/>
                  </a:cubicBezTo>
                  <a:cubicBezTo>
                    <a:pt x="181" y="62"/>
                    <a:pt x="178" y="60"/>
                    <a:pt x="175" y="61"/>
                  </a:cubicBezTo>
                  <a:cubicBezTo>
                    <a:pt x="171" y="62"/>
                    <a:pt x="171" y="65"/>
                    <a:pt x="169" y="66"/>
                  </a:cubicBezTo>
                  <a:cubicBezTo>
                    <a:pt x="167" y="67"/>
                    <a:pt x="166" y="66"/>
                    <a:pt x="165" y="66"/>
                  </a:cubicBezTo>
                  <a:cubicBezTo>
                    <a:pt x="164" y="66"/>
                    <a:pt x="163" y="66"/>
                    <a:pt x="162" y="66"/>
                  </a:cubicBezTo>
                  <a:cubicBezTo>
                    <a:pt x="158" y="68"/>
                    <a:pt x="157" y="71"/>
                    <a:pt x="152" y="72"/>
                  </a:cubicBezTo>
                  <a:cubicBezTo>
                    <a:pt x="151" y="71"/>
                    <a:pt x="152" y="67"/>
                    <a:pt x="150" y="67"/>
                  </a:cubicBezTo>
                  <a:cubicBezTo>
                    <a:pt x="150" y="67"/>
                    <a:pt x="148" y="68"/>
                    <a:pt x="147" y="69"/>
                  </a:cubicBezTo>
                  <a:cubicBezTo>
                    <a:pt x="146" y="70"/>
                    <a:pt x="149" y="71"/>
                    <a:pt x="143" y="72"/>
                  </a:cubicBezTo>
                  <a:cubicBezTo>
                    <a:pt x="143" y="74"/>
                    <a:pt x="143" y="77"/>
                    <a:pt x="142" y="79"/>
                  </a:cubicBezTo>
                  <a:cubicBezTo>
                    <a:pt x="140" y="81"/>
                    <a:pt x="137" y="83"/>
                    <a:pt x="135" y="85"/>
                  </a:cubicBezTo>
                  <a:cubicBezTo>
                    <a:pt x="132" y="90"/>
                    <a:pt x="130" y="91"/>
                    <a:pt x="131" y="93"/>
                  </a:cubicBezTo>
                  <a:cubicBezTo>
                    <a:pt x="130" y="96"/>
                    <a:pt x="128" y="97"/>
                    <a:pt x="126" y="98"/>
                  </a:cubicBezTo>
                  <a:cubicBezTo>
                    <a:pt x="125" y="98"/>
                    <a:pt x="122" y="99"/>
                    <a:pt x="122" y="99"/>
                  </a:cubicBezTo>
                  <a:cubicBezTo>
                    <a:pt x="118" y="99"/>
                    <a:pt x="115" y="95"/>
                    <a:pt x="111" y="94"/>
                  </a:cubicBezTo>
                  <a:cubicBezTo>
                    <a:pt x="109" y="94"/>
                    <a:pt x="108" y="95"/>
                    <a:pt x="106" y="95"/>
                  </a:cubicBezTo>
                  <a:cubicBezTo>
                    <a:pt x="105" y="95"/>
                    <a:pt x="105" y="94"/>
                    <a:pt x="104" y="94"/>
                  </a:cubicBezTo>
                  <a:cubicBezTo>
                    <a:pt x="103" y="94"/>
                    <a:pt x="103" y="94"/>
                    <a:pt x="102" y="94"/>
                  </a:cubicBezTo>
                  <a:cubicBezTo>
                    <a:pt x="101" y="94"/>
                    <a:pt x="100" y="92"/>
                    <a:pt x="99" y="92"/>
                  </a:cubicBezTo>
                  <a:cubicBezTo>
                    <a:pt x="99" y="92"/>
                    <a:pt x="99" y="92"/>
                    <a:pt x="99" y="92"/>
                  </a:cubicBezTo>
                  <a:cubicBezTo>
                    <a:pt x="99" y="92"/>
                    <a:pt x="99" y="92"/>
                    <a:pt x="99" y="92"/>
                  </a:cubicBezTo>
                  <a:cubicBezTo>
                    <a:pt x="98" y="92"/>
                    <a:pt x="98" y="93"/>
                    <a:pt x="97" y="93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97" y="93"/>
                    <a:pt x="97" y="93"/>
                    <a:pt x="96" y="93"/>
                  </a:cubicBezTo>
                  <a:cubicBezTo>
                    <a:pt x="94" y="91"/>
                    <a:pt x="95" y="89"/>
                    <a:pt x="93" y="88"/>
                  </a:cubicBezTo>
                  <a:cubicBezTo>
                    <a:pt x="92" y="87"/>
                    <a:pt x="91" y="89"/>
                    <a:pt x="90" y="88"/>
                  </a:cubicBezTo>
                  <a:cubicBezTo>
                    <a:pt x="90" y="87"/>
                    <a:pt x="91" y="86"/>
                    <a:pt x="91" y="86"/>
                  </a:cubicBezTo>
                  <a:cubicBezTo>
                    <a:pt x="90" y="85"/>
                    <a:pt x="88" y="82"/>
                    <a:pt x="88" y="82"/>
                  </a:cubicBezTo>
                  <a:cubicBezTo>
                    <a:pt x="85" y="83"/>
                    <a:pt x="85" y="82"/>
                    <a:pt x="85" y="82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83" y="82"/>
                    <a:pt x="83" y="81"/>
                    <a:pt x="82" y="81"/>
                  </a:cubicBezTo>
                  <a:cubicBezTo>
                    <a:pt x="81" y="81"/>
                    <a:pt x="80" y="82"/>
                    <a:pt x="80" y="83"/>
                  </a:cubicBezTo>
                  <a:cubicBezTo>
                    <a:pt x="80" y="85"/>
                    <a:pt x="82" y="87"/>
                    <a:pt x="80" y="88"/>
                  </a:cubicBezTo>
                  <a:cubicBezTo>
                    <a:pt x="79" y="88"/>
                    <a:pt x="79" y="88"/>
                    <a:pt x="79" y="88"/>
                  </a:cubicBezTo>
                  <a:cubicBezTo>
                    <a:pt x="78" y="87"/>
                    <a:pt x="78" y="86"/>
                    <a:pt x="77" y="86"/>
                  </a:cubicBezTo>
                  <a:cubicBezTo>
                    <a:pt x="75" y="86"/>
                    <a:pt x="74" y="89"/>
                    <a:pt x="73" y="89"/>
                  </a:cubicBezTo>
                  <a:cubicBezTo>
                    <a:pt x="71" y="88"/>
                    <a:pt x="72" y="86"/>
                    <a:pt x="71" y="86"/>
                  </a:cubicBezTo>
                  <a:cubicBezTo>
                    <a:pt x="70" y="85"/>
                    <a:pt x="68" y="86"/>
                    <a:pt x="67" y="85"/>
                  </a:cubicBezTo>
                  <a:cubicBezTo>
                    <a:pt x="66" y="84"/>
                    <a:pt x="65" y="84"/>
                    <a:pt x="63" y="84"/>
                  </a:cubicBezTo>
                  <a:cubicBezTo>
                    <a:pt x="62" y="84"/>
                    <a:pt x="62" y="84"/>
                    <a:pt x="61" y="84"/>
                  </a:cubicBezTo>
                  <a:cubicBezTo>
                    <a:pt x="60" y="85"/>
                    <a:pt x="61" y="88"/>
                    <a:pt x="58" y="87"/>
                  </a:cubicBezTo>
                  <a:cubicBezTo>
                    <a:pt x="55" y="84"/>
                    <a:pt x="58" y="83"/>
                    <a:pt x="58" y="82"/>
                  </a:cubicBezTo>
                  <a:cubicBezTo>
                    <a:pt x="58" y="80"/>
                    <a:pt x="55" y="80"/>
                    <a:pt x="55" y="78"/>
                  </a:cubicBezTo>
                  <a:cubicBezTo>
                    <a:pt x="55" y="77"/>
                    <a:pt x="57" y="77"/>
                    <a:pt x="58" y="76"/>
                  </a:cubicBezTo>
                  <a:cubicBezTo>
                    <a:pt x="58" y="75"/>
                    <a:pt x="58" y="74"/>
                    <a:pt x="58" y="74"/>
                  </a:cubicBezTo>
                  <a:cubicBezTo>
                    <a:pt x="59" y="73"/>
                    <a:pt x="61" y="73"/>
                    <a:pt x="62" y="72"/>
                  </a:cubicBezTo>
                  <a:cubicBezTo>
                    <a:pt x="63" y="71"/>
                    <a:pt x="63" y="70"/>
                    <a:pt x="63" y="69"/>
                  </a:cubicBezTo>
                  <a:cubicBezTo>
                    <a:pt x="64" y="68"/>
                    <a:pt x="65" y="67"/>
                    <a:pt x="65" y="66"/>
                  </a:cubicBezTo>
                  <a:cubicBezTo>
                    <a:pt x="64" y="66"/>
                    <a:pt x="64" y="65"/>
                    <a:pt x="64" y="63"/>
                  </a:cubicBezTo>
                  <a:cubicBezTo>
                    <a:pt x="65" y="59"/>
                    <a:pt x="62" y="59"/>
                    <a:pt x="60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60" y="61"/>
                    <a:pt x="59" y="62"/>
                    <a:pt x="58" y="63"/>
                  </a:cubicBezTo>
                  <a:cubicBezTo>
                    <a:pt x="52" y="66"/>
                    <a:pt x="50" y="62"/>
                    <a:pt x="49" y="64"/>
                  </a:cubicBezTo>
                  <a:cubicBezTo>
                    <a:pt x="48" y="67"/>
                    <a:pt x="51" y="67"/>
                    <a:pt x="51" y="68"/>
                  </a:cubicBezTo>
                  <a:cubicBezTo>
                    <a:pt x="51" y="69"/>
                    <a:pt x="50" y="69"/>
                    <a:pt x="50" y="69"/>
                  </a:cubicBezTo>
                  <a:cubicBezTo>
                    <a:pt x="50" y="70"/>
                    <a:pt x="51" y="71"/>
                    <a:pt x="50" y="72"/>
                  </a:cubicBezTo>
                  <a:cubicBezTo>
                    <a:pt x="48" y="73"/>
                    <a:pt x="46" y="74"/>
                    <a:pt x="47" y="76"/>
                  </a:cubicBezTo>
                  <a:cubicBezTo>
                    <a:pt x="47" y="77"/>
                    <a:pt x="47" y="78"/>
                    <a:pt x="47" y="79"/>
                  </a:cubicBezTo>
                  <a:cubicBezTo>
                    <a:pt x="47" y="81"/>
                    <a:pt x="45" y="78"/>
                    <a:pt x="39" y="80"/>
                  </a:cubicBezTo>
                  <a:cubicBezTo>
                    <a:pt x="36" y="79"/>
                    <a:pt x="36" y="80"/>
                    <a:pt x="35" y="81"/>
                  </a:cubicBezTo>
                  <a:cubicBezTo>
                    <a:pt x="34" y="81"/>
                    <a:pt x="33" y="82"/>
                    <a:pt x="33" y="82"/>
                  </a:cubicBezTo>
                  <a:cubicBezTo>
                    <a:pt x="33" y="83"/>
                    <a:pt x="36" y="87"/>
                    <a:pt x="35" y="89"/>
                  </a:cubicBezTo>
                  <a:cubicBezTo>
                    <a:pt x="35" y="90"/>
                    <a:pt x="34" y="90"/>
                    <a:pt x="33" y="90"/>
                  </a:cubicBezTo>
                  <a:cubicBezTo>
                    <a:pt x="32" y="90"/>
                    <a:pt x="32" y="91"/>
                    <a:pt x="31" y="91"/>
                  </a:cubicBezTo>
                  <a:cubicBezTo>
                    <a:pt x="30" y="91"/>
                    <a:pt x="29" y="89"/>
                    <a:pt x="28" y="89"/>
                  </a:cubicBezTo>
                  <a:cubicBezTo>
                    <a:pt x="27" y="89"/>
                    <a:pt x="27" y="92"/>
                    <a:pt x="24" y="94"/>
                  </a:cubicBezTo>
                  <a:cubicBezTo>
                    <a:pt x="27" y="99"/>
                    <a:pt x="30" y="100"/>
                    <a:pt x="33" y="100"/>
                  </a:cubicBezTo>
                  <a:cubicBezTo>
                    <a:pt x="35" y="100"/>
                    <a:pt x="35" y="101"/>
                    <a:pt x="36" y="102"/>
                  </a:cubicBezTo>
                  <a:cubicBezTo>
                    <a:pt x="37" y="103"/>
                    <a:pt x="37" y="101"/>
                    <a:pt x="38" y="101"/>
                  </a:cubicBezTo>
                  <a:cubicBezTo>
                    <a:pt x="39" y="102"/>
                    <a:pt x="38" y="103"/>
                    <a:pt x="37" y="104"/>
                  </a:cubicBezTo>
                  <a:cubicBezTo>
                    <a:pt x="37" y="105"/>
                    <a:pt x="39" y="105"/>
                    <a:pt x="39" y="106"/>
                  </a:cubicBezTo>
                  <a:cubicBezTo>
                    <a:pt x="39" y="108"/>
                    <a:pt x="38" y="109"/>
                    <a:pt x="38" y="111"/>
                  </a:cubicBezTo>
                  <a:cubicBezTo>
                    <a:pt x="37" y="112"/>
                    <a:pt x="38" y="113"/>
                    <a:pt x="39" y="114"/>
                  </a:cubicBezTo>
                  <a:cubicBezTo>
                    <a:pt x="39" y="116"/>
                    <a:pt x="37" y="116"/>
                    <a:pt x="38" y="119"/>
                  </a:cubicBezTo>
                  <a:cubicBezTo>
                    <a:pt x="37" y="122"/>
                    <a:pt x="38" y="123"/>
                    <a:pt x="40" y="123"/>
                  </a:cubicBezTo>
                  <a:cubicBezTo>
                    <a:pt x="39" y="124"/>
                    <a:pt x="39" y="125"/>
                    <a:pt x="39" y="125"/>
                  </a:cubicBezTo>
                  <a:cubicBezTo>
                    <a:pt x="42" y="126"/>
                    <a:pt x="40" y="128"/>
                    <a:pt x="42" y="129"/>
                  </a:cubicBezTo>
                  <a:cubicBezTo>
                    <a:pt x="43" y="129"/>
                    <a:pt x="44" y="128"/>
                    <a:pt x="45" y="128"/>
                  </a:cubicBezTo>
                  <a:cubicBezTo>
                    <a:pt x="46" y="129"/>
                    <a:pt x="45" y="130"/>
                    <a:pt x="46" y="131"/>
                  </a:cubicBezTo>
                  <a:cubicBezTo>
                    <a:pt x="47" y="132"/>
                    <a:pt x="47" y="131"/>
                    <a:pt x="48" y="130"/>
                  </a:cubicBezTo>
                  <a:cubicBezTo>
                    <a:pt x="48" y="129"/>
                    <a:pt x="47" y="128"/>
                    <a:pt x="48" y="128"/>
                  </a:cubicBezTo>
                  <a:cubicBezTo>
                    <a:pt x="48" y="127"/>
                    <a:pt x="49" y="127"/>
                    <a:pt x="50" y="127"/>
                  </a:cubicBezTo>
                  <a:cubicBezTo>
                    <a:pt x="51" y="126"/>
                    <a:pt x="52" y="124"/>
                    <a:pt x="54" y="126"/>
                  </a:cubicBezTo>
                  <a:cubicBezTo>
                    <a:pt x="56" y="128"/>
                    <a:pt x="51" y="128"/>
                    <a:pt x="51" y="130"/>
                  </a:cubicBezTo>
                  <a:cubicBezTo>
                    <a:pt x="51" y="132"/>
                    <a:pt x="53" y="130"/>
                    <a:pt x="53" y="133"/>
                  </a:cubicBezTo>
                  <a:cubicBezTo>
                    <a:pt x="53" y="134"/>
                    <a:pt x="51" y="133"/>
                    <a:pt x="50" y="134"/>
                  </a:cubicBezTo>
                  <a:cubicBezTo>
                    <a:pt x="49" y="134"/>
                    <a:pt x="48" y="135"/>
                    <a:pt x="49" y="136"/>
                  </a:cubicBezTo>
                  <a:cubicBezTo>
                    <a:pt x="51" y="136"/>
                    <a:pt x="52" y="137"/>
                    <a:pt x="52" y="138"/>
                  </a:cubicBezTo>
                  <a:cubicBezTo>
                    <a:pt x="51" y="140"/>
                    <a:pt x="54" y="140"/>
                    <a:pt x="53" y="142"/>
                  </a:cubicBezTo>
                  <a:cubicBezTo>
                    <a:pt x="53" y="143"/>
                    <a:pt x="52" y="142"/>
                    <a:pt x="51" y="142"/>
                  </a:cubicBezTo>
                  <a:cubicBezTo>
                    <a:pt x="49" y="142"/>
                    <a:pt x="49" y="143"/>
                    <a:pt x="46" y="143"/>
                  </a:cubicBezTo>
                  <a:cubicBezTo>
                    <a:pt x="44" y="143"/>
                    <a:pt x="43" y="141"/>
                    <a:pt x="41" y="142"/>
                  </a:cubicBezTo>
                  <a:cubicBezTo>
                    <a:pt x="40" y="143"/>
                    <a:pt x="43" y="145"/>
                    <a:pt x="42" y="147"/>
                  </a:cubicBezTo>
                  <a:cubicBezTo>
                    <a:pt x="40" y="148"/>
                    <a:pt x="38" y="150"/>
                    <a:pt x="36" y="152"/>
                  </a:cubicBezTo>
                  <a:cubicBezTo>
                    <a:pt x="35" y="152"/>
                    <a:pt x="36" y="152"/>
                    <a:pt x="36" y="152"/>
                  </a:cubicBezTo>
                  <a:cubicBezTo>
                    <a:pt x="34" y="152"/>
                    <a:pt x="34" y="152"/>
                    <a:pt x="33" y="151"/>
                  </a:cubicBezTo>
                  <a:cubicBezTo>
                    <a:pt x="33" y="151"/>
                    <a:pt x="35" y="150"/>
                    <a:pt x="34" y="149"/>
                  </a:cubicBezTo>
                  <a:cubicBezTo>
                    <a:pt x="33" y="149"/>
                    <a:pt x="32" y="148"/>
                    <a:pt x="30" y="146"/>
                  </a:cubicBezTo>
                  <a:cubicBezTo>
                    <a:pt x="28" y="147"/>
                    <a:pt x="29" y="148"/>
                    <a:pt x="28" y="150"/>
                  </a:cubicBezTo>
                  <a:cubicBezTo>
                    <a:pt x="26" y="150"/>
                    <a:pt x="24" y="151"/>
                    <a:pt x="23" y="152"/>
                  </a:cubicBezTo>
                  <a:cubicBezTo>
                    <a:pt x="22" y="153"/>
                    <a:pt x="23" y="155"/>
                    <a:pt x="21" y="156"/>
                  </a:cubicBezTo>
                  <a:cubicBezTo>
                    <a:pt x="20" y="157"/>
                    <a:pt x="19" y="155"/>
                    <a:pt x="17" y="156"/>
                  </a:cubicBezTo>
                  <a:cubicBezTo>
                    <a:pt x="15" y="157"/>
                    <a:pt x="14" y="158"/>
                    <a:pt x="13" y="159"/>
                  </a:cubicBezTo>
                  <a:cubicBezTo>
                    <a:pt x="11" y="159"/>
                    <a:pt x="11" y="157"/>
                    <a:pt x="10" y="158"/>
                  </a:cubicBezTo>
                  <a:cubicBezTo>
                    <a:pt x="10" y="158"/>
                    <a:pt x="10" y="161"/>
                    <a:pt x="7" y="162"/>
                  </a:cubicBezTo>
                  <a:cubicBezTo>
                    <a:pt x="5" y="163"/>
                    <a:pt x="3" y="163"/>
                    <a:pt x="1" y="163"/>
                  </a:cubicBezTo>
                  <a:cubicBezTo>
                    <a:pt x="1" y="165"/>
                    <a:pt x="1" y="167"/>
                    <a:pt x="0" y="168"/>
                  </a:cubicBezTo>
                  <a:cubicBezTo>
                    <a:pt x="0" y="169"/>
                    <a:pt x="2" y="170"/>
                    <a:pt x="4" y="169"/>
                  </a:cubicBezTo>
                  <a:cubicBezTo>
                    <a:pt x="6" y="169"/>
                    <a:pt x="7" y="169"/>
                    <a:pt x="8" y="169"/>
                  </a:cubicBezTo>
                  <a:cubicBezTo>
                    <a:pt x="10" y="170"/>
                    <a:pt x="7" y="173"/>
                    <a:pt x="8" y="175"/>
                  </a:cubicBezTo>
                  <a:cubicBezTo>
                    <a:pt x="9" y="176"/>
                    <a:pt x="11" y="177"/>
                    <a:pt x="13" y="178"/>
                  </a:cubicBezTo>
                  <a:cubicBezTo>
                    <a:pt x="13" y="181"/>
                    <a:pt x="13" y="184"/>
                    <a:pt x="13" y="186"/>
                  </a:cubicBezTo>
                  <a:cubicBezTo>
                    <a:pt x="14" y="188"/>
                    <a:pt x="11" y="190"/>
                    <a:pt x="13" y="193"/>
                  </a:cubicBezTo>
                  <a:cubicBezTo>
                    <a:pt x="15" y="195"/>
                    <a:pt x="15" y="191"/>
                    <a:pt x="16" y="189"/>
                  </a:cubicBezTo>
                  <a:cubicBezTo>
                    <a:pt x="17" y="188"/>
                    <a:pt x="17" y="188"/>
                    <a:pt x="18" y="188"/>
                  </a:cubicBezTo>
                  <a:cubicBezTo>
                    <a:pt x="19" y="191"/>
                    <a:pt x="18" y="193"/>
                    <a:pt x="18" y="195"/>
                  </a:cubicBezTo>
                  <a:cubicBezTo>
                    <a:pt x="17" y="197"/>
                    <a:pt x="20" y="199"/>
                    <a:pt x="23" y="200"/>
                  </a:cubicBezTo>
                  <a:cubicBezTo>
                    <a:pt x="25" y="200"/>
                    <a:pt x="27" y="199"/>
                    <a:pt x="30" y="199"/>
                  </a:cubicBezTo>
                  <a:cubicBezTo>
                    <a:pt x="34" y="199"/>
                    <a:pt x="33" y="204"/>
                    <a:pt x="34" y="205"/>
                  </a:cubicBezTo>
                  <a:cubicBezTo>
                    <a:pt x="36" y="206"/>
                    <a:pt x="39" y="202"/>
                    <a:pt x="41" y="206"/>
                  </a:cubicBezTo>
                  <a:cubicBezTo>
                    <a:pt x="41" y="208"/>
                    <a:pt x="41" y="211"/>
                    <a:pt x="42" y="213"/>
                  </a:cubicBezTo>
                  <a:cubicBezTo>
                    <a:pt x="42" y="214"/>
                    <a:pt x="44" y="214"/>
                    <a:pt x="45" y="216"/>
                  </a:cubicBezTo>
                  <a:cubicBezTo>
                    <a:pt x="44" y="218"/>
                    <a:pt x="47" y="217"/>
                    <a:pt x="49" y="216"/>
                  </a:cubicBezTo>
                  <a:cubicBezTo>
                    <a:pt x="52" y="223"/>
                    <a:pt x="57" y="224"/>
                    <a:pt x="61" y="221"/>
                  </a:cubicBezTo>
                  <a:cubicBezTo>
                    <a:pt x="64" y="219"/>
                    <a:pt x="63" y="219"/>
                    <a:pt x="60" y="214"/>
                  </a:cubicBezTo>
                  <a:cubicBezTo>
                    <a:pt x="60" y="210"/>
                    <a:pt x="59" y="208"/>
                    <a:pt x="59" y="204"/>
                  </a:cubicBezTo>
                  <a:lnTo>
                    <a:pt x="58" y="203"/>
                  </a:lnTo>
                  <a:lnTo>
                    <a:pt x="59" y="204"/>
                  </a:lnTo>
                  <a:cubicBezTo>
                    <a:pt x="59" y="204"/>
                    <a:pt x="59" y="204"/>
                    <a:pt x="59" y="204"/>
                  </a:cubicBezTo>
                  <a:cubicBezTo>
                    <a:pt x="61" y="205"/>
                    <a:pt x="65" y="207"/>
                    <a:pt x="68" y="205"/>
                  </a:cubicBezTo>
                  <a:cubicBezTo>
                    <a:pt x="69" y="204"/>
                    <a:pt x="67" y="201"/>
                    <a:pt x="67" y="200"/>
                  </a:cubicBezTo>
                  <a:cubicBezTo>
                    <a:pt x="68" y="198"/>
                    <a:pt x="71" y="199"/>
                    <a:pt x="73" y="199"/>
                  </a:cubicBezTo>
                  <a:cubicBezTo>
                    <a:pt x="75" y="199"/>
                    <a:pt x="76" y="200"/>
                    <a:pt x="77" y="202"/>
                  </a:cubicBezTo>
                  <a:cubicBezTo>
                    <a:pt x="77" y="203"/>
                    <a:pt x="79" y="202"/>
                    <a:pt x="79" y="202"/>
                  </a:cubicBezTo>
                  <a:cubicBezTo>
                    <a:pt x="79" y="200"/>
                    <a:pt x="75" y="197"/>
                    <a:pt x="75" y="196"/>
                  </a:cubicBezTo>
                  <a:cubicBezTo>
                    <a:pt x="75" y="194"/>
                    <a:pt x="78" y="195"/>
                    <a:pt x="78" y="194"/>
                  </a:cubicBezTo>
                  <a:cubicBezTo>
                    <a:pt x="78" y="193"/>
                    <a:pt x="76" y="191"/>
                    <a:pt x="76" y="191"/>
                  </a:cubicBezTo>
                  <a:cubicBezTo>
                    <a:pt x="76" y="190"/>
                    <a:pt x="80" y="187"/>
                    <a:pt x="80" y="188"/>
                  </a:cubicBezTo>
                  <a:cubicBezTo>
                    <a:pt x="87" y="196"/>
                    <a:pt x="90" y="192"/>
                    <a:pt x="91" y="193"/>
                  </a:cubicBezTo>
                  <a:cubicBezTo>
                    <a:pt x="92" y="194"/>
                    <a:pt x="93" y="194"/>
                    <a:pt x="95" y="195"/>
                  </a:cubicBezTo>
                  <a:cubicBezTo>
                    <a:pt x="99" y="196"/>
                    <a:pt x="103" y="198"/>
                    <a:pt x="107" y="199"/>
                  </a:cubicBezTo>
                  <a:cubicBezTo>
                    <a:pt x="109" y="200"/>
                    <a:pt x="110" y="197"/>
                    <a:pt x="115" y="199"/>
                  </a:cubicBezTo>
                  <a:cubicBezTo>
                    <a:pt x="117" y="200"/>
                    <a:pt x="129" y="205"/>
                    <a:pt x="131" y="202"/>
                  </a:cubicBezTo>
                  <a:cubicBezTo>
                    <a:pt x="133" y="202"/>
                    <a:pt x="134" y="202"/>
                    <a:pt x="135" y="201"/>
                  </a:cubicBezTo>
                  <a:cubicBezTo>
                    <a:pt x="136" y="201"/>
                    <a:pt x="136" y="201"/>
                    <a:pt x="136" y="201"/>
                  </a:cubicBezTo>
                  <a:cubicBezTo>
                    <a:pt x="137" y="201"/>
                    <a:pt x="140" y="202"/>
                    <a:pt x="140" y="203"/>
                  </a:cubicBezTo>
                  <a:cubicBezTo>
                    <a:pt x="143" y="207"/>
                    <a:pt x="145" y="207"/>
                    <a:pt x="148" y="207"/>
                  </a:cubicBezTo>
                  <a:cubicBezTo>
                    <a:pt x="149" y="206"/>
                    <a:pt x="149" y="205"/>
                    <a:pt x="149" y="204"/>
                  </a:cubicBezTo>
                  <a:cubicBezTo>
                    <a:pt x="150" y="203"/>
                    <a:pt x="150" y="201"/>
                    <a:pt x="150" y="200"/>
                  </a:cubicBezTo>
                  <a:cubicBezTo>
                    <a:pt x="151" y="199"/>
                    <a:pt x="153" y="199"/>
                    <a:pt x="152" y="198"/>
                  </a:cubicBezTo>
                  <a:cubicBezTo>
                    <a:pt x="153" y="197"/>
                    <a:pt x="154" y="199"/>
                    <a:pt x="155" y="198"/>
                  </a:cubicBezTo>
                  <a:cubicBezTo>
                    <a:pt x="155" y="197"/>
                    <a:pt x="154" y="196"/>
                    <a:pt x="155" y="195"/>
                  </a:cubicBezTo>
                  <a:cubicBezTo>
                    <a:pt x="155" y="194"/>
                    <a:pt x="156" y="195"/>
                    <a:pt x="156" y="194"/>
                  </a:cubicBezTo>
                  <a:cubicBezTo>
                    <a:pt x="157" y="194"/>
                    <a:pt x="157" y="193"/>
                    <a:pt x="157" y="193"/>
                  </a:cubicBezTo>
                  <a:cubicBezTo>
                    <a:pt x="158" y="194"/>
                    <a:pt x="159" y="194"/>
                    <a:pt x="160" y="193"/>
                  </a:cubicBezTo>
                  <a:cubicBezTo>
                    <a:pt x="161" y="193"/>
                    <a:pt x="163" y="192"/>
                    <a:pt x="160" y="182"/>
                  </a:cubicBezTo>
                  <a:cubicBezTo>
                    <a:pt x="160" y="180"/>
                    <a:pt x="159" y="178"/>
                    <a:pt x="160" y="176"/>
                  </a:cubicBezTo>
                  <a:cubicBezTo>
                    <a:pt x="163" y="171"/>
                    <a:pt x="166" y="170"/>
                    <a:pt x="167" y="171"/>
                  </a:cubicBezTo>
                  <a:cubicBezTo>
                    <a:pt x="168" y="173"/>
                    <a:pt x="164" y="175"/>
                    <a:pt x="165" y="177"/>
                  </a:cubicBezTo>
                  <a:cubicBezTo>
                    <a:pt x="166" y="178"/>
                    <a:pt x="168" y="177"/>
                    <a:pt x="169" y="177"/>
                  </a:cubicBezTo>
                  <a:cubicBezTo>
                    <a:pt x="172" y="178"/>
                    <a:pt x="173" y="181"/>
                    <a:pt x="175" y="181"/>
                  </a:cubicBezTo>
                  <a:cubicBezTo>
                    <a:pt x="177" y="181"/>
                    <a:pt x="178" y="180"/>
                    <a:pt x="179" y="180"/>
                  </a:cubicBezTo>
                  <a:cubicBezTo>
                    <a:pt x="181" y="180"/>
                    <a:pt x="182" y="182"/>
                    <a:pt x="184" y="182"/>
                  </a:cubicBezTo>
                  <a:cubicBezTo>
                    <a:pt x="188" y="182"/>
                    <a:pt x="191" y="181"/>
                    <a:pt x="193" y="179"/>
                  </a:cubicBezTo>
                  <a:cubicBezTo>
                    <a:pt x="193" y="179"/>
                    <a:pt x="193" y="179"/>
                    <a:pt x="193" y="179"/>
                  </a:cubicBezTo>
                  <a:close/>
                  <a:moveTo>
                    <a:pt x="268" y="23"/>
                  </a:moveTo>
                  <a:cubicBezTo>
                    <a:pt x="267" y="24"/>
                    <a:pt x="264" y="24"/>
                    <a:pt x="262" y="23"/>
                  </a:cubicBezTo>
                  <a:cubicBezTo>
                    <a:pt x="261" y="22"/>
                    <a:pt x="262" y="22"/>
                    <a:pt x="263" y="22"/>
                  </a:cubicBezTo>
                  <a:cubicBezTo>
                    <a:pt x="265" y="19"/>
                    <a:pt x="267" y="21"/>
                    <a:pt x="268" y="23"/>
                  </a:cubicBezTo>
                  <a:close/>
                  <a:moveTo>
                    <a:pt x="263" y="13"/>
                  </a:moveTo>
                  <a:cubicBezTo>
                    <a:pt x="263" y="13"/>
                    <a:pt x="263" y="13"/>
                    <a:pt x="264" y="13"/>
                  </a:cubicBezTo>
                  <a:cubicBezTo>
                    <a:pt x="265" y="13"/>
                    <a:pt x="264" y="13"/>
                    <a:pt x="263" y="13"/>
                  </a:cubicBezTo>
                  <a:close/>
                  <a:moveTo>
                    <a:pt x="264" y="8"/>
                  </a:moveTo>
                  <a:cubicBezTo>
                    <a:pt x="264" y="9"/>
                    <a:pt x="265" y="10"/>
                    <a:pt x="265" y="10"/>
                  </a:cubicBezTo>
                  <a:cubicBezTo>
                    <a:pt x="266" y="10"/>
                    <a:pt x="265" y="8"/>
                    <a:pt x="264" y="8"/>
                  </a:cubicBezTo>
                  <a:close/>
                  <a:moveTo>
                    <a:pt x="261" y="8"/>
                  </a:moveTo>
                  <a:cubicBezTo>
                    <a:pt x="261" y="7"/>
                    <a:pt x="262" y="7"/>
                    <a:pt x="263" y="7"/>
                  </a:cubicBezTo>
                  <a:cubicBezTo>
                    <a:pt x="263" y="7"/>
                    <a:pt x="263" y="7"/>
                    <a:pt x="263" y="8"/>
                  </a:cubicBezTo>
                  <a:cubicBezTo>
                    <a:pt x="263" y="8"/>
                    <a:pt x="263" y="8"/>
                    <a:pt x="262" y="8"/>
                  </a:cubicBezTo>
                  <a:cubicBezTo>
                    <a:pt x="262" y="8"/>
                    <a:pt x="261" y="8"/>
                    <a:pt x="261" y="8"/>
                  </a:cubicBezTo>
                  <a:cubicBezTo>
                    <a:pt x="261" y="8"/>
                    <a:pt x="261" y="8"/>
                    <a:pt x="261" y="8"/>
                  </a:cubicBezTo>
                  <a:close/>
                  <a:moveTo>
                    <a:pt x="258" y="10"/>
                  </a:moveTo>
                  <a:cubicBezTo>
                    <a:pt x="258" y="12"/>
                    <a:pt x="257" y="11"/>
                    <a:pt x="256" y="12"/>
                  </a:cubicBezTo>
                  <a:cubicBezTo>
                    <a:pt x="255" y="12"/>
                    <a:pt x="255" y="10"/>
                    <a:pt x="258" y="10"/>
                  </a:cubicBezTo>
                  <a:close/>
                  <a:moveTo>
                    <a:pt x="240" y="4"/>
                  </a:moveTo>
                  <a:cubicBezTo>
                    <a:pt x="241" y="3"/>
                    <a:pt x="242" y="2"/>
                    <a:pt x="242" y="1"/>
                  </a:cubicBezTo>
                  <a:cubicBezTo>
                    <a:pt x="244" y="0"/>
                    <a:pt x="245" y="0"/>
                    <a:pt x="247" y="2"/>
                  </a:cubicBezTo>
                  <a:cubicBezTo>
                    <a:pt x="248" y="3"/>
                    <a:pt x="248" y="5"/>
                    <a:pt x="246" y="5"/>
                  </a:cubicBezTo>
                  <a:cubicBezTo>
                    <a:pt x="245" y="6"/>
                    <a:pt x="244" y="5"/>
                    <a:pt x="243" y="5"/>
                  </a:cubicBezTo>
                  <a:cubicBezTo>
                    <a:pt x="241" y="5"/>
                    <a:pt x="240" y="5"/>
                    <a:pt x="240" y="4"/>
                  </a:cubicBezTo>
                  <a:close/>
                </a:path>
              </a:pathLst>
            </a:custGeom>
            <a:noFill/>
            <a:ln w="0">
              <a:solidFill>
                <a:srgbClr val="8D949A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45" name="Freeform 99"/>
            <p:cNvSpPr>
              <a:spLocks/>
            </p:cNvSpPr>
            <p:nvPr/>
          </p:nvSpPr>
          <p:spPr bwMode="auto">
            <a:xfrm>
              <a:off x="2153" y="2164"/>
              <a:ext cx="1406" cy="1388"/>
            </a:xfrm>
            <a:custGeom>
              <a:avLst/>
              <a:gdLst>
                <a:gd name="T0" fmla="*/ 288008 w 367"/>
                <a:gd name="T1" fmla="*/ 715436 h 354"/>
                <a:gd name="T2" fmla="*/ 212203 w 367"/>
                <a:gd name="T3" fmla="*/ 701461 h 354"/>
                <a:gd name="T4" fmla="*/ 155078 w 367"/>
                <a:gd name="T5" fmla="*/ 762694 h 354"/>
                <a:gd name="T6" fmla="*/ 79284 w 367"/>
                <a:gd name="T7" fmla="*/ 756068 h 354"/>
                <a:gd name="T8" fmla="*/ 41391 w 367"/>
                <a:gd name="T9" fmla="*/ 813748 h 354"/>
                <a:gd name="T10" fmla="*/ 15750 w 367"/>
                <a:gd name="T11" fmla="*/ 853412 h 354"/>
                <a:gd name="T12" fmla="*/ 25641 w 367"/>
                <a:gd name="T13" fmla="*/ 919366 h 354"/>
                <a:gd name="T14" fmla="*/ 53646 w 367"/>
                <a:gd name="T15" fmla="*/ 966624 h 354"/>
                <a:gd name="T16" fmla="*/ 120441 w 367"/>
                <a:gd name="T17" fmla="*/ 962888 h 354"/>
                <a:gd name="T18" fmla="*/ 132930 w 367"/>
                <a:gd name="T19" fmla="*/ 1021231 h 354"/>
                <a:gd name="T20" fmla="*/ 183083 w 367"/>
                <a:gd name="T21" fmla="*/ 1137023 h 354"/>
                <a:gd name="T22" fmla="*/ 252459 w 367"/>
                <a:gd name="T23" fmla="*/ 1180545 h 354"/>
                <a:gd name="T24" fmla="*/ 312799 w 367"/>
                <a:gd name="T25" fmla="*/ 1250051 h 354"/>
                <a:gd name="T26" fmla="*/ 392082 w 367"/>
                <a:gd name="T27" fmla="*/ 1242684 h 354"/>
                <a:gd name="T28" fmla="*/ 495877 w 367"/>
                <a:gd name="T29" fmla="*/ 1231599 h 354"/>
                <a:gd name="T30" fmla="*/ 590911 w 367"/>
                <a:gd name="T31" fmla="*/ 1263962 h 354"/>
                <a:gd name="T32" fmla="*/ 657648 w 367"/>
                <a:gd name="T33" fmla="*/ 1188077 h 354"/>
                <a:gd name="T34" fmla="*/ 777415 w 367"/>
                <a:gd name="T35" fmla="*/ 1242684 h 354"/>
                <a:gd name="T36" fmla="*/ 882121 w 367"/>
                <a:gd name="T37" fmla="*/ 1282657 h 354"/>
                <a:gd name="T38" fmla="*/ 989395 w 367"/>
                <a:gd name="T39" fmla="*/ 1231599 h 354"/>
                <a:gd name="T40" fmla="*/ 1115851 w 367"/>
                <a:gd name="T41" fmla="*/ 1206525 h 354"/>
                <a:gd name="T42" fmla="*/ 1122325 w 367"/>
                <a:gd name="T43" fmla="*/ 1057405 h 354"/>
                <a:gd name="T44" fmla="*/ 1147967 w 367"/>
                <a:gd name="T45" fmla="*/ 966624 h 354"/>
                <a:gd name="T46" fmla="*/ 1087627 w 367"/>
                <a:gd name="T47" fmla="*/ 915629 h 354"/>
                <a:gd name="T48" fmla="*/ 1056423 w 367"/>
                <a:gd name="T49" fmla="*/ 853412 h 354"/>
                <a:gd name="T50" fmla="*/ 1008577 w 367"/>
                <a:gd name="T51" fmla="*/ 773794 h 354"/>
                <a:gd name="T52" fmla="*/ 907759 w 367"/>
                <a:gd name="T53" fmla="*/ 828401 h 354"/>
                <a:gd name="T54" fmla="*/ 850902 w 367"/>
                <a:gd name="T55" fmla="*/ 839485 h 354"/>
                <a:gd name="T56" fmla="*/ 818583 w 367"/>
                <a:gd name="T57" fmla="*/ 665287 h 354"/>
                <a:gd name="T58" fmla="*/ 787364 w 367"/>
                <a:gd name="T59" fmla="*/ 606944 h 354"/>
                <a:gd name="T60" fmla="*/ 755884 w 367"/>
                <a:gd name="T61" fmla="*/ 584701 h 354"/>
                <a:gd name="T62" fmla="*/ 736936 w 367"/>
                <a:gd name="T63" fmla="*/ 486388 h 354"/>
                <a:gd name="T64" fmla="*/ 745988 w 367"/>
                <a:gd name="T65" fmla="*/ 370592 h 354"/>
                <a:gd name="T66" fmla="*/ 815369 w 367"/>
                <a:gd name="T67" fmla="*/ 287163 h 354"/>
                <a:gd name="T68" fmla="*/ 780671 w 367"/>
                <a:gd name="T69" fmla="*/ 170399 h 354"/>
                <a:gd name="T70" fmla="*/ 771630 w 367"/>
                <a:gd name="T71" fmla="*/ 170399 h 354"/>
                <a:gd name="T72" fmla="*/ 745988 w 367"/>
                <a:gd name="T73" fmla="*/ 210372 h 354"/>
                <a:gd name="T74" fmla="*/ 733733 w 367"/>
                <a:gd name="T75" fmla="*/ 189093 h 354"/>
                <a:gd name="T76" fmla="*/ 777415 w 367"/>
                <a:gd name="T77" fmla="*/ 130692 h 354"/>
                <a:gd name="T78" fmla="*/ 790578 w 367"/>
                <a:gd name="T79" fmla="*/ 83433 h 354"/>
                <a:gd name="T80" fmla="*/ 768358 w 367"/>
                <a:gd name="T81" fmla="*/ 47259 h 354"/>
                <a:gd name="T82" fmla="*/ 714727 w 367"/>
                <a:gd name="T83" fmla="*/ 51054 h 354"/>
                <a:gd name="T84" fmla="*/ 701402 w 367"/>
                <a:gd name="T85" fmla="*/ 11084 h 354"/>
                <a:gd name="T86" fmla="*/ 661142 w 367"/>
                <a:gd name="T87" fmla="*/ 43459 h 354"/>
                <a:gd name="T88" fmla="*/ 626444 w 367"/>
                <a:gd name="T89" fmla="*/ 83433 h 354"/>
                <a:gd name="T90" fmla="*/ 578598 w 367"/>
                <a:gd name="T91" fmla="*/ 79634 h 354"/>
                <a:gd name="T92" fmla="*/ 515060 w 367"/>
                <a:gd name="T93" fmla="*/ 109397 h 354"/>
                <a:gd name="T94" fmla="*/ 509263 w 367"/>
                <a:gd name="T95" fmla="*/ 160224 h 354"/>
                <a:gd name="T96" fmla="*/ 433194 w 367"/>
                <a:gd name="T97" fmla="*/ 160224 h 354"/>
                <a:gd name="T98" fmla="*/ 436672 w 367"/>
                <a:gd name="T99" fmla="*/ 268711 h 354"/>
                <a:gd name="T100" fmla="*/ 417666 w 367"/>
                <a:gd name="T101" fmla="*/ 312237 h 354"/>
                <a:gd name="T102" fmla="*/ 423286 w 367"/>
                <a:gd name="T103" fmla="*/ 261426 h 354"/>
                <a:gd name="T104" fmla="*/ 404338 w 367"/>
                <a:gd name="T105" fmla="*/ 214105 h 354"/>
                <a:gd name="T106" fmla="*/ 373077 w 367"/>
                <a:gd name="T107" fmla="*/ 344844 h 354"/>
                <a:gd name="T108" fmla="*/ 392082 w 367"/>
                <a:gd name="T109" fmla="*/ 406751 h 354"/>
                <a:gd name="T110" fmla="*/ 385390 w 367"/>
                <a:gd name="T111" fmla="*/ 486388 h 354"/>
                <a:gd name="T112" fmla="*/ 411031 w 367"/>
                <a:gd name="T113" fmla="*/ 599581 h 354"/>
                <a:gd name="T114" fmla="*/ 369640 w 367"/>
                <a:gd name="T115" fmla="*/ 671914 h 35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67"/>
                <a:gd name="T175" fmla="*/ 0 h 354"/>
                <a:gd name="T176" fmla="*/ 367 w 367"/>
                <a:gd name="T177" fmla="*/ 354 h 35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67" h="354">
                  <a:moveTo>
                    <a:pt x="111" y="201"/>
                  </a:moveTo>
                  <a:cubicBezTo>
                    <a:pt x="109" y="201"/>
                    <a:pt x="108" y="199"/>
                    <a:pt x="106" y="199"/>
                  </a:cubicBezTo>
                  <a:cubicBezTo>
                    <a:pt x="104" y="199"/>
                    <a:pt x="100" y="201"/>
                    <a:pt x="99" y="202"/>
                  </a:cubicBezTo>
                  <a:cubicBezTo>
                    <a:pt x="98" y="202"/>
                    <a:pt x="98" y="200"/>
                    <a:pt x="97" y="200"/>
                  </a:cubicBezTo>
                  <a:cubicBezTo>
                    <a:pt x="96" y="199"/>
                    <a:pt x="94" y="200"/>
                    <a:pt x="93" y="199"/>
                  </a:cubicBezTo>
                  <a:cubicBezTo>
                    <a:pt x="91" y="199"/>
                    <a:pt x="92" y="197"/>
                    <a:pt x="91" y="197"/>
                  </a:cubicBezTo>
                  <a:cubicBezTo>
                    <a:pt x="90" y="196"/>
                    <a:pt x="88" y="198"/>
                    <a:pt x="84" y="196"/>
                  </a:cubicBezTo>
                  <a:cubicBezTo>
                    <a:pt x="82" y="195"/>
                    <a:pt x="82" y="194"/>
                    <a:pt x="81" y="193"/>
                  </a:cubicBezTo>
                  <a:cubicBezTo>
                    <a:pt x="80" y="193"/>
                    <a:pt x="79" y="194"/>
                    <a:pt x="76" y="192"/>
                  </a:cubicBezTo>
                  <a:cubicBezTo>
                    <a:pt x="75" y="192"/>
                    <a:pt x="74" y="190"/>
                    <a:pt x="72" y="189"/>
                  </a:cubicBezTo>
                  <a:cubicBezTo>
                    <a:pt x="71" y="189"/>
                    <a:pt x="71" y="190"/>
                    <a:pt x="70" y="191"/>
                  </a:cubicBezTo>
                  <a:cubicBezTo>
                    <a:pt x="69" y="192"/>
                    <a:pt x="67" y="192"/>
                    <a:pt x="67" y="193"/>
                  </a:cubicBezTo>
                  <a:cubicBezTo>
                    <a:pt x="66" y="194"/>
                    <a:pt x="66" y="195"/>
                    <a:pt x="66" y="196"/>
                  </a:cubicBezTo>
                  <a:cubicBezTo>
                    <a:pt x="65" y="197"/>
                    <a:pt x="64" y="197"/>
                    <a:pt x="63" y="199"/>
                  </a:cubicBezTo>
                  <a:cubicBezTo>
                    <a:pt x="62" y="200"/>
                    <a:pt x="62" y="201"/>
                    <a:pt x="61" y="202"/>
                  </a:cubicBezTo>
                  <a:cubicBezTo>
                    <a:pt x="60" y="204"/>
                    <a:pt x="57" y="202"/>
                    <a:pt x="55" y="203"/>
                  </a:cubicBezTo>
                  <a:cubicBezTo>
                    <a:pt x="54" y="204"/>
                    <a:pt x="54" y="207"/>
                    <a:pt x="53" y="209"/>
                  </a:cubicBezTo>
                  <a:cubicBezTo>
                    <a:pt x="52" y="210"/>
                    <a:pt x="51" y="210"/>
                    <a:pt x="49" y="210"/>
                  </a:cubicBezTo>
                  <a:cubicBezTo>
                    <a:pt x="49" y="210"/>
                    <a:pt x="49" y="210"/>
                    <a:pt x="49" y="210"/>
                  </a:cubicBezTo>
                  <a:cubicBezTo>
                    <a:pt x="47" y="212"/>
                    <a:pt x="44" y="213"/>
                    <a:pt x="40" y="213"/>
                  </a:cubicBezTo>
                  <a:cubicBezTo>
                    <a:pt x="38" y="213"/>
                    <a:pt x="37" y="211"/>
                    <a:pt x="35" y="211"/>
                  </a:cubicBezTo>
                  <a:cubicBezTo>
                    <a:pt x="34" y="211"/>
                    <a:pt x="33" y="212"/>
                    <a:pt x="31" y="212"/>
                  </a:cubicBezTo>
                  <a:cubicBezTo>
                    <a:pt x="29" y="212"/>
                    <a:pt x="28" y="209"/>
                    <a:pt x="25" y="208"/>
                  </a:cubicBezTo>
                  <a:cubicBezTo>
                    <a:pt x="24" y="208"/>
                    <a:pt x="22" y="209"/>
                    <a:pt x="21" y="208"/>
                  </a:cubicBezTo>
                  <a:cubicBezTo>
                    <a:pt x="20" y="206"/>
                    <a:pt x="24" y="204"/>
                    <a:pt x="23" y="202"/>
                  </a:cubicBezTo>
                  <a:cubicBezTo>
                    <a:pt x="22" y="201"/>
                    <a:pt x="19" y="202"/>
                    <a:pt x="16" y="207"/>
                  </a:cubicBezTo>
                  <a:cubicBezTo>
                    <a:pt x="15" y="209"/>
                    <a:pt x="16" y="211"/>
                    <a:pt x="16" y="213"/>
                  </a:cubicBezTo>
                  <a:cubicBezTo>
                    <a:pt x="19" y="223"/>
                    <a:pt x="17" y="224"/>
                    <a:pt x="16" y="224"/>
                  </a:cubicBezTo>
                  <a:cubicBezTo>
                    <a:pt x="15" y="225"/>
                    <a:pt x="14" y="225"/>
                    <a:pt x="13" y="224"/>
                  </a:cubicBezTo>
                  <a:cubicBezTo>
                    <a:pt x="13" y="224"/>
                    <a:pt x="13" y="225"/>
                    <a:pt x="12" y="225"/>
                  </a:cubicBezTo>
                  <a:cubicBezTo>
                    <a:pt x="12" y="226"/>
                    <a:pt x="11" y="225"/>
                    <a:pt x="11" y="226"/>
                  </a:cubicBezTo>
                  <a:cubicBezTo>
                    <a:pt x="10" y="227"/>
                    <a:pt x="11" y="228"/>
                    <a:pt x="11" y="229"/>
                  </a:cubicBezTo>
                  <a:cubicBezTo>
                    <a:pt x="10" y="230"/>
                    <a:pt x="9" y="228"/>
                    <a:pt x="8" y="229"/>
                  </a:cubicBezTo>
                  <a:cubicBezTo>
                    <a:pt x="9" y="230"/>
                    <a:pt x="7" y="230"/>
                    <a:pt x="6" y="231"/>
                  </a:cubicBezTo>
                  <a:cubicBezTo>
                    <a:pt x="6" y="232"/>
                    <a:pt x="6" y="234"/>
                    <a:pt x="5" y="235"/>
                  </a:cubicBezTo>
                  <a:cubicBezTo>
                    <a:pt x="5" y="236"/>
                    <a:pt x="5" y="237"/>
                    <a:pt x="4" y="238"/>
                  </a:cubicBezTo>
                  <a:cubicBezTo>
                    <a:pt x="4" y="238"/>
                    <a:pt x="4" y="238"/>
                    <a:pt x="4" y="238"/>
                  </a:cubicBezTo>
                  <a:cubicBezTo>
                    <a:pt x="5" y="242"/>
                    <a:pt x="3" y="241"/>
                    <a:pt x="4" y="246"/>
                  </a:cubicBezTo>
                  <a:cubicBezTo>
                    <a:pt x="4" y="247"/>
                    <a:pt x="1" y="249"/>
                    <a:pt x="1" y="251"/>
                  </a:cubicBezTo>
                  <a:cubicBezTo>
                    <a:pt x="0" y="254"/>
                    <a:pt x="3" y="254"/>
                    <a:pt x="5" y="254"/>
                  </a:cubicBezTo>
                  <a:cubicBezTo>
                    <a:pt x="7" y="254"/>
                    <a:pt x="7" y="256"/>
                    <a:pt x="8" y="253"/>
                  </a:cubicBezTo>
                  <a:cubicBezTo>
                    <a:pt x="11" y="254"/>
                    <a:pt x="7" y="258"/>
                    <a:pt x="9" y="259"/>
                  </a:cubicBezTo>
                  <a:cubicBezTo>
                    <a:pt x="9" y="259"/>
                    <a:pt x="11" y="258"/>
                    <a:pt x="11" y="257"/>
                  </a:cubicBezTo>
                  <a:cubicBezTo>
                    <a:pt x="12" y="259"/>
                    <a:pt x="13" y="260"/>
                    <a:pt x="14" y="261"/>
                  </a:cubicBezTo>
                  <a:cubicBezTo>
                    <a:pt x="16" y="262"/>
                    <a:pt x="17" y="260"/>
                    <a:pt x="17" y="262"/>
                  </a:cubicBezTo>
                  <a:cubicBezTo>
                    <a:pt x="17" y="264"/>
                    <a:pt x="12" y="263"/>
                    <a:pt x="13" y="266"/>
                  </a:cubicBezTo>
                  <a:cubicBezTo>
                    <a:pt x="14" y="268"/>
                    <a:pt x="16" y="265"/>
                    <a:pt x="17" y="266"/>
                  </a:cubicBezTo>
                  <a:cubicBezTo>
                    <a:pt x="18" y="267"/>
                    <a:pt x="17" y="269"/>
                    <a:pt x="19" y="269"/>
                  </a:cubicBezTo>
                  <a:cubicBezTo>
                    <a:pt x="20" y="269"/>
                    <a:pt x="20" y="267"/>
                    <a:pt x="21" y="267"/>
                  </a:cubicBezTo>
                  <a:cubicBezTo>
                    <a:pt x="22" y="267"/>
                    <a:pt x="23" y="270"/>
                    <a:pt x="29" y="268"/>
                  </a:cubicBezTo>
                  <a:cubicBezTo>
                    <a:pt x="31" y="267"/>
                    <a:pt x="31" y="267"/>
                    <a:pt x="32" y="266"/>
                  </a:cubicBezTo>
                  <a:cubicBezTo>
                    <a:pt x="32" y="266"/>
                    <a:pt x="32" y="266"/>
                    <a:pt x="32" y="266"/>
                  </a:cubicBezTo>
                  <a:cubicBezTo>
                    <a:pt x="34" y="267"/>
                    <a:pt x="36" y="265"/>
                    <a:pt x="38" y="265"/>
                  </a:cubicBezTo>
                  <a:cubicBezTo>
                    <a:pt x="41" y="267"/>
                    <a:pt x="41" y="265"/>
                    <a:pt x="42" y="265"/>
                  </a:cubicBezTo>
                  <a:cubicBezTo>
                    <a:pt x="43" y="266"/>
                    <a:pt x="42" y="268"/>
                    <a:pt x="41" y="268"/>
                  </a:cubicBezTo>
                  <a:cubicBezTo>
                    <a:pt x="40" y="268"/>
                    <a:pt x="39" y="268"/>
                    <a:pt x="38" y="267"/>
                  </a:cubicBezTo>
                  <a:cubicBezTo>
                    <a:pt x="37" y="267"/>
                    <a:pt x="37" y="268"/>
                    <a:pt x="37" y="270"/>
                  </a:cubicBezTo>
                  <a:cubicBezTo>
                    <a:pt x="37" y="272"/>
                    <a:pt x="37" y="272"/>
                    <a:pt x="40" y="275"/>
                  </a:cubicBezTo>
                  <a:cubicBezTo>
                    <a:pt x="40" y="275"/>
                    <a:pt x="41" y="278"/>
                    <a:pt x="42" y="281"/>
                  </a:cubicBezTo>
                  <a:cubicBezTo>
                    <a:pt x="44" y="284"/>
                    <a:pt x="45" y="289"/>
                    <a:pt x="45" y="291"/>
                  </a:cubicBezTo>
                  <a:cubicBezTo>
                    <a:pt x="47" y="299"/>
                    <a:pt x="47" y="308"/>
                    <a:pt x="48" y="316"/>
                  </a:cubicBezTo>
                  <a:cubicBezTo>
                    <a:pt x="48" y="318"/>
                    <a:pt x="48" y="318"/>
                    <a:pt x="50" y="317"/>
                  </a:cubicBezTo>
                  <a:cubicBezTo>
                    <a:pt x="51" y="316"/>
                    <a:pt x="52" y="316"/>
                    <a:pt x="53" y="316"/>
                  </a:cubicBezTo>
                  <a:cubicBezTo>
                    <a:pt x="54" y="315"/>
                    <a:pt x="53" y="312"/>
                    <a:pt x="54" y="311"/>
                  </a:cubicBezTo>
                  <a:cubicBezTo>
                    <a:pt x="55" y="310"/>
                    <a:pt x="57" y="311"/>
                    <a:pt x="58" y="313"/>
                  </a:cubicBezTo>
                  <a:cubicBezTo>
                    <a:pt x="58" y="315"/>
                    <a:pt x="57" y="316"/>
                    <a:pt x="59" y="316"/>
                  </a:cubicBezTo>
                  <a:cubicBezTo>
                    <a:pt x="60" y="319"/>
                    <a:pt x="61" y="321"/>
                    <a:pt x="62" y="321"/>
                  </a:cubicBezTo>
                  <a:cubicBezTo>
                    <a:pt x="64" y="321"/>
                    <a:pt x="66" y="321"/>
                    <a:pt x="68" y="321"/>
                  </a:cubicBezTo>
                  <a:cubicBezTo>
                    <a:pt x="70" y="321"/>
                    <a:pt x="69" y="319"/>
                    <a:pt x="70" y="319"/>
                  </a:cubicBezTo>
                  <a:cubicBezTo>
                    <a:pt x="70" y="319"/>
                    <a:pt x="70" y="321"/>
                    <a:pt x="71" y="321"/>
                  </a:cubicBezTo>
                  <a:cubicBezTo>
                    <a:pt x="73" y="318"/>
                    <a:pt x="79" y="322"/>
                    <a:pt x="80" y="325"/>
                  </a:cubicBezTo>
                  <a:cubicBezTo>
                    <a:pt x="80" y="325"/>
                    <a:pt x="80" y="325"/>
                    <a:pt x="80" y="325"/>
                  </a:cubicBezTo>
                  <a:cubicBezTo>
                    <a:pt x="81" y="328"/>
                    <a:pt x="79" y="329"/>
                    <a:pt x="81" y="332"/>
                  </a:cubicBezTo>
                  <a:cubicBezTo>
                    <a:pt x="82" y="333"/>
                    <a:pt x="85" y="332"/>
                    <a:pt x="85" y="335"/>
                  </a:cubicBezTo>
                  <a:cubicBezTo>
                    <a:pt x="86" y="338"/>
                    <a:pt x="86" y="341"/>
                    <a:pt x="89" y="343"/>
                  </a:cubicBezTo>
                  <a:cubicBezTo>
                    <a:pt x="91" y="344"/>
                    <a:pt x="93" y="343"/>
                    <a:pt x="96" y="343"/>
                  </a:cubicBezTo>
                  <a:cubicBezTo>
                    <a:pt x="98" y="343"/>
                    <a:pt x="99" y="343"/>
                    <a:pt x="99" y="344"/>
                  </a:cubicBezTo>
                  <a:cubicBezTo>
                    <a:pt x="100" y="347"/>
                    <a:pt x="102" y="349"/>
                    <a:pt x="104" y="349"/>
                  </a:cubicBezTo>
                  <a:cubicBezTo>
                    <a:pt x="104" y="349"/>
                    <a:pt x="104" y="351"/>
                    <a:pt x="105" y="351"/>
                  </a:cubicBezTo>
                  <a:cubicBezTo>
                    <a:pt x="107" y="351"/>
                    <a:pt x="109" y="349"/>
                    <a:pt x="113" y="349"/>
                  </a:cubicBezTo>
                  <a:cubicBezTo>
                    <a:pt x="116" y="348"/>
                    <a:pt x="120" y="348"/>
                    <a:pt x="121" y="347"/>
                  </a:cubicBezTo>
                  <a:cubicBezTo>
                    <a:pt x="124" y="346"/>
                    <a:pt x="123" y="344"/>
                    <a:pt x="123" y="343"/>
                  </a:cubicBezTo>
                  <a:cubicBezTo>
                    <a:pt x="124" y="342"/>
                    <a:pt x="124" y="342"/>
                    <a:pt x="124" y="342"/>
                  </a:cubicBezTo>
                  <a:cubicBezTo>
                    <a:pt x="125" y="342"/>
                    <a:pt x="126" y="344"/>
                    <a:pt x="129" y="343"/>
                  </a:cubicBezTo>
                  <a:cubicBezTo>
                    <a:pt x="131" y="342"/>
                    <a:pt x="135" y="339"/>
                    <a:pt x="137" y="340"/>
                  </a:cubicBezTo>
                  <a:cubicBezTo>
                    <a:pt x="140" y="338"/>
                    <a:pt x="142" y="337"/>
                    <a:pt x="145" y="336"/>
                  </a:cubicBezTo>
                  <a:cubicBezTo>
                    <a:pt x="147" y="336"/>
                    <a:pt x="149" y="336"/>
                    <a:pt x="149" y="337"/>
                  </a:cubicBezTo>
                  <a:cubicBezTo>
                    <a:pt x="149" y="338"/>
                    <a:pt x="148" y="340"/>
                    <a:pt x="148" y="341"/>
                  </a:cubicBezTo>
                  <a:cubicBezTo>
                    <a:pt x="151" y="339"/>
                    <a:pt x="154" y="339"/>
                    <a:pt x="157" y="339"/>
                  </a:cubicBezTo>
                  <a:cubicBezTo>
                    <a:pt x="163" y="340"/>
                    <a:pt x="160" y="343"/>
                    <a:pt x="162" y="346"/>
                  </a:cubicBezTo>
                  <a:cubicBezTo>
                    <a:pt x="163" y="347"/>
                    <a:pt x="165" y="348"/>
                    <a:pt x="166" y="349"/>
                  </a:cubicBezTo>
                  <a:cubicBezTo>
                    <a:pt x="168" y="349"/>
                    <a:pt x="170" y="348"/>
                    <a:pt x="171" y="349"/>
                  </a:cubicBezTo>
                  <a:cubicBezTo>
                    <a:pt x="174" y="351"/>
                    <a:pt x="175" y="352"/>
                    <a:pt x="178" y="351"/>
                  </a:cubicBezTo>
                  <a:cubicBezTo>
                    <a:pt x="179" y="351"/>
                    <a:pt x="179" y="353"/>
                    <a:pt x="183" y="352"/>
                  </a:cubicBezTo>
                  <a:cubicBezTo>
                    <a:pt x="184" y="351"/>
                    <a:pt x="186" y="350"/>
                    <a:pt x="187" y="348"/>
                  </a:cubicBezTo>
                  <a:cubicBezTo>
                    <a:pt x="188" y="348"/>
                    <a:pt x="190" y="346"/>
                    <a:pt x="190" y="344"/>
                  </a:cubicBezTo>
                  <a:cubicBezTo>
                    <a:pt x="190" y="342"/>
                    <a:pt x="188" y="340"/>
                    <a:pt x="188" y="337"/>
                  </a:cubicBezTo>
                  <a:cubicBezTo>
                    <a:pt x="188" y="334"/>
                    <a:pt x="189" y="330"/>
                    <a:pt x="191" y="328"/>
                  </a:cubicBezTo>
                  <a:cubicBezTo>
                    <a:pt x="194" y="325"/>
                    <a:pt x="194" y="327"/>
                    <a:pt x="195" y="322"/>
                  </a:cubicBezTo>
                  <a:cubicBezTo>
                    <a:pt x="197" y="323"/>
                    <a:pt x="200" y="324"/>
                    <a:pt x="202" y="325"/>
                  </a:cubicBezTo>
                  <a:cubicBezTo>
                    <a:pt x="205" y="327"/>
                    <a:pt x="206" y="328"/>
                    <a:pt x="208" y="327"/>
                  </a:cubicBezTo>
                  <a:cubicBezTo>
                    <a:pt x="210" y="328"/>
                    <a:pt x="217" y="330"/>
                    <a:pt x="220" y="331"/>
                  </a:cubicBezTo>
                  <a:cubicBezTo>
                    <a:pt x="223" y="332"/>
                    <a:pt x="222" y="334"/>
                    <a:pt x="222" y="336"/>
                  </a:cubicBezTo>
                  <a:cubicBezTo>
                    <a:pt x="222" y="337"/>
                    <a:pt x="224" y="340"/>
                    <a:pt x="226" y="343"/>
                  </a:cubicBezTo>
                  <a:cubicBezTo>
                    <a:pt x="227" y="345"/>
                    <a:pt x="230" y="345"/>
                    <a:pt x="232" y="347"/>
                  </a:cubicBezTo>
                  <a:cubicBezTo>
                    <a:pt x="234" y="347"/>
                    <a:pt x="237" y="347"/>
                    <a:pt x="237" y="346"/>
                  </a:cubicBezTo>
                  <a:cubicBezTo>
                    <a:pt x="240" y="345"/>
                    <a:pt x="244" y="343"/>
                    <a:pt x="246" y="342"/>
                  </a:cubicBezTo>
                  <a:cubicBezTo>
                    <a:pt x="249" y="342"/>
                    <a:pt x="251" y="343"/>
                    <a:pt x="254" y="342"/>
                  </a:cubicBezTo>
                  <a:cubicBezTo>
                    <a:pt x="260" y="342"/>
                    <a:pt x="259" y="347"/>
                    <a:pt x="262" y="347"/>
                  </a:cubicBezTo>
                  <a:cubicBezTo>
                    <a:pt x="263" y="347"/>
                    <a:pt x="265" y="346"/>
                    <a:pt x="267" y="347"/>
                  </a:cubicBezTo>
                  <a:cubicBezTo>
                    <a:pt x="267" y="347"/>
                    <a:pt x="267" y="347"/>
                    <a:pt x="268" y="347"/>
                  </a:cubicBezTo>
                  <a:cubicBezTo>
                    <a:pt x="271" y="350"/>
                    <a:pt x="272" y="354"/>
                    <a:pt x="279" y="353"/>
                  </a:cubicBezTo>
                  <a:cubicBezTo>
                    <a:pt x="282" y="352"/>
                    <a:pt x="283" y="353"/>
                    <a:pt x="286" y="353"/>
                  </a:cubicBezTo>
                  <a:cubicBezTo>
                    <a:pt x="287" y="354"/>
                    <a:pt x="288" y="352"/>
                    <a:pt x="289" y="352"/>
                  </a:cubicBezTo>
                  <a:cubicBezTo>
                    <a:pt x="291" y="352"/>
                    <a:pt x="292" y="353"/>
                    <a:pt x="294" y="353"/>
                  </a:cubicBezTo>
                  <a:cubicBezTo>
                    <a:pt x="297" y="352"/>
                    <a:pt x="298" y="349"/>
                    <a:pt x="301" y="348"/>
                  </a:cubicBezTo>
                  <a:cubicBezTo>
                    <a:pt x="304" y="347"/>
                    <a:pt x="307" y="347"/>
                    <a:pt x="309" y="346"/>
                  </a:cubicBezTo>
                  <a:cubicBezTo>
                    <a:pt x="311" y="344"/>
                    <a:pt x="311" y="341"/>
                    <a:pt x="313" y="339"/>
                  </a:cubicBezTo>
                  <a:cubicBezTo>
                    <a:pt x="314" y="337"/>
                    <a:pt x="316" y="338"/>
                    <a:pt x="317" y="336"/>
                  </a:cubicBezTo>
                  <a:cubicBezTo>
                    <a:pt x="319" y="335"/>
                    <a:pt x="319" y="334"/>
                    <a:pt x="321" y="333"/>
                  </a:cubicBezTo>
                  <a:cubicBezTo>
                    <a:pt x="324" y="333"/>
                    <a:pt x="327" y="336"/>
                    <a:pt x="330" y="337"/>
                  </a:cubicBezTo>
                  <a:cubicBezTo>
                    <a:pt x="332" y="337"/>
                    <a:pt x="334" y="334"/>
                    <a:pt x="336" y="334"/>
                  </a:cubicBezTo>
                  <a:cubicBezTo>
                    <a:pt x="341" y="334"/>
                    <a:pt x="344" y="339"/>
                    <a:pt x="351" y="337"/>
                  </a:cubicBezTo>
                  <a:cubicBezTo>
                    <a:pt x="351" y="337"/>
                    <a:pt x="352" y="333"/>
                    <a:pt x="353" y="332"/>
                  </a:cubicBezTo>
                  <a:cubicBezTo>
                    <a:pt x="355" y="331"/>
                    <a:pt x="359" y="331"/>
                    <a:pt x="360" y="328"/>
                  </a:cubicBezTo>
                  <a:cubicBezTo>
                    <a:pt x="360" y="325"/>
                    <a:pt x="358" y="324"/>
                    <a:pt x="358" y="323"/>
                  </a:cubicBezTo>
                  <a:cubicBezTo>
                    <a:pt x="357" y="320"/>
                    <a:pt x="358" y="314"/>
                    <a:pt x="359" y="312"/>
                  </a:cubicBezTo>
                  <a:cubicBezTo>
                    <a:pt x="359" y="309"/>
                    <a:pt x="360" y="306"/>
                    <a:pt x="362" y="303"/>
                  </a:cubicBezTo>
                  <a:cubicBezTo>
                    <a:pt x="362" y="298"/>
                    <a:pt x="361" y="295"/>
                    <a:pt x="360" y="294"/>
                  </a:cubicBezTo>
                  <a:cubicBezTo>
                    <a:pt x="358" y="293"/>
                    <a:pt x="356" y="292"/>
                    <a:pt x="355" y="291"/>
                  </a:cubicBezTo>
                  <a:cubicBezTo>
                    <a:pt x="355" y="289"/>
                    <a:pt x="363" y="284"/>
                    <a:pt x="364" y="283"/>
                  </a:cubicBezTo>
                  <a:cubicBezTo>
                    <a:pt x="366" y="282"/>
                    <a:pt x="366" y="281"/>
                    <a:pt x="367" y="280"/>
                  </a:cubicBezTo>
                  <a:cubicBezTo>
                    <a:pt x="367" y="280"/>
                    <a:pt x="367" y="280"/>
                    <a:pt x="367" y="280"/>
                  </a:cubicBezTo>
                  <a:lnTo>
                    <a:pt x="365" y="275"/>
                  </a:lnTo>
                  <a:cubicBezTo>
                    <a:pt x="364" y="274"/>
                    <a:pt x="361" y="275"/>
                    <a:pt x="361" y="273"/>
                  </a:cubicBezTo>
                  <a:cubicBezTo>
                    <a:pt x="359" y="270"/>
                    <a:pt x="363" y="269"/>
                    <a:pt x="363" y="266"/>
                  </a:cubicBezTo>
                  <a:cubicBezTo>
                    <a:pt x="361" y="262"/>
                    <a:pt x="358" y="265"/>
                    <a:pt x="357" y="264"/>
                  </a:cubicBezTo>
                  <a:cubicBezTo>
                    <a:pt x="357" y="263"/>
                    <a:pt x="358" y="261"/>
                    <a:pt x="359" y="259"/>
                  </a:cubicBezTo>
                  <a:cubicBezTo>
                    <a:pt x="359" y="257"/>
                    <a:pt x="358" y="254"/>
                    <a:pt x="356" y="253"/>
                  </a:cubicBezTo>
                  <a:cubicBezTo>
                    <a:pt x="355" y="253"/>
                    <a:pt x="355" y="256"/>
                    <a:pt x="354" y="256"/>
                  </a:cubicBezTo>
                  <a:cubicBezTo>
                    <a:pt x="351" y="256"/>
                    <a:pt x="353" y="251"/>
                    <a:pt x="351" y="250"/>
                  </a:cubicBezTo>
                  <a:cubicBezTo>
                    <a:pt x="348" y="248"/>
                    <a:pt x="346" y="254"/>
                    <a:pt x="344" y="252"/>
                  </a:cubicBezTo>
                  <a:cubicBezTo>
                    <a:pt x="342" y="250"/>
                    <a:pt x="345" y="249"/>
                    <a:pt x="344" y="248"/>
                  </a:cubicBezTo>
                  <a:cubicBezTo>
                    <a:pt x="343" y="245"/>
                    <a:pt x="339" y="247"/>
                    <a:pt x="338" y="245"/>
                  </a:cubicBezTo>
                  <a:cubicBezTo>
                    <a:pt x="338" y="244"/>
                    <a:pt x="339" y="243"/>
                    <a:pt x="340" y="241"/>
                  </a:cubicBezTo>
                  <a:cubicBezTo>
                    <a:pt x="339" y="241"/>
                    <a:pt x="339" y="241"/>
                    <a:pt x="339" y="241"/>
                  </a:cubicBezTo>
                  <a:cubicBezTo>
                    <a:pt x="333" y="241"/>
                    <a:pt x="336" y="236"/>
                    <a:pt x="334" y="235"/>
                  </a:cubicBezTo>
                  <a:cubicBezTo>
                    <a:pt x="333" y="234"/>
                    <a:pt x="332" y="236"/>
                    <a:pt x="330" y="234"/>
                  </a:cubicBezTo>
                  <a:cubicBezTo>
                    <a:pt x="329" y="233"/>
                    <a:pt x="331" y="231"/>
                    <a:pt x="330" y="230"/>
                  </a:cubicBezTo>
                  <a:cubicBezTo>
                    <a:pt x="330" y="228"/>
                    <a:pt x="328" y="228"/>
                    <a:pt x="327" y="228"/>
                  </a:cubicBezTo>
                  <a:cubicBezTo>
                    <a:pt x="329" y="224"/>
                    <a:pt x="325" y="224"/>
                    <a:pt x="325" y="223"/>
                  </a:cubicBezTo>
                  <a:cubicBezTo>
                    <a:pt x="325" y="217"/>
                    <a:pt x="323" y="220"/>
                    <a:pt x="322" y="218"/>
                  </a:cubicBezTo>
                  <a:cubicBezTo>
                    <a:pt x="323" y="214"/>
                    <a:pt x="321" y="213"/>
                    <a:pt x="319" y="213"/>
                  </a:cubicBezTo>
                  <a:cubicBezTo>
                    <a:pt x="318" y="214"/>
                    <a:pt x="318" y="216"/>
                    <a:pt x="316" y="215"/>
                  </a:cubicBezTo>
                  <a:cubicBezTo>
                    <a:pt x="315" y="216"/>
                    <a:pt x="313" y="216"/>
                    <a:pt x="311" y="216"/>
                  </a:cubicBezTo>
                  <a:cubicBezTo>
                    <a:pt x="312" y="208"/>
                    <a:pt x="304" y="205"/>
                    <a:pt x="297" y="206"/>
                  </a:cubicBezTo>
                  <a:cubicBezTo>
                    <a:pt x="292" y="216"/>
                    <a:pt x="297" y="214"/>
                    <a:pt x="295" y="217"/>
                  </a:cubicBezTo>
                  <a:cubicBezTo>
                    <a:pt x="294" y="218"/>
                    <a:pt x="291" y="219"/>
                    <a:pt x="290" y="220"/>
                  </a:cubicBezTo>
                  <a:cubicBezTo>
                    <a:pt x="290" y="223"/>
                    <a:pt x="289" y="228"/>
                    <a:pt x="287" y="228"/>
                  </a:cubicBezTo>
                  <a:cubicBezTo>
                    <a:pt x="287" y="229"/>
                    <a:pt x="287" y="230"/>
                    <a:pt x="286" y="230"/>
                  </a:cubicBezTo>
                  <a:cubicBezTo>
                    <a:pt x="285" y="230"/>
                    <a:pt x="285" y="227"/>
                    <a:pt x="285" y="226"/>
                  </a:cubicBezTo>
                  <a:cubicBezTo>
                    <a:pt x="283" y="226"/>
                    <a:pt x="283" y="223"/>
                    <a:pt x="282" y="224"/>
                  </a:cubicBezTo>
                  <a:cubicBezTo>
                    <a:pt x="280" y="226"/>
                    <a:pt x="280" y="226"/>
                    <a:pt x="278" y="226"/>
                  </a:cubicBezTo>
                  <a:cubicBezTo>
                    <a:pt x="275" y="228"/>
                    <a:pt x="275" y="227"/>
                    <a:pt x="273" y="228"/>
                  </a:cubicBezTo>
                  <a:cubicBezTo>
                    <a:pt x="271" y="228"/>
                    <a:pt x="271" y="231"/>
                    <a:pt x="269" y="231"/>
                  </a:cubicBezTo>
                  <a:cubicBezTo>
                    <a:pt x="264" y="229"/>
                    <a:pt x="265" y="224"/>
                    <a:pt x="266" y="223"/>
                  </a:cubicBezTo>
                  <a:cubicBezTo>
                    <a:pt x="264" y="218"/>
                    <a:pt x="266" y="213"/>
                    <a:pt x="268" y="210"/>
                  </a:cubicBezTo>
                  <a:cubicBezTo>
                    <a:pt x="269" y="208"/>
                    <a:pt x="268" y="207"/>
                    <a:pt x="269" y="205"/>
                  </a:cubicBezTo>
                  <a:cubicBezTo>
                    <a:pt x="266" y="204"/>
                    <a:pt x="263" y="201"/>
                    <a:pt x="261" y="198"/>
                  </a:cubicBezTo>
                  <a:cubicBezTo>
                    <a:pt x="260" y="196"/>
                    <a:pt x="263" y="195"/>
                    <a:pt x="262" y="192"/>
                  </a:cubicBezTo>
                  <a:cubicBezTo>
                    <a:pt x="262" y="190"/>
                    <a:pt x="258" y="190"/>
                    <a:pt x="259" y="183"/>
                  </a:cubicBezTo>
                  <a:cubicBezTo>
                    <a:pt x="260" y="181"/>
                    <a:pt x="256" y="175"/>
                    <a:pt x="255" y="175"/>
                  </a:cubicBezTo>
                  <a:cubicBezTo>
                    <a:pt x="254" y="175"/>
                    <a:pt x="251" y="177"/>
                    <a:pt x="251" y="175"/>
                  </a:cubicBezTo>
                  <a:cubicBezTo>
                    <a:pt x="250" y="175"/>
                    <a:pt x="250" y="172"/>
                    <a:pt x="251" y="172"/>
                  </a:cubicBezTo>
                  <a:cubicBezTo>
                    <a:pt x="252" y="172"/>
                    <a:pt x="254" y="172"/>
                    <a:pt x="253" y="170"/>
                  </a:cubicBezTo>
                  <a:lnTo>
                    <a:pt x="251" y="166"/>
                  </a:lnTo>
                  <a:lnTo>
                    <a:pt x="249" y="167"/>
                  </a:lnTo>
                  <a:cubicBezTo>
                    <a:pt x="248" y="167"/>
                    <a:pt x="247" y="167"/>
                    <a:pt x="246" y="166"/>
                  </a:cubicBezTo>
                  <a:cubicBezTo>
                    <a:pt x="245" y="166"/>
                    <a:pt x="244" y="167"/>
                    <a:pt x="243" y="167"/>
                  </a:cubicBezTo>
                  <a:cubicBezTo>
                    <a:pt x="242" y="166"/>
                    <a:pt x="242" y="165"/>
                    <a:pt x="241" y="165"/>
                  </a:cubicBezTo>
                  <a:cubicBezTo>
                    <a:pt x="240" y="165"/>
                    <a:pt x="239" y="167"/>
                    <a:pt x="237" y="165"/>
                  </a:cubicBezTo>
                  <a:cubicBezTo>
                    <a:pt x="235" y="163"/>
                    <a:pt x="238" y="161"/>
                    <a:pt x="239" y="161"/>
                  </a:cubicBezTo>
                  <a:cubicBezTo>
                    <a:pt x="239" y="160"/>
                    <a:pt x="237" y="160"/>
                    <a:pt x="237" y="159"/>
                  </a:cubicBezTo>
                  <a:cubicBezTo>
                    <a:pt x="239" y="157"/>
                    <a:pt x="241" y="155"/>
                    <a:pt x="242" y="152"/>
                  </a:cubicBezTo>
                  <a:cubicBezTo>
                    <a:pt x="240" y="151"/>
                    <a:pt x="240" y="149"/>
                    <a:pt x="239" y="148"/>
                  </a:cubicBezTo>
                  <a:cubicBezTo>
                    <a:pt x="238" y="146"/>
                    <a:pt x="237" y="146"/>
                    <a:pt x="235" y="143"/>
                  </a:cubicBezTo>
                  <a:cubicBezTo>
                    <a:pt x="235" y="142"/>
                    <a:pt x="237" y="139"/>
                    <a:pt x="237" y="138"/>
                  </a:cubicBezTo>
                  <a:cubicBezTo>
                    <a:pt x="237" y="135"/>
                    <a:pt x="233" y="136"/>
                    <a:pt x="233" y="134"/>
                  </a:cubicBezTo>
                  <a:cubicBezTo>
                    <a:pt x="235" y="131"/>
                    <a:pt x="237" y="133"/>
                    <a:pt x="239" y="131"/>
                  </a:cubicBezTo>
                  <a:cubicBezTo>
                    <a:pt x="239" y="129"/>
                    <a:pt x="238" y="125"/>
                    <a:pt x="238" y="121"/>
                  </a:cubicBezTo>
                  <a:cubicBezTo>
                    <a:pt x="237" y="115"/>
                    <a:pt x="237" y="111"/>
                    <a:pt x="236" y="108"/>
                  </a:cubicBezTo>
                  <a:cubicBezTo>
                    <a:pt x="235" y="106"/>
                    <a:pt x="231" y="105"/>
                    <a:pt x="232" y="102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33" y="101"/>
                    <a:pt x="235" y="102"/>
                    <a:pt x="236" y="102"/>
                  </a:cubicBezTo>
                  <a:cubicBezTo>
                    <a:pt x="238" y="101"/>
                    <a:pt x="240" y="98"/>
                    <a:pt x="241" y="97"/>
                  </a:cubicBezTo>
                  <a:cubicBezTo>
                    <a:pt x="243" y="97"/>
                    <a:pt x="244" y="99"/>
                    <a:pt x="246" y="98"/>
                  </a:cubicBezTo>
                  <a:cubicBezTo>
                    <a:pt x="248" y="96"/>
                    <a:pt x="245" y="94"/>
                    <a:pt x="246" y="92"/>
                  </a:cubicBezTo>
                  <a:cubicBezTo>
                    <a:pt x="247" y="90"/>
                    <a:pt x="248" y="90"/>
                    <a:pt x="250" y="89"/>
                  </a:cubicBezTo>
                  <a:cubicBezTo>
                    <a:pt x="251" y="88"/>
                    <a:pt x="251" y="87"/>
                    <a:pt x="251" y="86"/>
                  </a:cubicBezTo>
                  <a:cubicBezTo>
                    <a:pt x="253" y="83"/>
                    <a:pt x="257" y="81"/>
                    <a:pt x="258" y="79"/>
                  </a:cubicBezTo>
                  <a:cubicBezTo>
                    <a:pt x="258" y="77"/>
                    <a:pt x="255" y="76"/>
                    <a:pt x="255" y="75"/>
                  </a:cubicBezTo>
                  <a:cubicBezTo>
                    <a:pt x="254" y="73"/>
                    <a:pt x="255" y="71"/>
                    <a:pt x="254" y="70"/>
                  </a:cubicBezTo>
                  <a:cubicBezTo>
                    <a:pt x="253" y="66"/>
                    <a:pt x="250" y="66"/>
                    <a:pt x="248" y="64"/>
                  </a:cubicBezTo>
                  <a:cubicBezTo>
                    <a:pt x="247" y="63"/>
                    <a:pt x="248" y="61"/>
                    <a:pt x="247" y="60"/>
                  </a:cubicBezTo>
                  <a:cubicBezTo>
                    <a:pt x="245" y="58"/>
                    <a:pt x="247" y="55"/>
                    <a:pt x="247" y="54"/>
                  </a:cubicBezTo>
                  <a:cubicBezTo>
                    <a:pt x="244" y="52"/>
                    <a:pt x="245" y="50"/>
                    <a:pt x="247" y="47"/>
                  </a:cubicBezTo>
                  <a:cubicBezTo>
                    <a:pt x="247" y="47"/>
                    <a:pt x="247" y="47"/>
                    <a:pt x="247" y="47"/>
                  </a:cubicBezTo>
                  <a:cubicBezTo>
                    <a:pt x="247" y="46"/>
                    <a:pt x="247" y="45"/>
                    <a:pt x="246" y="44"/>
                  </a:cubicBezTo>
                  <a:cubicBezTo>
                    <a:pt x="245" y="44"/>
                    <a:pt x="245" y="46"/>
                    <a:pt x="244" y="46"/>
                  </a:cubicBezTo>
                  <a:cubicBezTo>
                    <a:pt x="243" y="46"/>
                    <a:pt x="243" y="45"/>
                    <a:pt x="243" y="45"/>
                  </a:cubicBezTo>
                  <a:cubicBezTo>
                    <a:pt x="242" y="46"/>
                    <a:pt x="240" y="48"/>
                    <a:pt x="240" y="49"/>
                  </a:cubicBezTo>
                  <a:cubicBezTo>
                    <a:pt x="241" y="50"/>
                    <a:pt x="243" y="49"/>
                    <a:pt x="244" y="47"/>
                  </a:cubicBezTo>
                  <a:cubicBezTo>
                    <a:pt x="247" y="48"/>
                    <a:pt x="246" y="48"/>
                    <a:pt x="244" y="51"/>
                  </a:cubicBezTo>
                  <a:cubicBezTo>
                    <a:pt x="244" y="51"/>
                    <a:pt x="243" y="52"/>
                    <a:pt x="243" y="53"/>
                  </a:cubicBezTo>
                  <a:cubicBezTo>
                    <a:pt x="241" y="53"/>
                    <a:pt x="240" y="51"/>
                    <a:pt x="239" y="51"/>
                  </a:cubicBezTo>
                  <a:cubicBezTo>
                    <a:pt x="238" y="52"/>
                    <a:pt x="239" y="53"/>
                    <a:pt x="239" y="55"/>
                  </a:cubicBezTo>
                  <a:cubicBezTo>
                    <a:pt x="239" y="55"/>
                    <a:pt x="237" y="55"/>
                    <a:pt x="237" y="55"/>
                  </a:cubicBezTo>
                  <a:cubicBezTo>
                    <a:pt x="236" y="56"/>
                    <a:pt x="237" y="57"/>
                    <a:pt x="236" y="58"/>
                  </a:cubicBezTo>
                  <a:cubicBezTo>
                    <a:pt x="234" y="58"/>
                    <a:pt x="232" y="57"/>
                    <a:pt x="231" y="57"/>
                  </a:cubicBezTo>
                  <a:cubicBezTo>
                    <a:pt x="229" y="59"/>
                    <a:pt x="229" y="63"/>
                    <a:pt x="226" y="63"/>
                  </a:cubicBezTo>
                  <a:cubicBezTo>
                    <a:pt x="224" y="63"/>
                    <a:pt x="228" y="60"/>
                    <a:pt x="228" y="59"/>
                  </a:cubicBezTo>
                  <a:cubicBezTo>
                    <a:pt x="228" y="59"/>
                    <a:pt x="228" y="58"/>
                    <a:pt x="228" y="57"/>
                  </a:cubicBezTo>
                  <a:cubicBezTo>
                    <a:pt x="229" y="56"/>
                    <a:pt x="231" y="55"/>
                    <a:pt x="232" y="54"/>
                  </a:cubicBezTo>
                  <a:cubicBezTo>
                    <a:pt x="232" y="53"/>
                    <a:pt x="232" y="53"/>
                    <a:pt x="232" y="52"/>
                  </a:cubicBezTo>
                  <a:cubicBezTo>
                    <a:pt x="233" y="51"/>
                    <a:pt x="235" y="51"/>
                    <a:pt x="236" y="51"/>
                  </a:cubicBezTo>
                  <a:cubicBezTo>
                    <a:pt x="237" y="50"/>
                    <a:pt x="237" y="48"/>
                    <a:pt x="237" y="47"/>
                  </a:cubicBezTo>
                  <a:cubicBezTo>
                    <a:pt x="238" y="47"/>
                    <a:pt x="240" y="46"/>
                    <a:pt x="241" y="45"/>
                  </a:cubicBezTo>
                  <a:cubicBezTo>
                    <a:pt x="241" y="44"/>
                    <a:pt x="240" y="43"/>
                    <a:pt x="240" y="42"/>
                  </a:cubicBezTo>
                  <a:cubicBezTo>
                    <a:pt x="240" y="41"/>
                    <a:pt x="242" y="42"/>
                    <a:pt x="243" y="39"/>
                  </a:cubicBezTo>
                  <a:cubicBezTo>
                    <a:pt x="244" y="38"/>
                    <a:pt x="245" y="40"/>
                    <a:pt x="246" y="36"/>
                  </a:cubicBezTo>
                  <a:cubicBezTo>
                    <a:pt x="246" y="35"/>
                    <a:pt x="249" y="37"/>
                    <a:pt x="248" y="33"/>
                  </a:cubicBezTo>
                  <a:cubicBezTo>
                    <a:pt x="249" y="31"/>
                    <a:pt x="251" y="34"/>
                    <a:pt x="252" y="28"/>
                  </a:cubicBezTo>
                  <a:cubicBezTo>
                    <a:pt x="252" y="27"/>
                    <a:pt x="252" y="25"/>
                    <a:pt x="249" y="25"/>
                  </a:cubicBezTo>
                  <a:cubicBezTo>
                    <a:pt x="247" y="24"/>
                    <a:pt x="246" y="23"/>
                    <a:pt x="247" y="21"/>
                  </a:cubicBezTo>
                  <a:cubicBezTo>
                    <a:pt x="247" y="21"/>
                    <a:pt x="248" y="23"/>
                    <a:pt x="249" y="22"/>
                  </a:cubicBezTo>
                  <a:cubicBezTo>
                    <a:pt x="249" y="23"/>
                    <a:pt x="250" y="24"/>
                    <a:pt x="250" y="23"/>
                  </a:cubicBezTo>
                  <a:cubicBezTo>
                    <a:pt x="251" y="21"/>
                    <a:pt x="250" y="21"/>
                    <a:pt x="249" y="20"/>
                  </a:cubicBezTo>
                  <a:cubicBezTo>
                    <a:pt x="249" y="18"/>
                    <a:pt x="249" y="16"/>
                    <a:pt x="248" y="16"/>
                  </a:cubicBezTo>
                  <a:cubicBezTo>
                    <a:pt x="247" y="16"/>
                    <a:pt x="247" y="18"/>
                    <a:pt x="247" y="18"/>
                  </a:cubicBezTo>
                  <a:cubicBezTo>
                    <a:pt x="246" y="18"/>
                    <a:pt x="245" y="17"/>
                    <a:pt x="246" y="16"/>
                  </a:cubicBezTo>
                  <a:cubicBezTo>
                    <a:pt x="247" y="13"/>
                    <a:pt x="244" y="16"/>
                    <a:pt x="243" y="15"/>
                  </a:cubicBezTo>
                  <a:cubicBezTo>
                    <a:pt x="242" y="15"/>
                    <a:pt x="243" y="14"/>
                    <a:pt x="243" y="13"/>
                  </a:cubicBezTo>
                  <a:cubicBezTo>
                    <a:pt x="242" y="13"/>
                    <a:pt x="242" y="13"/>
                    <a:pt x="241" y="12"/>
                  </a:cubicBezTo>
                  <a:cubicBezTo>
                    <a:pt x="241" y="11"/>
                    <a:pt x="241" y="10"/>
                    <a:pt x="239" y="11"/>
                  </a:cubicBezTo>
                  <a:cubicBezTo>
                    <a:pt x="238" y="12"/>
                    <a:pt x="237" y="12"/>
                    <a:pt x="235" y="12"/>
                  </a:cubicBezTo>
                  <a:cubicBezTo>
                    <a:pt x="233" y="13"/>
                    <a:pt x="231" y="11"/>
                    <a:pt x="230" y="12"/>
                  </a:cubicBezTo>
                  <a:cubicBezTo>
                    <a:pt x="229" y="12"/>
                    <a:pt x="230" y="13"/>
                    <a:pt x="231" y="14"/>
                  </a:cubicBezTo>
                  <a:cubicBezTo>
                    <a:pt x="231" y="16"/>
                    <a:pt x="226" y="16"/>
                    <a:pt x="226" y="14"/>
                  </a:cubicBezTo>
                  <a:cubicBezTo>
                    <a:pt x="226" y="13"/>
                    <a:pt x="229" y="11"/>
                    <a:pt x="228" y="10"/>
                  </a:cubicBezTo>
                  <a:cubicBezTo>
                    <a:pt x="227" y="8"/>
                    <a:pt x="225" y="10"/>
                    <a:pt x="223" y="10"/>
                  </a:cubicBezTo>
                  <a:cubicBezTo>
                    <a:pt x="222" y="10"/>
                    <a:pt x="223" y="9"/>
                    <a:pt x="222" y="9"/>
                  </a:cubicBezTo>
                  <a:cubicBezTo>
                    <a:pt x="222" y="9"/>
                    <a:pt x="220" y="10"/>
                    <a:pt x="220" y="8"/>
                  </a:cubicBezTo>
                  <a:cubicBezTo>
                    <a:pt x="220" y="7"/>
                    <a:pt x="223" y="6"/>
                    <a:pt x="224" y="5"/>
                  </a:cubicBezTo>
                  <a:cubicBezTo>
                    <a:pt x="224" y="4"/>
                    <a:pt x="222" y="3"/>
                    <a:pt x="222" y="3"/>
                  </a:cubicBezTo>
                  <a:cubicBezTo>
                    <a:pt x="222" y="3"/>
                    <a:pt x="221" y="4"/>
                    <a:pt x="220" y="3"/>
                  </a:cubicBezTo>
                  <a:cubicBezTo>
                    <a:pt x="220" y="1"/>
                    <a:pt x="219" y="1"/>
                    <a:pt x="218" y="1"/>
                  </a:cubicBezTo>
                  <a:cubicBezTo>
                    <a:pt x="216" y="0"/>
                    <a:pt x="216" y="2"/>
                    <a:pt x="216" y="3"/>
                  </a:cubicBezTo>
                  <a:cubicBezTo>
                    <a:pt x="214" y="3"/>
                    <a:pt x="214" y="4"/>
                    <a:pt x="214" y="6"/>
                  </a:cubicBezTo>
                  <a:cubicBezTo>
                    <a:pt x="213" y="6"/>
                    <a:pt x="211" y="5"/>
                    <a:pt x="210" y="8"/>
                  </a:cubicBezTo>
                  <a:cubicBezTo>
                    <a:pt x="209" y="10"/>
                    <a:pt x="210" y="11"/>
                    <a:pt x="209" y="12"/>
                  </a:cubicBezTo>
                  <a:cubicBezTo>
                    <a:pt x="209" y="12"/>
                    <a:pt x="208" y="12"/>
                    <a:pt x="208" y="13"/>
                  </a:cubicBezTo>
                  <a:cubicBezTo>
                    <a:pt x="210" y="14"/>
                    <a:pt x="209" y="15"/>
                    <a:pt x="209" y="16"/>
                  </a:cubicBezTo>
                  <a:cubicBezTo>
                    <a:pt x="211" y="17"/>
                    <a:pt x="213" y="18"/>
                    <a:pt x="212" y="19"/>
                  </a:cubicBezTo>
                  <a:cubicBezTo>
                    <a:pt x="211" y="19"/>
                    <a:pt x="209" y="16"/>
                    <a:pt x="202" y="17"/>
                  </a:cubicBezTo>
                  <a:cubicBezTo>
                    <a:pt x="202" y="18"/>
                    <a:pt x="206" y="20"/>
                    <a:pt x="205" y="22"/>
                  </a:cubicBezTo>
                  <a:cubicBezTo>
                    <a:pt x="202" y="20"/>
                    <a:pt x="199" y="19"/>
                    <a:pt x="198" y="23"/>
                  </a:cubicBezTo>
                  <a:cubicBezTo>
                    <a:pt x="197" y="23"/>
                    <a:pt x="196" y="23"/>
                    <a:pt x="195" y="24"/>
                  </a:cubicBezTo>
                  <a:cubicBezTo>
                    <a:pt x="193" y="23"/>
                    <a:pt x="192" y="24"/>
                    <a:pt x="191" y="23"/>
                  </a:cubicBezTo>
                  <a:cubicBezTo>
                    <a:pt x="191" y="23"/>
                    <a:pt x="192" y="22"/>
                    <a:pt x="192" y="22"/>
                  </a:cubicBezTo>
                  <a:cubicBezTo>
                    <a:pt x="190" y="21"/>
                    <a:pt x="188" y="21"/>
                    <a:pt x="186" y="21"/>
                  </a:cubicBezTo>
                  <a:cubicBezTo>
                    <a:pt x="185" y="21"/>
                    <a:pt x="185" y="22"/>
                    <a:pt x="185" y="22"/>
                  </a:cubicBezTo>
                  <a:cubicBezTo>
                    <a:pt x="184" y="22"/>
                    <a:pt x="183" y="21"/>
                    <a:pt x="183" y="22"/>
                  </a:cubicBezTo>
                  <a:cubicBezTo>
                    <a:pt x="182" y="23"/>
                    <a:pt x="185" y="23"/>
                    <a:pt x="185" y="23"/>
                  </a:cubicBezTo>
                  <a:cubicBezTo>
                    <a:pt x="185" y="24"/>
                    <a:pt x="182" y="24"/>
                    <a:pt x="180" y="26"/>
                  </a:cubicBezTo>
                  <a:cubicBezTo>
                    <a:pt x="179" y="25"/>
                    <a:pt x="179" y="25"/>
                    <a:pt x="177" y="26"/>
                  </a:cubicBezTo>
                  <a:cubicBezTo>
                    <a:pt x="176" y="26"/>
                    <a:pt x="175" y="24"/>
                    <a:pt x="172" y="27"/>
                  </a:cubicBezTo>
                  <a:cubicBezTo>
                    <a:pt x="170" y="28"/>
                    <a:pt x="170" y="24"/>
                    <a:pt x="166" y="30"/>
                  </a:cubicBezTo>
                  <a:cubicBezTo>
                    <a:pt x="165" y="30"/>
                    <a:pt x="164" y="30"/>
                    <a:pt x="163" y="30"/>
                  </a:cubicBezTo>
                  <a:cubicBezTo>
                    <a:pt x="163" y="32"/>
                    <a:pt x="165" y="32"/>
                    <a:pt x="164" y="33"/>
                  </a:cubicBezTo>
                  <a:cubicBezTo>
                    <a:pt x="164" y="34"/>
                    <a:pt x="163" y="35"/>
                    <a:pt x="162" y="35"/>
                  </a:cubicBezTo>
                  <a:cubicBezTo>
                    <a:pt x="161" y="34"/>
                    <a:pt x="161" y="33"/>
                    <a:pt x="160" y="33"/>
                  </a:cubicBezTo>
                  <a:cubicBezTo>
                    <a:pt x="159" y="34"/>
                    <a:pt x="162" y="36"/>
                    <a:pt x="162" y="39"/>
                  </a:cubicBezTo>
                  <a:cubicBezTo>
                    <a:pt x="162" y="40"/>
                    <a:pt x="161" y="40"/>
                    <a:pt x="161" y="41"/>
                  </a:cubicBezTo>
                  <a:cubicBezTo>
                    <a:pt x="161" y="42"/>
                    <a:pt x="162" y="42"/>
                    <a:pt x="161" y="44"/>
                  </a:cubicBezTo>
                  <a:cubicBezTo>
                    <a:pt x="161" y="45"/>
                    <a:pt x="162" y="45"/>
                    <a:pt x="162" y="46"/>
                  </a:cubicBezTo>
                  <a:cubicBezTo>
                    <a:pt x="160" y="49"/>
                    <a:pt x="156" y="49"/>
                    <a:pt x="157" y="48"/>
                  </a:cubicBezTo>
                  <a:cubicBezTo>
                    <a:pt x="158" y="46"/>
                    <a:pt x="158" y="46"/>
                    <a:pt x="157" y="45"/>
                  </a:cubicBezTo>
                  <a:cubicBezTo>
                    <a:pt x="156" y="45"/>
                    <a:pt x="155" y="46"/>
                    <a:pt x="154" y="46"/>
                  </a:cubicBezTo>
                  <a:cubicBezTo>
                    <a:pt x="150" y="45"/>
                    <a:pt x="148" y="45"/>
                    <a:pt x="144" y="45"/>
                  </a:cubicBezTo>
                  <a:cubicBezTo>
                    <a:pt x="143" y="45"/>
                    <a:pt x="139" y="43"/>
                    <a:pt x="137" y="44"/>
                  </a:cubicBezTo>
                  <a:cubicBezTo>
                    <a:pt x="133" y="46"/>
                    <a:pt x="134" y="49"/>
                    <a:pt x="134" y="52"/>
                  </a:cubicBezTo>
                  <a:cubicBezTo>
                    <a:pt x="134" y="54"/>
                    <a:pt x="133" y="57"/>
                    <a:pt x="134" y="58"/>
                  </a:cubicBezTo>
                  <a:cubicBezTo>
                    <a:pt x="135" y="59"/>
                    <a:pt x="137" y="59"/>
                    <a:pt x="138" y="61"/>
                  </a:cubicBezTo>
                  <a:cubicBezTo>
                    <a:pt x="139" y="62"/>
                    <a:pt x="137" y="63"/>
                    <a:pt x="138" y="65"/>
                  </a:cubicBezTo>
                  <a:cubicBezTo>
                    <a:pt x="139" y="66"/>
                    <a:pt x="141" y="66"/>
                    <a:pt x="140" y="70"/>
                  </a:cubicBezTo>
                  <a:cubicBezTo>
                    <a:pt x="140" y="71"/>
                    <a:pt x="139" y="72"/>
                    <a:pt x="138" y="74"/>
                  </a:cubicBezTo>
                  <a:cubicBezTo>
                    <a:pt x="138" y="77"/>
                    <a:pt x="139" y="80"/>
                    <a:pt x="139" y="82"/>
                  </a:cubicBezTo>
                  <a:cubicBezTo>
                    <a:pt x="138" y="84"/>
                    <a:pt x="137" y="85"/>
                    <a:pt x="136" y="86"/>
                  </a:cubicBezTo>
                  <a:cubicBezTo>
                    <a:pt x="137" y="88"/>
                    <a:pt x="136" y="90"/>
                    <a:pt x="136" y="91"/>
                  </a:cubicBezTo>
                  <a:cubicBezTo>
                    <a:pt x="136" y="92"/>
                    <a:pt x="141" y="95"/>
                    <a:pt x="138" y="96"/>
                  </a:cubicBezTo>
                  <a:cubicBezTo>
                    <a:pt x="136" y="96"/>
                    <a:pt x="136" y="96"/>
                    <a:pt x="134" y="92"/>
                  </a:cubicBezTo>
                  <a:cubicBezTo>
                    <a:pt x="134" y="88"/>
                    <a:pt x="135" y="89"/>
                    <a:pt x="132" y="86"/>
                  </a:cubicBezTo>
                  <a:cubicBezTo>
                    <a:pt x="131" y="85"/>
                    <a:pt x="132" y="85"/>
                    <a:pt x="134" y="84"/>
                  </a:cubicBezTo>
                  <a:cubicBezTo>
                    <a:pt x="134" y="83"/>
                    <a:pt x="134" y="82"/>
                    <a:pt x="135" y="81"/>
                  </a:cubicBezTo>
                  <a:cubicBezTo>
                    <a:pt x="137" y="79"/>
                    <a:pt x="137" y="78"/>
                    <a:pt x="136" y="77"/>
                  </a:cubicBezTo>
                  <a:cubicBezTo>
                    <a:pt x="135" y="77"/>
                    <a:pt x="135" y="80"/>
                    <a:pt x="132" y="80"/>
                  </a:cubicBezTo>
                  <a:cubicBezTo>
                    <a:pt x="132" y="78"/>
                    <a:pt x="132" y="76"/>
                    <a:pt x="134" y="75"/>
                  </a:cubicBezTo>
                  <a:cubicBezTo>
                    <a:pt x="134" y="74"/>
                    <a:pt x="133" y="73"/>
                    <a:pt x="134" y="72"/>
                  </a:cubicBezTo>
                  <a:cubicBezTo>
                    <a:pt x="135" y="71"/>
                    <a:pt x="137" y="73"/>
                    <a:pt x="138" y="71"/>
                  </a:cubicBezTo>
                  <a:cubicBezTo>
                    <a:pt x="138" y="70"/>
                    <a:pt x="139" y="70"/>
                    <a:pt x="139" y="69"/>
                  </a:cubicBezTo>
                  <a:cubicBezTo>
                    <a:pt x="139" y="67"/>
                    <a:pt x="134" y="68"/>
                    <a:pt x="133" y="67"/>
                  </a:cubicBezTo>
                  <a:cubicBezTo>
                    <a:pt x="131" y="61"/>
                    <a:pt x="130" y="59"/>
                    <a:pt x="126" y="55"/>
                  </a:cubicBezTo>
                  <a:cubicBezTo>
                    <a:pt x="125" y="55"/>
                    <a:pt x="125" y="55"/>
                    <a:pt x="124" y="55"/>
                  </a:cubicBezTo>
                  <a:cubicBezTo>
                    <a:pt x="123" y="57"/>
                    <a:pt x="125" y="58"/>
                    <a:pt x="128" y="59"/>
                  </a:cubicBezTo>
                  <a:cubicBezTo>
                    <a:pt x="128" y="66"/>
                    <a:pt x="123" y="63"/>
                    <a:pt x="122" y="66"/>
                  </a:cubicBezTo>
                  <a:cubicBezTo>
                    <a:pt x="123" y="69"/>
                    <a:pt x="127" y="70"/>
                    <a:pt x="126" y="76"/>
                  </a:cubicBezTo>
                  <a:cubicBezTo>
                    <a:pt x="126" y="77"/>
                    <a:pt x="126" y="79"/>
                    <a:pt x="125" y="80"/>
                  </a:cubicBezTo>
                  <a:cubicBezTo>
                    <a:pt x="124" y="81"/>
                    <a:pt x="124" y="80"/>
                    <a:pt x="122" y="80"/>
                  </a:cubicBezTo>
                  <a:cubicBezTo>
                    <a:pt x="119" y="86"/>
                    <a:pt x="116" y="83"/>
                    <a:pt x="115" y="86"/>
                  </a:cubicBezTo>
                  <a:cubicBezTo>
                    <a:pt x="114" y="89"/>
                    <a:pt x="117" y="89"/>
                    <a:pt x="118" y="95"/>
                  </a:cubicBezTo>
                  <a:cubicBezTo>
                    <a:pt x="120" y="97"/>
                    <a:pt x="125" y="94"/>
                    <a:pt x="127" y="95"/>
                  </a:cubicBezTo>
                  <a:cubicBezTo>
                    <a:pt x="128" y="98"/>
                    <a:pt x="127" y="100"/>
                    <a:pt x="127" y="102"/>
                  </a:cubicBezTo>
                  <a:cubicBezTo>
                    <a:pt x="128" y="104"/>
                    <a:pt x="128" y="106"/>
                    <a:pt x="127" y="107"/>
                  </a:cubicBezTo>
                  <a:cubicBezTo>
                    <a:pt x="127" y="108"/>
                    <a:pt x="127" y="108"/>
                    <a:pt x="127" y="108"/>
                  </a:cubicBezTo>
                  <a:cubicBezTo>
                    <a:pt x="126" y="109"/>
                    <a:pt x="125" y="109"/>
                    <a:pt x="124" y="110"/>
                  </a:cubicBezTo>
                  <a:cubicBezTo>
                    <a:pt x="124" y="110"/>
                    <a:pt x="125" y="112"/>
                    <a:pt x="124" y="112"/>
                  </a:cubicBezTo>
                  <a:cubicBezTo>
                    <a:pt x="122" y="113"/>
                    <a:pt x="121" y="111"/>
                    <a:pt x="120" y="111"/>
                  </a:cubicBezTo>
                  <a:cubicBezTo>
                    <a:pt x="120" y="113"/>
                    <a:pt x="121" y="115"/>
                    <a:pt x="122" y="117"/>
                  </a:cubicBezTo>
                  <a:cubicBezTo>
                    <a:pt x="122" y="118"/>
                    <a:pt x="120" y="119"/>
                    <a:pt x="120" y="121"/>
                  </a:cubicBezTo>
                  <a:cubicBezTo>
                    <a:pt x="120" y="123"/>
                    <a:pt x="123" y="124"/>
                    <a:pt x="123" y="126"/>
                  </a:cubicBezTo>
                  <a:cubicBezTo>
                    <a:pt x="124" y="129"/>
                    <a:pt x="121" y="129"/>
                    <a:pt x="121" y="130"/>
                  </a:cubicBezTo>
                  <a:cubicBezTo>
                    <a:pt x="121" y="132"/>
                    <a:pt x="123" y="132"/>
                    <a:pt x="122" y="134"/>
                  </a:cubicBezTo>
                  <a:cubicBezTo>
                    <a:pt x="122" y="136"/>
                    <a:pt x="120" y="135"/>
                    <a:pt x="121" y="138"/>
                  </a:cubicBezTo>
                  <a:cubicBezTo>
                    <a:pt x="122" y="141"/>
                    <a:pt x="125" y="140"/>
                    <a:pt x="125" y="143"/>
                  </a:cubicBezTo>
                  <a:cubicBezTo>
                    <a:pt x="126" y="148"/>
                    <a:pt x="123" y="149"/>
                    <a:pt x="124" y="153"/>
                  </a:cubicBezTo>
                  <a:cubicBezTo>
                    <a:pt x="126" y="156"/>
                    <a:pt x="131" y="153"/>
                    <a:pt x="132" y="156"/>
                  </a:cubicBezTo>
                  <a:cubicBezTo>
                    <a:pt x="132" y="158"/>
                    <a:pt x="130" y="159"/>
                    <a:pt x="130" y="161"/>
                  </a:cubicBezTo>
                  <a:cubicBezTo>
                    <a:pt x="130" y="162"/>
                    <a:pt x="131" y="164"/>
                    <a:pt x="130" y="165"/>
                  </a:cubicBezTo>
                  <a:cubicBezTo>
                    <a:pt x="129" y="166"/>
                    <a:pt x="126" y="165"/>
                    <a:pt x="125" y="166"/>
                  </a:cubicBezTo>
                  <a:cubicBezTo>
                    <a:pt x="124" y="171"/>
                    <a:pt x="124" y="168"/>
                    <a:pt x="123" y="169"/>
                  </a:cubicBezTo>
                  <a:cubicBezTo>
                    <a:pt x="122" y="171"/>
                    <a:pt x="126" y="171"/>
                    <a:pt x="126" y="173"/>
                  </a:cubicBezTo>
                  <a:cubicBezTo>
                    <a:pt x="126" y="174"/>
                    <a:pt x="124" y="176"/>
                    <a:pt x="123" y="177"/>
                  </a:cubicBezTo>
                  <a:cubicBezTo>
                    <a:pt x="123" y="178"/>
                    <a:pt x="122" y="180"/>
                    <a:pt x="121" y="181"/>
                  </a:cubicBezTo>
                  <a:cubicBezTo>
                    <a:pt x="120" y="184"/>
                    <a:pt x="118" y="184"/>
                    <a:pt x="117" y="185"/>
                  </a:cubicBezTo>
                  <a:cubicBezTo>
                    <a:pt x="116" y="187"/>
                    <a:pt x="115" y="189"/>
                    <a:pt x="116" y="191"/>
                  </a:cubicBezTo>
                  <a:cubicBezTo>
                    <a:pt x="117" y="193"/>
                    <a:pt x="123" y="192"/>
                    <a:pt x="121" y="197"/>
                  </a:cubicBezTo>
                  <a:cubicBezTo>
                    <a:pt x="120" y="200"/>
                    <a:pt x="114" y="199"/>
                    <a:pt x="111" y="201"/>
                  </a:cubicBezTo>
                  <a:close/>
                </a:path>
              </a:pathLst>
            </a:custGeom>
            <a:noFill/>
            <a:ln w="0">
              <a:solidFill>
                <a:srgbClr val="8D949A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46" name="Freeform 100"/>
            <p:cNvSpPr>
              <a:spLocks noEditPoints="1"/>
            </p:cNvSpPr>
            <p:nvPr/>
          </p:nvSpPr>
          <p:spPr bwMode="auto">
            <a:xfrm>
              <a:off x="3038" y="1702"/>
              <a:ext cx="1437" cy="1944"/>
            </a:xfrm>
            <a:custGeom>
              <a:avLst/>
              <a:gdLst>
                <a:gd name="T0" fmla="*/ 741128 w 375"/>
                <a:gd name="T1" fmla="*/ 1576996 h 496"/>
                <a:gd name="T2" fmla="*/ 630510 w 375"/>
                <a:gd name="T3" fmla="*/ 1544414 h 496"/>
                <a:gd name="T4" fmla="*/ 484315 w 375"/>
                <a:gd name="T5" fmla="*/ 1431646 h 496"/>
                <a:gd name="T6" fmla="*/ 389220 w 375"/>
                <a:gd name="T7" fmla="*/ 1355917 h 496"/>
                <a:gd name="T8" fmla="*/ 345447 w 375"/>
                <a:gd name="T9" fmla="*/ 1301367 h 496"/>
                <a:gd name="T10" fmla="*/ 342010 w 375"/>
                <a:gd name="T11" fmla="*/ 1301367 h 496"/>
                <a:gd name="T12" fmla="*/ 342010 w 375"/>
                <a:gd name="T13" fmla="*/ 1301367 h 496"/>
                <a:gd name="T14" fmla="*/ 313082 w 375"/>
                <a:gd name="T15" fmla="*/ 1276373 h 496"/>
                <a:gd name="T16" fmla="*/ 177694 w 375"/>
                <a:gd name="T17" fmla="*/ 1254162 h 496"/>
                <a:gd name="T18" fmla="*/ 98310 w 375"/>
                <a:gd name="T19" fmla="*/ 1123699 h 496"/>
                <a:gd name="T20" fmla="*/ 18957 w 375"/>
                <a:gd name="T21" fmla="*/ 1025738 h 496"/>
                <a:gd name="T22" fmla="*/ 3200 w 375"/>
                <a:gd name="T23" fmla="*/ 797130 h 496"/>
                <a:gd name="T24" fmla="*/ 50471 w 375"/>
                <a:gd name="T25" fmla="*/ 645592 h 496"/>
                <a:gd name="T26" fmla="*/ 117328 w 375"/>
                <a:gd name="T27" fmla="*/ 590874 h 496"/>
                <a:gd name="T28" fmla="*/ 228119 w 375"/>
                <a:gd name="T29" fmla="*/ 558540 h 496"/>
                <a:gd name="T30" fmla="*/ 313082 w 375"/>
                <a:gd name="T31" fmla="*/ 641857 h 496"/>
                <a:gd name="T32" fmla="*/ 389220 w 375"/>
                <a:gd name="T33" fmla="*/ 565159 h 496"/>
                <a:gd name="T34" fmla="*/ 427149 w 375"/>
                <a:gd name="T35" fmla="*/ 467920 h 496"/>
                <a:gd name="T36" fmla="*/ 465124 w 375"/>
                <a:gd name="T37" fmla="*/ 474544 h 496"/>
                <a:gd name="T38" fmla="*/ 563434 w 375"/>
                <a:gd name="T39" fmla="*/ 434633 h 496"/>
                <a:gd name="T40" fmla="*/ 703153 w 375"/>
                <a:gd name="T41" fmla="*/ 337703 h 496"/>
                <a:gd name="T42" fmla="*/ 760100 w 375"/>
                <a:gd name="T43" fmla="*/ 268288 h 496"/>
                <a:gd name="T44" fmla="*/ 779276 w 375"/>
                <a:gd name="T45" fmla="*/ 173937 h 496"/>
                <a:gd name="T46" fmla="*/ 895707 w 375"/>
                <a:gd name="T47" fmla="*/ 90615 h 496"/>
                <a:gd name="T48" fmla="*/ 940334 w 375"/>
                <a:gd name="T49" fmla="*/ 79528 h 496"/>
                <a:gd name="T50" fmla="*/ 962552 w 375"/>
                <a:gd name="T51" fmla="*/ 22152 h 496"/>
                <a:gd name="T52" fmla="*/ 1000700 w 375"/>
                <a:gd name="T53" fmla="*/ 65622 h 496"/>
                <a:gd name="T54" fmla="*/ 1028731 w 375"/>
                <a:gd name="T55" fmla="*/ 105486 h 496"/>
                <a:gd name="T56" fmla="*/ 931272 w 375"/>
                <a:gd name="T57" fmla="*/ 170143 h 496"/>
                <a:gd name="T58" fmla="*/ 956088 w 375"/>
                <a:gd name="T59" fmla="*/ 275629 h 496"/>
                <a:gd name="T60" fmla="*/ 1026133 w 375"/>
                <a:gd name="T61" fmla="*/ 257196 h 496"/>
                <a:gd name="T62" fmla="*/ 1041890 w 375"/>
                <a:gd name="T63" fmla="*/ 322833 h 496"/>
                <a:gd name="T64" fmla="*/ 1069921 w 375"/>
                <a:gd name="T65" fmla="*/ 489183 h 496"/>
                <a:gd name="T66" fmla="*/ 1007176 w 375"/>
                <a:gd name="T67" fmla="*/ 594652 h 496"/>
                <a:gd name="T68" fmla="*/ 1073401 w 375"/>
                <a:gd name="T69" fmla="*/ 699170 h 496"/>
                <a:gd name="T70" fmla="*/ 1155957 w 375"/>
                <a:gd name="T71" fmla="*/ 870281 h 496"/>
                <a:gd name="T72" fmla="*/ 1180773 w 375"/>
                <a:gd name="T73" fmla="*/ 996966 h 496"/>
                <a:gd name="T74" fmla="*/ 1000700 w 375"/>
                <a:gd name="T75" fmla="*/ 836994 h 496"/>
                <a:gd name="T76" fmla="*/ 965986 w 375"/>
                <a:gd name="T77" fmla="*/ 608570 h 496"/>
                <a:gd name="T78" fmla="*/ 921362 w 375"/>
                <a:gd name="T79" fmla="*/ 558540 h 496"/>
                <a:gd name="T80" fmla="*/ 921362 w 375"/>
                <a:gd name="T81" fmla="*/ 651981 h 496"/>
                <a:gd name="T82" fmla="*/ 879954 w 375"/>
                <a:gd name="T83" fmla="*/ 728683 h 496"/>
                <a:gd name="T84" fmla="*/ 879954 w 375"/>
                <a:gd name="T85" fmla="*/ 851864 h 496"/>
                <a:gd name="T86" fmla="*/ 817205 w 375"/>
                <a:gd name="T87" fmla="*/ 876842 h 496"/>
                <a:gd name="T88" fmla="*/ 737867 w 375"/>
                <a:gd name="T89" fmla="*/ 953556 h 496"/>
                <a:gd name="T90" fmla="*/ 708997 w 375"/>
                <a:gd name="T91" fmla="*/ 1148677 h 496"/>
                <a:gd name="T92" fmla="*/ 744565 w 375"/>
                <a:gd name="T93" fmla="*/ 1257709 h 496"/>
                <a:gd name="T94" fmla="*/ 782494 w 375"/>
                <a:gd name="T95" fmla="*/ 1236466 h 496"/>
                <a:gd name="T96" fmla="*/ 874152 w 375"/>
                <a:gd name="T97" fmla="*/ 1279940 h 496"/>
                <a:gd name="T98" fmla="*/ 921362 w 375"/>
                <a:gd name="T99" fmla="*/ 1497225 h 496"/>
                <a:gd name="T100" fmla="*/ 848497 w 375"/>
                <a:gd name="T101" fmla="*/ 1758215 h 496"/>
                <a:gd name="T102" fmla="*/ 791553 w 375"/>
                <a:gd name="T103" fmla="*/ 1682234 h 496"/>
                <a:gd name="T104" fmla="*/ 351233 w 375"/>
                <a:gd name="T105" fmla="*/ 1297636 h 496"/>
                <a:gd name="T106" fmla="*/ 1045163 w 375"/>
                <a:gd name="T107" fmla="*/ 659569 h 496"/>
                <a:gd name="T108" fmla="*/ 1064342 w 375"/>
                <a:gd name="T109" fmla="*/ 1533338 h 496"/>
                <a:gd name="T110" fmla="*/ 860981 w 375"/>
                <a:gd name="T111" fmla="*/ 1221655 h 496"/>
                <a:gd name="T112" fmla="*/ 855195 w 375"/>
                <a:gd name="T113" fmla="*/ 1159812 h 496"/>
                <a:gd name="T114" fmla="*/ 1007176 w 375"/>
                <a:gd name="T115" fmla="*/ 1323578 h 496"/>
                <a:gd name="T116" fmla="*/ 1073401 w 375"/>
                <a:gd name="T117" fmla="*/ 1478851 h 496"/>
                <a:gd name="T118" fmla="*/ 741128 w 375"/>
                <a:gd name="T119" fmla="*/ 1195882 h 496"/>
                <a:gd name="T120" fmla="*/ 741128 w 375"/>
                <a:gd name="T121" fmla="*/ 1225390 h 49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75"/>
                <a:gd name="T184" fmla="*/ 0 h 496"/>
                <a:gd name="T185" fmla="*/ 375 w 375"/>
                <a:gd name="T186" fmla="*/ 496 h 49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75" h="496">
                  <a:moveTo>
                    <a:pt x="258" y="437"/>
                  </a:moveTo>
                  <a:cubicBezTo>
                    <a:pt x="258" y="435"/>
                    <a:pt x="258" y="434"/>
                    <a:pt x="258" y="433"/>
                  </a:cubicBezTo>
                  <a:cubicBezTo>
                    <a:pt x="258" y="431"/>
                    <a:pt x="255" y="431"/>
                    <a:pt x="255" y="429"/>
                  </a:cubicBezTo>
                  <a:cubicBezTo>
                    <a:pt x="255" y="426"/>
                    <a:pt x="258" y="425"/>
                    <a:pt x="258" y="424"/>
                  </a:cubicBezTo>
                  <a:cubicBezTo>
                    <a:pt x="258" y="422"/>
                    <a:pt x="255" y="422"/>
                    <a:pt x="254" y="419"/>
                  </a:cubicBezTo>
                  <a:cubicBezTo>
                    <a:pt x="254" y="417"/>
                    <a:pt x="254" y="414"/>
                    <a:pt x="255" y="412"/>
                  </a:cubicBezTo>
                  <a:cubicBezTo>
                    <a:pt x="254" y="413"/>
                    <a:pt x="254" y="412"/>
                    <a:pt x="253" y="413"/>
                  </a:cubicBezTo>
                  <a:cubicBezTo>
                    <a:pt x="251" y="417"/>
                    <a:pt x="247" y="418"/>
                    <a:pt x="245" y="424"/>
                  </a:cubicBezTo>
                  <a:cubicBezTo>
                    <a:pt x="244" y="425"/>
                    <a:pt x="243" y="424"/>
                    <a:pt x="242" y="426"/>
                  </a:cubicBezTo>
                  <a:cubicBezTo>
                    <a:pt x="241" y="427"/>
                    <a:pt x="240" y="431"/>
                    <a:pt x="240" y="432"/>
                  </a:cubicBezTo>
                  <a:cubicBezTo>
                    <a:pt x="237" y="433"/>
                    <a:pt x="235" y="434"/>
                    <a:pt x="234" y="435"/>
                  </a:cubicBezTo>
                  <a:cubicBezTo>
                    <a:pt x="233" y="435"/>
                    <a:pt x="234" y="437"/>
                    <a:pt x="232" y="437"/>
                  </a:cubicBezTo>
                  <a:cubicBezTo>
                    <a:pt x="229" y="437"/>
                    <a:pt x="230" y="436"/>
                    <a:pt x="229" y="436"/>
                  </a:cubicBezTo>
                  <a:cubicBezTo>
                    <a:pt x="228" y="436"/>
                    <a:pt x="227" y="436"/>
                    <a:pt x="227" y="436"/>
                  </a:cubicBezTo>
                  <a:cubicBezTo>
                    <a:pt x="225" y="434"/>
                    <a:pt x="225" y="433"/>
                    <a:pt x="225" y="432"/>
                  </a:cubicBezTo>
                  <a:cubicBezTo>
                    <a:pt x="222" y="429"/>
                    <a:pt x="222" y="429"/>
                    <a:pt x="220" y="426"/>
                  </a:cubicBezTo>
                  <a:cubicBezTo>
                    <a:pt x="220" y="426"/>
                    <a:pt x="220" y="426"/>
                    <a:pt x="220" y="426"/>
                  </a:cubicBezTo>
                  <a:cubicBezTo>
                    <a:pt x="219" y="425"/>
                    <a:pt x="216" y="426"/>
                    <a:pt x="213" y="426"/>
                  </a:cubicBezTo>
                  <a:cubicBezTo>
                    <a:pt x="212" y="425"/>
                    <a:pt x="211" y="424"/>
                    <a:pt x="210" y="424"/>
                  </a:cubicBezTo>
                  <a:cubicBezTo>
                    <a:pt x="209" y="424"/>
                    <a:pt x="207" y="424"/>
                    <a:pt x="206" y="425"/>
                  </a:cubicBezTo>
                  <a:cubicBezTo>
                    <a:pt x="205" y="425"/>
                    <a:pt x="204" y="424"/>
                    <a:pt x="202" y="424"/>
                  </a:cubicBezTo>
                  <a:cubicBezTo>
                    <a:pt x="201" y="425"/>
                    <a:pt x="200" y="426"/>
                    <a:pt x="199" y="426"/>
                  </a:cubicBezTo>
                  <a:cubicBezTo>
                    <a:pt x="197" y="426"/>
                    <a:pt x="194" y="426"/>
                    <a:pt x="191" y="423"/>
                  </a:cubicBezTo>
                  <a:cubicBezTo>
                    <a:pt x="189" y="422"/>
                    <a:pt x="187" y="421"/>
                    <a:pt x="186" y="419"/>
                  </a:cubicBezTo>
                  <a:cubicBezTo>
                    <a:pt x="186" y="416"/>
                    <a:pt x="187" y="417"/>
                    <a:pt x="183" y="414"/>
                  </a:cubicBezTo>
                  <a:cubicBezTo>
                    <a:pt x="181" y="410"/>
                    <a:pt x="182" y="411"/>
                    <a:pt x="179" y="410"/>
                  </a:cubicBezTo>
                  <a:cubicBezTo>
                    <a:pt x="179" y="408"/>
                    <a:pt x="177" y="407"/>
                    <a:pt x="176" y="406"/>
                  </a:cubicBezTo>
                  <a:cubicBezTo>
                    <a:pt x="175" y="404"/>
                    <a:pt x="175" y="404"/>
                    <a:pt x="174" y="402"/>
                  </a:cubicBezTo>
                  <a:cubicBezTo>
                    <a:pt x="174" y="402"/>
                    <a:pt x="172" y="402"/>
                    <a:pt x="172" y="402"/>
                  </a:cubicBezTo>
                  <a:cubicBezTo>
                    <a:pt x="171" y="401"/>
                    <a:pt x="171" y="399"/>
                    <a:pt x="170" y="399"/>
                  </a:cubicBezTo>
                  <a:cubicBezTo>
                    <a:pt x="167" y="397"/>
                    <a:pt x="166" y="396"/>
                    <a:pt x="164" y="394"/>
                  </a:cubicBezTo>
                  <a:cubicBezTo>
                    <a:pt x="162" y="395"/>
                    <a:pt x="160" y="394"/>
                    <a:pt x="157" y="394"/>
                  </a:cubicBezTo>
                  <a:cubicBezTo>
                    <a:pt x="157" y="396"/>
                    <a:pt x="155" y="395"/>
                    <a:pt x="153" y="395"/>
                  </a:cubicBezTo>
                  <a:cubicBezTo>
                    <a:pt x="151" y="395"/>
                    <a:pt x="148" y="393"/>
                    <a:pt x="146" y="394"/>
                  </a:cubicBezTo>
                  <a:cubicBezTo>
                    <a:pt x="145" y="394"/>
                    <a:pt x="144" y="396"/>
                    <a:pt x="142" y="397"/>
                  </a:cubicBezTo>
                  <a:cubicBezTo>
                    <a:pt x="140" y="398"/>
                    <a:pt x="138" y="397"/>
                    <a:pt x="137" y="398"/>
                  </a:cubicBezTo>
                  <a:cubicBezTo>
                    <a:pt x="137" y="398"/>
                    <a:pt x="136" y="398"/>
                    <a:pt x="136" y="398"/>
                  </a:cubicBezTo>
                  <a:lnTo>
                    <a:pt x="134" y="393"/>
                  </a:lnTo>
                  <a:cubicBezTo>
                    <a:pt x="133" y="392"/>
                    <a:pt x="130" y="393"/>
                    <a:pt x="130" y="391"/>
                  </a:cubicBezTo>
                  <a:cubicBezTo>
                    <a:pt x="128" y="388"/>
                    <a:pt x="132" y="387"/>
                    <a:pt x="132" y="384"/>
                  </a:cubicBezTo>
                  <a:cubicBezTo>
                    <a:pt x="130" y="380"/>
                    <a:pt x="127" y="383"/>
                    <a:pt x="126" y="382"/>
                  </a:cubicBezTo>
                  <a:cubicBezTo>
                    <a:pt x="126" y="381"/>
                    <a:pt x="127" y="379"/>
                    <a:pt x="128" y="377"/>
                  </a:cubicBezTo>
                  <a:cubicBezTo>
                    <a:pt x="128" y="375"/>
                    <a:pt x="127" y="372"/>
                    <a:pt x="125" y="371"/>
                  </a:cubicBezTo>
                  <a:cubicBezTo>
                    <a:pt x="124" y="371"/>
                    <a:pt x="124" y="374"/>
                    <a:pt x="123" y="374"/>
                  </a:cubicBezTo>
                  <a:cubicBezTo>
                    <a:pt x="120" y="374"/>
                    <a:pt x="122" y="369"/>
                    <a:pt x="120" y="368"/>
                  </a:cubicBezTo>
                  <a:cubicBezTo>
                    <a:pt x="117" y="366"/>
                    <a:pt x="115" y="372"/>
                    <a:pt x="113" y="370"/>
                  </a:cubicBezTo>
                  <a:cubicBezTo>
                    <a:pt x="111" y="368"/>
                    <a:pt x="114" y="367"/>
                    <a:pt x="113" y="366"/>
                  </a:cubicBezTo>
                  <a:cubicBezTo>
                    <a:pt x="112" y="363"/>
                    <a:pt x="108" y="365"/>
                    <a:pt x="107" y="363"/>
                  </a:cubicBezTo>
                  <a:cubicBezTo>
                    <a:pt x="107" y="362"/>
                    <a:pt x="108" y="361"/>
                    <a:pt x="109" y="359"/>
                  </a:cubicBezTo>
                  <a:lnTo>
                    <a:pt x="108" y="359"/>
                  </a:lnTo>
                  <a:cubicBezTo>
                    <a:pt x="102" y="359"/>
                    <a:pt x="105" y="354"/>
                    <a:pt x="103" y="353"/>
                  </a:cubicBezTo>
                  <a:cubicBezTo>
                    <a:pt x="102" y="352"/>
                    <a:pt x="101" y="354"/>
                    <a:pt x="99" y="352"/>
                  </a:cubicBezTo>
                  <a:cubicBezTo>
                    <a:pt x="98" y="351"/>
                    <a:pt x="100" y="349"/>
                    <a:pt x="99" y="348"/>
                  </a:cubicBezTo>
                  <a:cubicBezTo>
                    <a:pt x="98" y="346"/>
                    <a:pt x="97" y="346"/>
                    <a:pt x="96" y="346"/>
                  </a:cubicBezTo>
                  <a:cubicBezTo>
                    <a:pt x="98" y="342"/>
                    <a:pt x="94" y="343"/>
                    <a:pt x="94" y="341"/>
                  </a:cubicBezTo>
                  <a:cubicBezTo>
                    <a:pt x="94" y="335"/>
                    <a:pt x="92" y="338"/>
                    <a:pt x="91" y="336"/>
                  </a:cubicBezTo>
                  <a:cubicBezTo>
                    <a:pt x="92" y="332"/>
                    <a:pt x="90" y="331"/>
                    <a:pt x="88" y="331"/>
                  </a:cubicBezTo>
                  <a:cubicBezTo>
                    <a:pt x="87" y="332"/>
                    <a:pt x="87" y="334"/>
                    <a:pt x="85" y="333"/>
                  </a:cubicBezTo>
                  <a:cubicBezTo>
                    <a:pt x="84" y="334"/>
                    <a:pt x="82" y="334"/>
                    <a:pt x="80" y="334"/>
                  </a:cubicBezTo>
                  <a:cubicBezTo>
                    <a:pt x="81" y="326"/>
                    <a:pt x="73" y="323"/>
                    <a:pt x="66" y="324"/>
                  </a:cubicBezTo>
                  <a:cubicBezTo>
                    <a:pt x="61" y="334"/>
                    <a:pt x="66" y="332"/>
                    <a:pt x="64" y="335"/>
                  </a:cubicBezTo>
                  <a:cubicBezTo>
                    <a:pt x="63" y="336"/>
                    <a:pt x="60" y="337"/>
                    <a:pt x="59" y="338"/>
                  </a:cubicBezTo>
                  <a:cubicBezTo>
                    <a:pt x="59" y="341"/>
                    <a:pt x="58" y="346"/>
                    <a:pt x="56" y="346"/>
                  </a:cubicBezTo>
                  <a:cubicBezTo>
                    <a:pt x="56" y="347"/>
                    <a:pt x="56" y="348"/>
                    <a:pt x="55" y="348"/>
                  </a:cubicBezTo>
                  <a:cubicBezTo>
                    <a:pt x="54" y="348"/>
                    <a:pt x="54" y="345"/>
                    <a:pt x="54" y="344"/>
                  </a:cubicBezTo>
                  <a:cubicBezTo>
                    <a:pt x="52" y="344"/>
                    <a:pt x="52" y="341"/>
                    <a:pt x="51" y="342"/>
                  </a:cubicBezTo>
                  <a:cubicBezTo>
                    <a:pt x="49" y="344"/>
                    <a:pt x="49" y="344"/>
                    <a:pt x="47" y="344"/>
                  </a:cubicBezTo>
                  <a:cubicBezTo>
                    <a:pt x="44" y="346"/>
                    <a:pt x="44" y="345"/>
                    <a:pt x="42" y="346"/>
                  </a:cubicBezTo>
                  <a:cubicBezTo>
                    <a:pt x="40" y="346"/>
                    <a:pt x="40" y="349"/>
                    <a:pt x="38" y="349"/>
                  </a:cubicBezTo>
                  <a:cubicBezTo>
                    <a:pt x="33" y="347"/>
                    <a:pt x="34" y="342"/>
                    <a:pt x="35" y="341"/>
                  </a:cubicBezTo>
                  <a:cubicBezTo>
                    <a:pt x="33" y="336"/>
                    <a:pt x="35" y="331"/>
                    <a:pt x="37" y="328"/>
                  </a:cubicBezTo>
                  <a:cubicBezTo>
                    <a:pt x="38" y="326"/>
                    <a:pt x="37" y="325"/>
                    <a:pt x="38" y="323"/>
                  </a:cubicBezTo>
                  <a:cubicBezTo>
                    <a:pt x="35" y="322"/>
                    <a:pt x="32" y="319"/>
                    <a:pt x="30" y="316"/>
                  </a:cubicBezTo>
                  <a:cubicBezTo>
                    <a:pt x="29" y="314"/>
                    <a:pt x="32" y="313"/>
                    <a:pt x="31" y="310"/>
                  </a:cubicBezTo>
                  <a:cubicBezTo>
                    <a:pt x="31" y="308"/>
                    <a:pt x="27" y="308"/>
                    <a:pt x="28" y="301"/>
                  </a:cubicBezTo>
                  <a:cubicBezTo>
                    <a:pt x="29" y="299"/>
                    <a:pt x="25" y="293"/>
                    <a:pt x="24" y="293"/>
                  </a:cubicBezTo>
                  <a:cubicBezTo>
                    <a:pt x="23" y="293"/>
                    <a:pt x="20" y="295"/>
                    <a:pt x="20" y="293"/>
                  </a:cubicBezTo>
                  <a:cubicBezTo>
                    <a:pt x="19" y="293"/>
                    <a:pt x="19" y="290"/>
                    <a:pt x="20" y="290"/>
                  </a:cubicBezTo>
                  <a:cubicBezTo>
                    <a:pt x="21" y="290"/>
                    <a:pt x="23" y="290"/>
                    <a:pt x="22" y="288"/>
                  </a:cubicBezTo>
                  <a:lnTo>
                    <a:pt x="20" y="284"/>
                  </a:lnTo>
                  <a:lnTo>
                    <a:pt x="18" y="285"/>
                  </a:lnTo>
                  <a:cubicBezTo>
                    <a:pt x="17" y="285"/>
                    <a:pt x="16" y="285"/>
                    <a:pt x="15" y="284"/>
                  </a:cubicBezTo>
                  <a:cubicBezTo>
                    <a:pt x="14" y="284"/>
                    <a:pt x="13" y="285"/>
                    <a:pt x="12" y="285"/>
                  </a:cubicBezTo>
                  <a:cubicBezTo>
                    <a:pt x="11" y="284"/>
                    <a:pt x="11" y="283"/>
                    <a:pt x="10" y="283"/>
                  </a:cubicBezTo>
                  <a:cubicBezTo>
                    <a:pt x="9" y="283"/>
                    <a:pt x="8" y="285"/>
                    <a:pt x="6" y="283"/>
                  </a:cubicBezTo>
                  <a:cubicBezTo>
                    <a:pt x="4" y="281"/>
                    <a:pt x="7" y="279"/>
                    <a:pt x="8" y="279"/>
                  </a:cubicBezTo>
                  <a:cubicBezTo>
                    <a:pt x="8" y="278"/>
                    <a:pt x="6" y="278"/>
                    <a:pt x="6" y="277"/>
                  </a:cubicBezTo>
                  <a:cubicBezTo>
                    <a:pt x="8" y="275"/>
                    <a:pt x="10" y="273"/>
                    <a:pt x="11" y="270"/>
                  </a:cubicBezTo>
                  <a:cubicBezTo>
                    <a:pt x="9" y="269"/>
                    <a:pt x="9" y="267"/>
                    <a:pt x="8" y="266"/>
                  </a:cubicBezTo>
                  <a:cubicBezTo>
                    <a:pt x="7" y="264"/>
                    <a:pt x="6" y="264"/>
                    <a:pt x="4" y="261"/>
                  </a:cubicBezTo>
                  <a:cubicBezTo>
                    <a:pt x="4" y="260"/>
                    <a:pt x="6" y="257"/>
                    <a:pt x="6" y="256"/>
                  </a:cubicBezTo>
                  <a:cubicBezTo>
                    <a:pt x="6" y="253"/>
                    <a:pt x="2" y="254"/>
                    <a:pt x="2" y="252"/>
                  </a:cubicBezTo>
                  <a:cubicBezTo>
                    <a:pt x="4" y="249"/>
                    <a:pt x="6" y="251"/>
                    <a:pt x="8" y="249"/>
                  </a:cubicBezTo>
                  <a:cubicBezTo>
                    <a:pt x="8" y="247"/>
                    <a:pt x="7" y="243"/>
                    <a:pt x="7" y="239"/>
                  </a:cubicBezTo>
                  <a:cubicBezTo>
                    <a:pt x="6" y="233"/>
                    <a:pt x="6" y="229"/>
                    <a:pt x="5" y="226"/>
                  </a:cubicBezTo>
                  <a:cubicBezTo>
                    <a:pt x="4" y="224"/>
                    <a:pt x="0" y="223"/>
                    <a:pt x="1" y="220"/>
                  </a:cubicBezTo>
                  <a:cubicBezTo>
                    <a:pt x="2" y="219"/>
                    <a:pt x="4" y="220"/>
                    <a:pt x="5" y="220"/>
                  </a:cubicBezTo>
                  <a:cubicBezTo>
                    <a:pt x="7" y="219"/>
                    <a:pt x="9" y="216"/>
                    <a:pt x="10" y="215"/>
                  </a:cubicBezTo>
                  <a:cubicBezTo>
                    <a:pt x="12" y="215"/>
                    <a:pt x="13" y="217"/>
                    <a:pt x="15" y="216"/>
                  </a:cubicBezTo>
                  <a:cubicBezTo>
                    <a:pt x="17" y="214"/>
                    <a:pt x="14" y="212"/>
                    <a:pt x="15" y="210"/>
                  </a:cubicBezTo>
                  <a:cubicBezTo>
                    <a:pt x="16" y="208"/>
                    <a:pt x="17" y="208"/>
                    <a:pt x="19" y="207"/>
                  </a:cubicBezTo>
                  <a:cubicBezTo>
                    <a:pt x="20" y="206"/>
                    <a:pt x="20" y="205"/>
                    <a:pt x="20" y="204"/>
                  </a:cubicBezTo>
                  <a:cubicBezTo>
                    <a:pt x="22" y="201"/>
                    <a:pt x="26" y="199"/>
                    <a:pt x="27" y="197"/>
                  </a:cubicBezTo>
                  <a:cubicBezTo>
                    <a:pt x="27" y="195"/>
                    <a:pt x="24" y="194"/>
                    <a:pt x="24" y="193"/>
                  </a:cubicBezTo>
                  <a:cubicBezTo>
                    <a:pt x="23" y="191"/>
                    <a:pt x="24" y="189"/>
                    <a:pt x="23" y="188"/>
                  </a:cubicBezTo>
                  <a:cubicBezTo>
                    <a:pt x="22" y="184"/>
                    <a:pt x="19" y="184"/>
                    <a:pt x="17" y="182"/>
                  </a:cubicBezTo>
                  <a:cubicBezTo>
                    <a:pt x="16" y="181"/>
                    <a:pt x="17" y="179"/>
                    <a:pt x="16" y="178"/>
                  </a:cubicBezTo>
                  <a:cubicBezTo>
                    <a:pt x="14" y="176"/>
                    <a:pt x="16" y="173"/>
                    <a:pt x="16" y="172"/>
                  </a:cubicBezTo>
                  <a:cubicBezTo>
                    <a:pt x="13" y="170"/>
                    <a:pt x="14" y="168"/>
                    <a:pt x="16" y="165"/>
                  </a:cubicBezTo>
                  <a:cubicBezTo>
                    <a:pt x="17" y="165"/>
                    <a:pt x="18" y="166"/>
                    <a:pt x="20" y="166"/>
                  </a:cubicBezTo>
                  <a:cubicBezTo>
                    <a:pt x="21" y="167"/>
                    <a:pt x="21" y="166"/>
                    <a:pt x="22" y="165"/>
                  </a:cubicBezTo>
                  <a:cubicBezTo>
                    <a:pt x="22" y="164"/>
                    <a:pt x="20" y="163"/>
                    <a:pt x="21" y="162"/>
                  </a:cubicBezTo>
                  <a:cubicBezTo>
                    <a:pt x="22" y="161"/>
                    <a:pt x="22" y="163"/>
                    <a:pt x="22" y="164"/>
                  </a:cubicBezTo>
                  <a:cubicBezTo>
                    <a:pt x="25" y="167"/>
                    <a:pt x="23" y="166"/>
                    <a:pt x="23" y="168"/>
                  </a:cubicBezTo>
                  <a:cubicBezTo>
                    <a:pt x="24" y="170"/>
                    <a:pt x="26" y="171"/>
                    <a:pt x="27" y="170"/>
                  </a:cubicBezTo>
                  <a:cubicBezTo>
                    <a:pt x="26" y="169"/>
                    <a:pt x="25" y="169"/>
                    <a:pt x="25" y="167"/>
                  </a:cubicBezTo>
                  <a:cubicBezTo>
                    <a:pt x="25" y="166"/>
                    <a:pt x="26" y="167"/>
                    <a:pt x="28" y="167"/>
                  </a:cubicBezTo>
                  <a:cubicBezTo>
                    <a:pt x="31" y="166"/>
                    <a:pt x="30" y="162"/>
                    <a:pt x="37" y="163"/>
                  </a:cubicBezTo>
                  <a:cubicBezTo>
                    <a:pt x="39" y="162"/>
                    <a:pt x="44" y="161"/>
                    <a:pt x="44" y="164"/>
                  </a:cubicBezTo>
                  <a:cubicBezTo>
                    <a:pt x="42" y="165"/>
                    <a:pt x="42" y="166"/>
                    <a:pt x="46" y="167"/>
                  </a:cubicBezTo>
                  <a:cubicBezTo>
                    <a:pt x="49" y="167"/>
                    <a:pt x="52" y="168"/>
                    <a:pt x="53" y="168"/>
                  </a:cubicBezTo>
                  <a:cubicBezTo>
                    <a:pt x="54" y="168"/>
                    <a:pt x="56" y="167"/>
                    <a:pt x="57" y="166"/>
                  </a:cubicBezTo>
                  <a:cubicBezTo>
                    <a:pt x="60" y="165"/>
                    <a:pt x="62" y="164"/>
                    <a:pt x="62" y="164"/>
                  </a:cubicBezTo>
                  <a:cubicBezTo>
                    <a:pt x="63" y="161"/>
                    <a:pt x="62" y="161"/>
                    <a:pt x="61" y="160"/>
                  </a:cubicBezTo>
                  <a:cubicBezTo>
                    <a:pt x="60" y="159"/>
                    <a:pt x="61" y="159"/>
                    <a:pt x="61" y="158"/>
                  </a:cubicBezTo>
                  <a:cubicBezTo>
                    <a:pt x="59" y="157"/>
                    <a:pt x="58" y="156"/>
                    <a:pt x="61" y="155"/>
                  </a:cubicBezTo>
                  <a:cubicBezTo>
                    <a:pt x="63" y="152"/>
                    <a:pt x="65" y="153"/>
                    <a:pt x="66" y="155"/>
                  </a:cubicBezTo>
                  <a:cubicBezTo>
                    <a:pt x="67" y="155"/>
                    <a:pt x="68" y="154"/>
                    <a:pt x="69" y="155"/>
                  </a:cubicBezTo>
                  <a:cubicBezTo>
                    <a:pt x="70" y="154"/>
                    <a:pt x="71" y="154"/>
                    <a:pt x="72" y="154"/>
                  </a:cubicBezTo>
                  <a:cubicBezTo>
                    <a:pt x="73" y="153"/>
                    <a:pt x="73" y="152"/>
                    <a:pt x="73" y="151"/>
                  </a:cubicBezTo>
                  <a:cubicBezTo>
                    <a:pt x="75" y="150"/>
                    <a:pt x="77" y="152"/>
                    <a:pt x="79" y="153"/>
                  </a:cubicBezTo>
                  <a:cubicBezTo>
                    <a:pt x="82" y="154"/>
                    <a:pt x="83" y="156"/>
                    <a:pt x="84" y="159"/>
                  </a:cubicBezTo>
                  <a:cubicBezTo>
                    <a:pt x="84" y="160"/>
                    <a:pt x="82" y="160"/>
                    <a:pt x="83" y="162"/>
                  </a:cubicBezTo>
                  <a:cubicBezTo>
                    <a:pt x="85" y="161"/>
                    <a:pt x="86" y="161"/>
                    <a:pt x="87" y="163"/>
                  </a:cubicBezTo>
                  <a:cubicBezTo>
                    <a:pt x="88" y="166"/>
                    <a:pt x="86" y="166"/>
                    <a:pt x="84" y="166"/>
                  </a:cubicBezTo>
                  <a:cubicBezTo>
                    <a:pt x="84" y="167"/>
                    <a:pt x="84" y="169"/>
                    <a:pt x="87" y="170"/>
                  </a:cubicBezTo>
                  <a:cubicBezTo>
                    <a:pt x="88" y="168"/>
                    <a:pt x="86" y="168"/>
                    <a:pt x="86" y="167"/>
                  </a:cubicBezTo>
                  <a:cubicBezTo>
                    <a:pt x="87" y="167"/>
                    <a:pt x="89" y="167"/>
                    <a:pt x="90" y="168"/>
                  </a:cubicBezTo>
                  <a:cubicBezTo>
                    <a:pt x="90" y="170"/>
                    <a:pt x="90" y="171"/>
                    <a:pt x="90" y="172"/>
                  </a:cubicBezTo>
                  <a:cubicBezTo>
                    <a:pt x="90" y="174"/>
                    <a:pt x="96" y="176"/>
                    <a:pt x="99" y="177"/>
                  </a:cubicBezTo>
                  <a:cubicBezTo>
                    <a:pt x="100" y="177"/>
                    <a:pt x="99" y="177"/>
                    <a:pt x="100" y="176"/>
                  </a:cubicBezTo>
                  <a:cubicBezTo>
                    <a:pt x="100" y="175"/>
                    <a:pt x="102" y="178"/>
                    <a:pt x="103" y="178"/>
                  </a:cubicBezTo>
                  <a:cubicBezTo>
                    <a:pt x="104" y="176"/>
                    <a:pt x="101" y="172"/>
                    <a:pt x="102" y="170"/>
                  </a:cubicBezTo>
                  <a:cubicBezTo>
                    <a:pt x="103" y="169"/>
                    <a:pt x="99" y="163"/>
                    <a:pt x="101" y="161"/>
                  </a:cubicBezTo>
                  <a:cubicBezTo>
                    <a:pt x="102" y="161"/>
                    <a:pt x="103" y="165"/>
                    <a:pt x="105" y="165"/>
                  </a:cubicBezTo>
                  <a:cubicBezTo>
                    <a:pt x="107" y="165"/>
                    <a:pt x="109" y="164"/>
                    <a:pt x="111" y="164"/>
                  </a:cubicBezTo>
                  <a:cubicBezTo>
                    <a:pt x="111" y="163"/>
                    <a:pt x="111" y="162"/>
                    <a:pt x="112" y="160"/>
                  </a:cubicBezTo>
                  <a:cubicBezTo>
                    <a:pt x="114" y="157"/>
                    <a:pt x="116" y="157"/>
                    <a:pt x="118" y="159"/>
                  </a:cubicBezTo>
                  <a:cubicBezTo>
                    <a:pt x="120" y="158"/>
                    <a:pt x="122" y="160"/>
                    <a:pt x="123" y="160"/>
                  </a:cubicBezTo>
                  <a:cubicBezTo>
                    <a:pt x="125" y="159"/>
                    <a:pt x="126" y="158"/>
                    <a:pt x="126" y="157"/>
                  </a:cubicBezTo>
                  <a:cubicBezTo>
                    <a:pt x="125" y="156"/>
                    <a:pt x="124" y="160"/>
                    <a:pt x="123" y="156"/>
                  </a:cubicBezTo>
                  <a:cubicBezTo>
                    <a:pt x="122" y="152"/>
                    <a:pt x="122" y="154"/>
                    <a:pt x="126" y="152"/>
                  </a:cubicBezTo>
                  <a:cubicBezTo>
                    <a:pt x="127" y="152"/>
                    <a:pt x="126" y="154"/>
                    <a:pt x="128" y="153"/>
                  </a:cubicBezTo>
                  <a:cubicBezTo>
                    <a:pt x="129" y="152"/>
                    <a:pt x="127" y="149"/>
                    <a:pt x="125" y="148"/>
                  </a:cubicBezTo>
                  <a:cubicBezTo>
                    <a:pt x="124" y="146"/>
                    <a:pt x="126" y="145"/>
                    <a:pt x="125" y="143"/>
                  </a:cubicBezTo>
                  <a:cubicBezTo>
                    <a:pt x="123" y="143"/>
                    <a:pt x="123" y="146"/>
                    <a:pt x="121" y="146"/>
                  </a:cubicBezTo>
                  <a:cubicBezTo>
                    <a:pt x="120" y="145"/>
                    <a:pt x="121" y="144"/>
                    <a:pt x="122" y="143"/>
                  </a:cubicBezTo>
                  <a:cubicBezTo>
                    <a:pt x="122" y="142"/>
                    <a:pt x="121" y="141"/>
                    <a:pt x="121" y="141"/>
                  </a:cubicBezTo>
                  <a:cubicBezTo>
                    <a:pt x="122" y="139"/>
                    <a:pt x="124" y="139"/>
                    <a:pt x="125" y="138"/>
                  </a:cubicBezTo>
                  <a:cubicBezTo>
                    <a:pt x="124" y="136"/>
                    <a:pt x="122" y="136"/>
                    <a:pt x="122" y="134"/>
                  </a:cubicBezTo>
                  <a:cubicBezTo>
                    <a:pt x="122" y="133"/>
                    <a:pt x="125" y="134"/>
                    <a:pt x="127" y="133"/>
                  </a:cubicBezTo>
                  <a:cubicBezTo>
                    <a:pt x="130" y="132"/>
                    <a:pt x="133" y="129"/>
                    <a:pt x="135" y="129"/>
                  </a:cubicBezTo>
                  <a:cubicBezTo>
                    <a:pt x="140" y="127"/>
                    <a:pt x="143" y="125"/>
                    <a:pt x="144" y="126"/>
                  </a:cubicBezTo>
                  <a:cubicBezTo>
                    <a:pt x="144" y="128"/>
                    <a:pt x="139" y="129"/>
                    <a:pt x="138" y="130"/>
                  </a:cubicBezTo>
                  <a:cubicBezTo>
                    <a:pt x="139" y="132"/>
                    <a:pt x="138" y="132"/>
                    <a:pt x="138" y="133"/>
                  </a:cubicBezTo>
                  <a:cubicBezTo>
                    <a:pt x="139" y="134"/>
                    <a:pt x="141" y="133"/>
                    <a:pt x="141" y="131"/>
                  </a:cubicBezTo>
                  <a:cubicBezTo>
                    <a:pt x="141" y="130"/>
                    <a:pt x="144" y="127"/>
                    <a:pt x="145" y="128"/>
                  </a:cubicBezTo>
                  <a:cubicBezTo>
                    <a:pt x="145" y="129"/>
                    <a:pt x="145" y="131"/>
                    <a:pt x="145" y="132"/>
                  </a:cubicBezTo>
                  <a:cubicBezTo>
                    <a:pt x="144" y="132"/>
                    <a:pt x="144" y="129"/>
                    <a:pt x="143" y="131"/>
                  </a:cubicBezTo>
                  <a:cubicBezTo>
                    <a:pt x="144" y="133"/>
                    <a:pt x="145" y="132"/>
                    <a:pt x="142" y="135"/>
                  </a:cubicBezTo>
                  <a:cubicBezTo>
                    <a:pt x="143" y="136"/>
                    <a:pt x="144" y="135"/>
                    <a:pt x="144" y="137"/>
                  </a:cubicBezTo>
                  <a:cubicBezTo>
                    <a:pt x="145" y="137"/>
                    <a:pt x="145" y="137"/>
                    <a:pt x="146" y="136"/>
                  </a:cubicBezTo>
                  <a:cubicBezTo>
                    <a:pt x="146" y="134"/>
                    <a:pt x="147" y="135"/>
                    <a:pt x="147" y="131"/>
                  </a:cubicBezTo>
                  <a:cubicBezTo>
                    <a:pt x="147" y="126"/>
                    <a:pt x="144" y="124"/>
                    <a:pt x="148" y="122"/>
                  </a:cubicBezTo>
                  <a:cubicBezTo>
                    <a:pt x="152" y="121"/>
                    <a:pt x="157" y="118"/>
                    <a:pt x="159" y="122"/>
                  </a:cubicBezTo>
                  <a:cubicBezTo>
                    <a:pt x="158" y="124"/>
                    <a:pt x="157" y="123"/>
                    <a:pt x="156" y="124"/>
                  </a:cubicBezTo>
                  <a:cubicBezTo>
                    <a:pt x="155" y="124"/>
                    <a:pt x="155" y="126"/>
                    <a:pt x="156" y="126"/>
                  </a:cubicBezTo>
                  <a:cubicBezTo>
                    <a:pt x="158" y="126"/>
                    <a:pt x="158" y="124"/>
                    <a:pt x="161" y="125"/>
                  </a:cubicBezTo>
                  <a:cubicBezTo>
                    <a:pt x="163" y="124"/>
                    <a:pt x="162" y="124"/>
                    <a:pt x="163" y="125"/>
                  </a:cubicBezTo>
                  <a:cubicBezTo>
                    <a:pt x="165" y="123"/>
                    <a:pt x="166" y="122"/>
                    <a:pt x="168" y="123"/>
                  </a:cubicBezTo>
                  <a:cubicBezTo>
                    <a:pt x="168" y="123"/>
                    <a:pt x="168" y="123"/>
                    <a:pt x="169" y="123"/>
                  </a:cubicBezTo>
                  <a:cubicBezTo>
                    <a:pt x="170" y="123"/>
                    <a:pt x="171" y="124"/>
                    <a:pt x="172" y="124"/>
                  </a:cubicBezTo>
                  <a:cubicBezTo>
                    <a:pt x="172" y="124"/>
                    <a:pt x="172" y="125"/>
                    <a:pt x="172" y="125"/>
                  </a:cubicBezTo>
                  <a:cubicBezTo>
                    <a:pt x="175" y="126"/>
                    <a:pt x="175" y="121"/>
                    <a:pt x="178" y="120"/>
                  </a:cubicBezTo>
                  <a:cubicBezTo>
                    <a:pt x="181" y="109"/>
                    <a:pt x="185" y="110"/>
                    <a:pt x="186" y="108"/>
                  </a:cubicBezTo>
                  <a:cubicBezTo>
                    <a:pt x="186" y="105"/>
                    <a:pt x="191" y="105"/>
                    <a:pt x="194" y="104"/>
                  </a:cubicBezTo>
                  <a:cubicBezTo>
                    <a:pt x="196" y="104"/>
                    <a:pt x="201" y="103"/>
                    <a:pt x="202" y="108"/>
                  </a:cubicBezTo>
                  <a:cubicBezTo>
                    <a:pt x="203" y="110"/>
                    <a:pt x="205" y="110"/>
                    <a:pt x="207" y="110"/>
                  </a:cubicBezTo>
                  <a:cubicBezTo>
                    <a:pt x="209" y="108"/>
                    <a:pt x="209" y="108"/>
                    <a:pt x="212" y="109"/>
                  </a:cubicBezTo>
                  <a:cubicBezTo>
                    <a:pt x="212" y="108"/>
                    <a:pt x="212" y="107"/>
                    <a:pt x="212" y="107"/>
                  </a:cubicBezTo>
                  <a:cubicBezTo>
                    <a:pt x="213" y="107"/>
                    <a:pt x="214" y="107"/>
                    <a:pt x="215" y="108"/>
                  </a:cubicBezTo>
                  <a:cubicBezTo>
                    <a:pt x="214" y="105"/>
                    <a:pt x="213" y="104"/>
                    <a:pt x="213" y="103"/>
                  </a:cubicBezTo>
                  <a:cubicBezTo>
                    <a:pt x="213" y="102"/>
                    <a:pt x="214" y="101"/>
                    <a:pt x="216" y="98"/>
                  </a:cubicBezTo>
                  <a:cubicBezTo>
                    <a:pt x="217" y="97"/>
                    <a:pt x="216" y="95"/>
                    <a:pt x="218" y="94"/>
                  </a:cubicBezTo>
                  <a:cubicBezTo>
                    <a:pt x="219" y="94"/>
                    <a:pt x="220" y="94"/>
                    <a:pt x="222" y="93"/>
                  </a:cubicBezTo>
                  <a:cubicBezTo>
                    <a:pt x="224" y="91"/>
                    <a:pt x="225" y="89"/>
                    <a:pt x="226" y="86"/>
                  </a:cubicBezTo>
                  <a:cubicBezTo>
                    <a:pt x="227" y="85"/>
                    <a:pt x="226" y="83"/>
                    <a:pt x="227" y="82"/>
                  </a:cubicBezTo>
                  <a:cubicBezTo>
                    <a:pt x="227" y="82"/>
                    <a:pt x="228" y="83"/>
                    <a:pt x="228" y="83"/>
                  </a:cubicBezTo>
                  <a:cubicBezTo>
                    <a:pt x="229" y="82"/>
                    <a:pt x="230" y="82"/>
                    <a:pt x="231" y="82"/>
                  </a:cubicBezTo>
                  <a:cubicBezTo>
                    <a:pt x="232" y="82"/>
                    <a:pt x="231" y="84"/>
                    <a:pt x="232" y="84"/>
                  </a:cubicBezTo>
                  <a:cubicBezTo>
                    <a:pt x="234" y="84"/>
                    <a:pt x="233" y="83"/>
                    <a:pt x="234" y="82"/>
                  </a:cubicBezTo>
                  <a:cubicBezTo>
                    <a:pt x="235" y="82"/>
                    <a:pt x="237" y="82"/>
                    <a:pt x="238" y="80"/>
                  </a:cubicBezTo>
                  <a:cubicBezTo>
                    <a:pt x="239" y="80"/>
                    <a:pt x="239" y="82"/>
                    <a:pt x="240" y="82"/>
                  </a:cubicBezTo>
                  <a:cubicBezTo>
                    <a:pt x="241" y="82"/>
                    <a:pt x="241" y="80"/>
                    <a:pt x="242" y="79"/>
                  </a:cubicBezTo>
                  <a:cubicBezTo>
                    <a:pt x="243" y="78"/>
                    <a:pt x="245" y="78"/>
                    <a:pt x="244" y="77"/>
                  </a:cubicBezTo>
                  <a:cubicBezTo>
                    <a:pt x="242" y="77"/>
                    <a:pt x="241" y="74"/>
                    <a:pt x="240" y="74"/>
                  </a:cubicBezTo>
                  <a:cubicBezTo>
                    <a:pt x="238" y="74"/>
                    <a:pt x="238" y="74"/>
                    <a:pt x="237" y="73"/>
                  </a:cubicBezTo>
                  <a:cubicBezTo>
                    <a:pt x="236" y="74"/>
                    <a:pt x="234" y="75"/>
                    <a:pt x="232" y="74"/>
                  </a:cubicBezTo>
                  <a:cubicBezTo>
                    <a:pt x="232" y="74"/>
                    <a:pt x="232" y="72"/>
                    <a:pt x="232" y="71"/>
                  </a:cubicBezTo>
                  <a:cubicBezTo>
                    <a:pt x="230" y="71"/>
                    <a:pt x="228" y="71"/>
                    <a:pt x="228" y="69"/>
                  </a:cubicBezTo>
                  <a:cubicBezTo>
                    <a:pt x="228" y="68"/>
                    <a:pt x="230" y="69"/>
                    <a:pt x="232" y="67"/>
                  </a:cubicBezTo>
                  <a:cubicBezTo>
                    <a:pt x="233" y="66"/>
                    <a:pt x="233" y="64"/>
                    <a:pt x="234" y="64"/>
                  </a:cubicBezTo>
                  <a:cubicBezTo>
                    <a:pt x="235" y="62"/>
                    <a:pt x="238" y="62"/>
                    <a:pt x="239" y="61"/>
                  </a:cubicBezTo>
                  <a:cubicBezTo>
                    <a:pt x="239" y="60"/>
                    <a:pt x="237" y="60"/>
                    <a:pt x="237" y="59"/>
                  </a:cubicBezTo>
                  <a:cubicBezTo>
                    <a:pt x="237" y="58"/>
                    <a:pt x="238" y="58"/>
                    <a:pt x="239" y="58"/>
                  </a:cubicBezTo>
                  <a:cubicBezTo>
                    <a:pt x="240" y="57"/>
                    <a:pt x="237" y="55"/>
                    <a:pt x="241" y="54"/>
                  </a:cubicBezTo>
                  <a:cubicBezTo>
                    <a:pt x="241" y="51"/>
                    <a:pt x="241" y="50"/>
                    <a:pt x="246" y="48"/>
                  </a:cubicBezTo>
                  <a:cubicBezTo>
                    <a:pt x="246" y="47"/>
                    <a:pt x="248" y="45"/>
                    <a:pt x="250" y="45"/>
                  </a:cubicBezTo>
                  <a:cubicBezTo>
                    <a:pt x="251" y="43"/>
                    <a:pt x="251" y="41"/>
                    <a:pt x="254" y="40"/>
                  </a:cubicBezTo>
                  <a:cubicBezTo>
                    <a:pt x="255" y="40"/>
                    <a:pt x="254" y="40"/>
                    <a:pt x="254" y="41"/>
                  </a:cubicBezTo>
                  <a:cubicBezTo>
                    <a:pt x="255" y="41"/>
                    <a:pt x="256" y="40"/>
                    <a:pt x="260" y="38"/>
                  </a:cubicBezTo>
                  <a:cubicBezTo>
                    <a:pt x="265" y="33"/>
                    <a:pt x="267" y="35"/>
                    <a:pt x="268" y="34"/>
                  </a:cubicBezTo>
                  <a:cubicBezTo>
                    <a:pt x="269" y="34"/>
                    <a:pt x="271" y="31"/>
                    <a:pt x="272" y="31"/>
                  </a:cubicBezTo>
                  <a:cubicBezTo>
                    <a:pt x="275" y="30"/>
                    <a:pt x="275" y="28"/>
                    <a:pt x="276" y="28"/>
                  </a:cubicBezTo>
                  <a:cubicBezTo>
                    <a:pt x="277" y="28"/>
                    <a:pt x="276" y="30"/>
                    <a:pt x="277" y="30"/>
                  </a:cubicBezTo>
                  <a:cubicBezTo>
                    <a:pt x="278" y="30"/>
                    <a:pt x="278" y="26"/>
                    <a:pt x="279" y="26"/>
                  </a:cubicBezTo>
                  <a:cubicBezTo>
                    <a:pt x="280" y="26"/>
                    <a:pt x="281" y="27"/>
                    <a:pt x="282" y="27"/>
                  </a:cubicBezTo>
                  <a:cubicBezTo>
                    <a:pt x="283" y="27"/>
                    <a:pt x="283" y="26"/>
                    <a:pt x="283" y="25"/>
                  </a:cubicBezTo>
                  <a:cubicBezTo>
                    <a:pt x="281" y="26"/>
                    <a:pt x="281" y="24"/>
                    <a:pt x="282" y="23"/>
                  </a:cubicBezTo>
                  <a:cubicBezTo>
                    <a:pt x="285" y="23"/>
                    <a:pt x="286" y="24"/>
                    <a:pt x="287" y="24"/>
                  </a:cubicBezTo>
                  <a:cubicBezTo>
                    <a:pt x="287" y="23"/>
                    <a:pt x="286" y="22"/>
                    <a:pt x="287" y="22"/>
                  </a:cubicBezTo>
                  <a:cubicBezTo>
                    <a:pt x="290" y="24"/>
                    <a:pt x="290" y="24"/>
                    <a:pt x="293" y="24"/>
                  </a:cubicBezTo>
                  <a:cubicBezTo>
                    <a:pt x="295" y="23"/>
                    <a:pt x="295" y="25"/>
                    <a:pt x="296" y="25"/>
                  </a:cubicBezTo>
                  <a:cubicBezTo>
                    <a:pt x="296" y="25"/>
                    <a:pt x="297" y="25"/>
                    <a:pt x="297" y="25"/>
                  </a:cubicBezTo>
                  <a:cubicBezTo>
                    <a:pt x="298" y="24"/>
                    <a:pt x="298" y="25"/>
                    <a:pt x="299" y="25"/>
                  </a:cubicBezTo>
                  <a:cubicBezTo>
                    <a:pt x="300" y="24"/>
                    <a:pt x="299" y="22"/>
                    <a:pt x="299" y="22"/>
                  </a:cubicBezTo>
                  <a:cubicBezTo>
                    <a:pt x="301" y="21"/>
                    <a:pt x="301" y="22"/>
                    <a:pt x="301" y="21"/>
                  </a:cubicBezTo>
                  <a:cubicBezTo>
                    <a:pt x="301" y="21"/>
                    <a:pt x="300" y="20"/>
                    <a:pt x="299" y="20"/>
                  </a:cubicBezTo>
                  <a:cubicBezTo>
                    <a:pt x="299" y="21"/>
                    <a:pt x="298" y="21"/>
                    <a:pt x="297" y="22"/>
                  </a:cubicBezTo>
                  <a:cubicBezTo>
                    <a:pt x="296" y="22"/>
                    <a:pt x="296" y="21"/>
                    <a:pt x="295" y="20"/>
                  </a:cubicBezTo>
                  <a:cubicBezTo>
                    <a:pt x="293" y="21"/>
                    <a:pt x="293" y="22"/>
                    <a:pt x="292" y="22"/>
                  </a:cubicBezTo>
                  <a:cubicBezTo>
                    <a:pt x="291" y="21"/>
                    <a:pt x="291" y="21"/>
                    <a:pt x="292" y="19"/>
                  </a:cubicBezTo>
                  <a:cubicBezTo>
                    <a:pt x="292" y="18"/>
                    <a:pt x="292" y="16"/>
                    <a:pt x="293" y="16"/>
                  </a:cubicBezTo>
                  <a:cubicBezTo>
                    <a:pt x="294" y="16"/>
                    <a:pt x="294" y="17"/>
                    <a:pt x="295" y="17"/>
                  </a:cubicBezTo>
                  <a:cubicBezTo>
                    <a:pt x="296" y="16"/>
                    <a:pt x="295" y="15"/>
                    <a:pt x="295" y="14"/>
                  </a:cubicBezTo>
                  <a:cubicBezTo>
                    <a:pt x="295" y="14"/>
                    <a:pt x="297" y="13"/>
                    <a:pt x="296" y="13"/>
                  </a:cubicBezTo>
                  <a:cubicBezTo>
                    <a:pt x="296" y="12"/>
                    <a:pt x="295" y="13"/>
                    <a:pt x="294" y="13"/>
                  </a:cubicBezTo>
                  <a:cubicBezTo>
                    <a:pt x="294" y="13"/>
                    <a:pt x="295" y="12"/>
                    <a:pt x="295" y="12"/>
                  </a:cubicBezTo>
                  <a:cubicBezTo>
                    <a:pt x="296" y="10"/>
                    <a:pt x="296" y="9"/>
                    <a:pt x="297" y="9"/>
                  </a:cubicBezTo>
                  <a:cubicBezTo>
                    <a:pt x="300" y="9"/>
                    <a:pt x="302" y="7"/>
                    <a:pt x="304" y="6"/>
                  </a:cubicBezTo>
                  <a:cubicBezTo>
                    <a:pt x="305" y="5"/>
                    <a:pt x="306" y="5"/>
                    <a:pt x="307" y="5"/>
                  </a:cubicBezTo>
                  <a:cubicBezTo>
                    <a:pt x="309" y="4"/>
                    <a:pt x="310" y="0"/>
                    <a:pt x="310" y="1"/>
                  </a:cubicBezTo>
                  <a:cubicBezTo>
                    <a:pt x="312" y="2"/>
                    <a:pt x="311" y="4"/>
                    <a:pt x="311" y="6"/>
                  </a:cubicBezTo>
                  <a:cubicBezTo>
                    <a:pt x="311" y="7"/>
                    <a:pt x="313" y="7"/>
                    <a:pt x="313" y="8"/>
                  </a:cubicBezTo>
                  <a:cubicBezTo>
                    <a:pt x="314" y="9"/>
                    <a:pt x="311" y="10"/>
                    <a:pt x="311" y="11"/>
                  </a:cubicBezTo>
                  <a:cubicBezTo>
                    <a:pt x="312" y="11"/>
                    <a:pt x="314" y="10"/>
                    <a:pt x="315" y="11"/>
                  </a:cubicBezTo>
                  <a:cubicBezTo>
                    <a:pt x="315" y="12"/>
                    <a:pt x="314" y="12"/>
                    <a:pt x="314" y="13"/>
                  </a:cubicBezTo>
                  <a:cubicBezTo>
                    <a:pt x="314" y="14"/>
                    <a:pt x="314" y="14"/>
                    <a:pt x="314" y="15"/>
                  </a:cubicBezTo>
                  <a:cubicBezTo>
                    <a:pt x="312" y="15"/>
                    <a:pt x="310" y="16"/>
                    <a:pt x="311" y="17"/>
                  </a:cubicBezTo>
                  <a:cubicBezTo>
                    <a:pt x="313" y="18"/>
                    <a:pt x="314" y="17"/>
                    <a:pt x="316" y="17"/>
                  </a:cubicBezTo>
                  <a:cubicBezTo>
                    <a:pt x="316" y="17"/>
                    <a:pt x="316" y="18"/>
                    <a:pt x="316" y="18"/>
                  </a:cubicBezTo>
                  <a:cubicBezTo>
                    <a:pt x="317" y="18"/>
                    <a:pt x="317" y="17"/>
                    <a:pt x="318" y="17"/>
                  </a:cubicBezTo>
                  <a:cubicBezTo>
                    <a:pt x="319" y="17"/>
                    <a:pt x="319" y="19"/>
                    <a:pt x="320" y="19"/>
                  </a:cubicBezTo>
                  <a:cubicBezTo>
                    <a:pt x="321" y="19"/>
                    <a:pt x="323" y="19"/>
                    <a:pt x="323" y="20"/>
                  </a:cubicBezTo>
                  <a:cubicBezTo>
                    <a:pt x="323" y="21"/>
                    <a:pt x="321" y="21"/>
                    <a:pt x="321" y="21"/>
                  </a:cubicBezTo>
                  <a:cubicBezTo>
                    <a:pt x="321" y="22"/>
                    <a:pt x="321" y="22"/>
                    <a:pt x="323" y="22"/>
                  </a:cubicBezTo>
                  <a:cubicBezTo>
                    <a:pt x="324" y="21"/>
                    <a:pt x="325" y="20"/>
                    <a:pt x="326" y="20"/>
                  </a:cubicBezTo>
                  <a:cubicBezTo>
                    <a:pt x="327" y="21"/>
                    <a:pt x="328" y="21"/>
                    <a:pt x="328" y="22"/>
                  </a:cubicBezTo>
                  <a:cubicBezTo>
                    <a:pt x="328" y="23"/>
                    <a:pt x="327" y="22"/>
                    <a:pt x="326" y="23"/>
                  </a:cubicBezTo>
                  <a:cubicBezTo>
                    <a:pt x="325" y="24"/>
                    <a:pt x="328" y="24"/>
                    <a:pt x="327" y="26"/>
                  </a:cubicBezTo>
                  <a:cubicBezTo>
                    <a:pt x="326" y="27"/>
                    <a:pt x="324" y="25"/>
                    <a:pt x="324" y="26"/>
                  </a:cubicBezTo>
                  <a:cubicBezTo>
                    <a:pt x="323" y="27"/>
                    <a:pt x="326" y="28"/>
                    <a:pt x="325" y="29"/>
                  </a:cubicBezTo>
                  <a:cubicBezTo>
                    <a:pt x="322" y="30"/>
                    <a:pt x="318" y="32"/>
                    <a:pt x="318" y="36"/>
                  </a:cubicBezTo>
                  <a:cubicBezTo>
                    <a:pt x="316" y="35"/>
                    <a:pt x="315" y="37"/>
                    <a:pt x="315" y="38"/>
                  </a:cubicBezTo>
                  <a:cubicBezTo>
                    <a:pt x="313" y="38"/>
                    <a:pt x="313" y="35"/>
                    <a:pt x="312" y="35"/>
                  </a:cubicBezTo>
                  <a:cubicBezTo>
                    <a:pt x="311" y="35"/>
                    <a:pt x="310" y="35"/>
                    <a:pt x="310" y="35"/>
                  </a:cubicBezTo>
                  <a:cubicBezTo>
                    <a:pt x="309" y="35"/>
                    <a:pt x="309" y="34"/>
                    <a:pt x="308" y="35"/>
                  </a:cubicBezTo>
                  <a:cubicBezTo>
                    <a:pt x="308" y="40"/>
                    <a:pt x="306" y="38"/>
                    <a:pt x="305" y="40"/>
                  </a:cubicBezTo>
                  <a:cubicBezTo>
                    <a:pt x="305" y="43"/>
                    <a:pt x="306" y="46"/>
                    <a:pt x="303" y="47"/>
                  </a:cubicBezTo>
                  <a:cubicBezTo>
                    <a:pt x="302" y="47"/>
                    <a:pt x="301" y="46"/>
                    <a:pt x="301" y="46"/>
                  </a:cubicBezTo>
                  <a:cubicBezTo>
                    <a:pt x="300" y="46"/>
                    <a:pt x="299" y="47"/>
                    <a:pt x="298" y="47"/>
                  </a:cubicBezTo>
                  <a:cubicBezTo>
                    <a:pt x="297" y="47"/>
                    <a:pt x="295" y="42"/>
                    <a:pt x="293" y="43"/>
                  </a:cubicBezTo>
                  <a:cubicBezTo>
                    <a:pt x="292" y="44"/>
                    <a:pt x="295" y="47"/>
                    <a:pt x="294" y="47"/>
                  </a:cubicBezTo>
                  <a:cubicBezTo>
                    <a:pt x="293" y="47"/>
                    <a:pt x="292" y="46"/>
                    <a:pt x="292" y="48"/>
                  </a:cubicBezTo>
                  <a:cubicBezTo>
                    <a:pt x="291" y="49"/>
                    <a:pt x="292" y="49"/>
                    <a:pt x="295" y="49"/>
                  </a:cubicBezTo>
                  <a:cubicBezTo>
                    <a:pt x="295" y="50"/>
                    <a:pt x="295" y="52"/>
                    <a:pt x="298" y="52"/>
                  </a:cubicBezTo>
                  <a:cubicBezTo>
                    <a:pt x="299" y="51"/>
                    <a:pt x="299" y="49"/>
                    <a:pt x="301" y="50"/>
                  </a:cubicBezTo>
                  <a:cubicBezTo>
                    <a:pt x="303" y="51"/>
                    <a:pt x="303" y="53"/>
                    <a:pt x="305" y="55"/>
                  </a:cubicBezTo>
                  <a:cubicBezTo>
                    <a:pt x="306" y="57"/>
                    <a:pt x="306" y="60"/>
                    <a:pt x="308" y="62"/>
                  </a:cubicBezTo>
                  <a:cubicBezTo>
                    <a:pt x="308" y="64"/>
                    <a:pt x="307" y="69"/>
                    <a:pt x="304" y="70"/>
                  </a:cubicBezTo>
                  <a:cubicBezTo>
                    <a:pt x="301" y="71"/>
                    <a:pt x="298" y="72"/>
                    <a:pt x="298" y="73"/>
                  </a:cubicBezTo>
                  <a:cubicBezTo>
                    <a:pt x="298" y="75"/>
                    <a:pt x="302" y="71"/>
                    <a:pt x="302" y="73"/>
                  </a:cubicBezTo>
                  <a:cubicBezTo>
                    <a:pt x="302" y="74"/>
                    <a:pt x="299" y="75"/>
                    <a:pt x="299" y="77"/>
                  </a:cubicBezTo>
                  <a:cubicBezTo>
                    <a:pt x="300" y="77"/>
                    <a:pt x="301" y="76"/>
                    <a:pt x="302" y="76"/>
                  </a:cubicBezTo>
                  <a:cubicBezTo>
                    <a:pt x="303" y="74"/>
                    <a:pt x="304" y="72"/>
                    <a:pt x="304" y="72"/>
                  </a:cubicBezTo>
                  <a:cubicBezTo>
                    <a:pt x="304" y="71"/>
                    <a:pt x="306" y="72"/>
                    <a:pt x="306" y="73"/>
                  </a:cubicBezTo>
                  <a:cubicBezTo>
                    <a:pt x="307" y="73"/>
                    <a:pt x="307" y="72"/>
                    <a:pt x="308" y="72"/>
                  </a:cubicBezTo>
                  <a:cubicBezTo>
                    <a:pt x="309" y="72"/>
                    <a:pt x="310" y="72"/>
                    <a:pt x="311" y="71"/>
                  </a:cubicBezTo>
                  <a:cubicBezTo>
                    <a:pt x="310" y="71"/>
                    <a:pt x="309" y="70"/>
                    <a:pt x="310" y="69"/>
                  </a:cubicBezTo>
                  <a:cubicBezTo>
                    <a:pt x="311" y="69"/>
                    <a:pt x="312" y="69"/>
                    <a:pt x="313" y="69"/>
                  </a:cubicBezTo>
                  <a:cubicBezTo>
                    <a:pt x="314" y="68"/>
                    <a:pt x="313" y="69"/>
                    <a:pt x="314" y="70"/>
                  </a:cubicBezTo>
                  <a:cubicBezTo>
                    <a:pt x="315" y="70"/>
                    <a:pt x="316" y="69"/>
                    <a:pt x="317" y="69"/>
                  </a:cubicBezTo>
                  <a:cubicBezTo>
                    <a:pt x="320" y="70"/>
                    <a:pt x="318" y="73"/>
                    <a:pt x="319" y="73"/>
                  </a:cubicBezTo>
                  <a:cubicBezTo>
                    <a:pt x="320" y="73"/>
                    <a:pt x="321" y="71"/>
                    <a:pt x="322" y="70"/>
                  </a:cubicBezTo>
                  <a:cubicBezTo>
                    <a:pt x="323" y="70"/>
                    <a:pt x="323" y="72"/>
                    <a:pt x="324" y="71"/>
                  </a:cubicBezTo>
                  <a:cubicBezTo>
                    <a:pt x="325" y="71"/>
                    <a:pt x="326" y="68"/>
                    <a:pt x="327" y="69"/>
                  </a:cubicBezTo>
                  <a:cubicBezTo>
                    <a:pt x="328" y="70"/>
                    <a:pt x="327" y="71"/>
                    <a:pt x="327" y="72"/>
                  </a:cubicBezTo>
                  <a:cubicBezTo>
                    <a:pt x="329" y="72"/>
                    <a:pt x="331" y="69"/>
                    <a:pt x="333" y="70"/>
                  </a:cubicBezTo>
                  <a:cubicBezTo>
                    <a:pt x="334" y="71"/>
                    <a:pt x="334" y="72"/>
                    <a:pt x="334" y="74"/>
                  </a:cubicBezTo>
                  <a:cubicBezTo>
                    <a:pt x="335" y="74"/>
                    <a:pt x="336" y="74"/>
                    <a:pt x="336" y="74"/>
                  </a:cubicBezTo>
                  <a:cubicBezTo>
                    <a:pt x="337" y="75"/>
                    <a:pt x="335" y="75"/>
                    <a:pt x="334" y="76"/>
                  </a:cubicBezTo>
                  <a:cubicBezTo>
                    <a:pt x="332" y="77"/>
                    <a:pt x="329" y="84"/>
                    <a:pt x="327" y="82"/>
                  </a:cubicBezTo>
                  <a:cubicBezTo>
                    <a:pt x="326" y="80"/>
                    <a:pt x="324" y="83"/>
                    <a:pt x="325" y="83"/>
                  </a:cubicBezTo>
                  <a:cubicBezTo>
                    <a:pt x="326" y="84"/>
                    <a:pt x="327" y="83"/>
                    <a:pt x="328" y="84"/>
                  </a:cubicBezTo>
                  <a:cubicBezTo>
                    <a:pt x="329" y="85"/>
                    <a:pt x="327" y="86"/>
                    <a:pt x="328" y="87"/>
                  </a:cubicBezTo>
                  <a:cubicBezTo>
                    <a:pt x="328" y="88"/>
                    <a:pt x="329" y="88"/>
                    <a:pt x="329" y="89"/>
                  </a:cubicBezTo>
                  <a:cubicBezTo>
                    <a:pt x="329" y="90"/>
                    <a:pt x="328" y="91"/>
                    <a:pt x="329" y="92"/>
                  </a:cubicBezTo>
                  <a:cubicBezTo>
                    <a:pt x="329" y="95"/>
                    <a:pt x="330" y="94"/>
                    <a:pt x="329" y="96"/>
                  </a:cubicBezTo>
                  <a:cubicBezTo>
                    <a:pt x="331" y="99"/>
                    <a:pt x="330" y="99"/>
                    <a:pt x="330" y="101"/>
                  </a:cubicBezTo>
                  <a:cubicBezTo>
                    <a:pt x="331" y="105"/>
                    <a:pt x="329" y="106"/>
                    <a:pt x="329" y="108"/>
                  </a:cubicBezTo>
                  <a:cubicBezTo>
                    <a:pt x="332" y="111"/>
                    <a:pt x="332" y="110"/>
                    <a:pt x="330" y="113"/>
                  </a:cubicBezTo>
                  <a:cubicBezTo>
                    <a:pt x="330" y="114"/>
                    <a:pt x="332" y="113"/>
                    <a:pt x="332" y="113"/>
                  </a:cubicBezTo>
                  <a:cubicBezTo>
                    <a:pt x="332" y="115"/>
                    <a:pt x="331" y="116"/>
                    <a:pt x="331" y="117"/>
                  </a:cubicBezTo>
                  <a:cubicBezTo>
                    <a:pt x="334" y="118"/>
                    <a:pt x="335" y="119"/>
                    <a:pt x="333" y="121"/>
                  </a:cubicBezTo>
                  <a:cubicBezTo>
                    <a:pt x="333" y="122"/>
                    <a:pt x="334" y="123"/>
                    <a:pt x="334" y="124"/>
                  </a:cubicBezTo>
                  <a:cubicBezTo>
                    <a:pt x="335" y="127"/>
                    <a:pt x="335" y="129"/>
                    <a:pt x="336" y="131"/>
                  </a:cubicBezTo>
                  <a:cubicBezTo>
                    <a:pt x="337" y="133"/>
                    <a:pt x="340" y="134"/>
                    <a:pt x="338" y="135"/>
                  </a:cubicBezTo>
                  <a:cubicBezTo>
                    <a:pt x="335" y="135"/>
                    <a:pt x="332" y="135"/>
                    <a:pt x="329" y="136"/>
                  </a:cubicBezTo>
                  <a:cubicBezTo>
                    <a:pt x="328" y="137"/>
                    <a:pt x="328" y="138"/>
                    <a:pt x="327" y="139"/>
                  </a:cubicBezTo>
                  <a:cubicBezTo>
                    <a:pt x="323" y="145"/>
                    <a:pt x="325" y="144"/>
                    <a:pt x="325" y="148"/>
                  </a:cubicBezTo>
                  <a:cubicBezTo>
                    <a:pt x="325" y="149"/>
                    <a:pt x="324" y="150"/>
                    <a:pt x="324" y="151"/>
                  </a:cubicBezTo>
                  <a:cubicBezTo>
                    <a:pt x="324" y="155"/>
                    <a:pt x="327" y="157"/>
                    <a:pt x="327" y="158"/>
                  </a:cubicBezTo>
                  <a:cubicBezTo>
                    <a:pt x="324" y="158"/>
                    <a:pt x="324" y="155"/>
                    <a:pt x="322" y="155"/>
                  </a:cubicBezTo>
                  <a:cubicBezTo>
                    <a:pt x="322" y="154"/>
                    <a:pt x="321" y="153"/>
                    <a:pt x="320" y="154"/>
                  </a:cubicBezTo>
                  <a:cubicBezTo>
                    <a:pt x="320" y="156"/>
                    <a:pt x="321" y="158"/>
                    <a:pt x="320" y="160"/>
                  </a:cubicBezTo>
                  <a:cubicBezTo>
                    <a:pt x="320" y="160"/>
                    <a:pt x="320" y="160"/>
                    <a:pt x="320" y="160"/>
                  </a:cubicBezTo>
                  <a:cubicBezTo>
                    <a:pt x="319" y="161"/>
                    <a:pt x="324" y="162"/>
                    <a:pt x="322" y="164"/>
                  </a:cubicBezTo>
                  <a:cubicBezTo>
                    <a:pt x="321" y="166"/>
                    <a:pt x="320" y="165"/>
                    <a:pt x="318" y="164"/>
                  </a:cubicBezTo>
                  <a:cubicBezTo>
                    <a:pt x="317" y="165"/>
                    <a:pt x="320" y="168"/>
                    <a:pt x="316" y="169"/>
                  </a:cubicBezTo>
                  <a:cubicBezTo>
                    <a:pt x="315" y="171"/>
                    <a:pt x="318" y="174"/>
                    <a:pt x="319" y="176"/>
                  </a:cubicBezTo>
                  <a:cubicBezTo>
                    <a:pt x="322" y="175"/>
                    <a:pt x="320" y="177"/>
                    <a:pt x="321" y="177"/>
                  </a:cubicBezTo>
                  <a:cubicBezTo>
                    <a:pt x="324" y="178"/>
                    <a:pt x="322" y="179"/>
                    <a:pt x="323" y="180"/>
                  </a:cubicBezTo>
                  <a:cubicBezTo>
                    <a:pt x="324" y="181"/>
                    <a:pt x="324" y="181"/>
                    <a:pt x="324" y="183"/>
                  </a:cubicBezTo>
                  <a:cubicBezTo>
                    <a:pt x="326" y="187"/>
                    <a:pt x="328" y="195"/>
                    <a:pt x="333" y="193"/>
                  </a:cubicBezTo>
                  <a:cubicBezTo>
                    <a:pt x="333" y="192"/>
                    <a:pt x="333" y="192"/>
                    <a:pt x="333" y="191"/>
                  </a:cubicBezTo>
                  <a:cubicBezTo>
                    <a:pt x="332" y="190"/>
                    <a:pt x="333" y="190"/>
                    <a:pt x="333" y="190"/>
                  </a:cubicBezTo>
                  <a:cubicBezTo>
                    <a:pt x="334" y="189"/>
                    <a:pt x="336" y="188"/>
                    <a:pt x="337" y="188"/>
                  </a:cubicBezTo>
                  <a:cubicBezTo>
                    <a:pt x="338" y="188"/>
                    <a:pt x="339" y="189"/>
                    <a:pt x="339" y="191"/>
                  </a:cubicBezTo>
                  <a:cubicBezTo>
                    <a:pt x="339" y="192"/>
                    <a:pt x="339" y="193"/>
                    <a:pt x="339" y="193"/>
                  </a:cubicBezTo>
                  <a:cubicBezTo>
                    <a:pt x="339" y="196"/>
                    <a:pt x="342" y="195"/>
                    <a:pt x="343" y="196"/>
                  </a:cubicBezTo>
                  <a:cubicBezTo>
                    <a:pt x="344" y="196"/>
                    <a:pt x="344" y="197"/>
                    <a:pt x="345" y="198"/>
                  </a:cubicBezTo>
                  <a:cubicBezTo>
                    <a:pt x="347" y="197"/>
                    <a:pt x="346" y="194"/>
                    <a:pt x="350" y="197"/>
                  </a:cubicBezTo>
                  <a:cubicBezTo>
                    <a:pt x="352" y="198"/>
                    <a:pt x="354" y="199"/>
                    <a:pt x="354" y="201"/>
                  </a:cubicBezTo>
                  <a:cubicBezTo>
                    <a:pt x="353" y="203"/>
                    <a:pt x="352" y="203"/>
                    <a:pt x="349" y="203"/>
                  </a:cubicBezTo>
                  <a:cubicBezTo>
                    <a:pt x="349" y="205"/>
                    <a:pt x="349" y="208"/>
                    <a:pt x="351" y="211"/>
                  </a:cubicBezTo>
                  <a:cubicBezTo>
                    <a:pt x="355" y="217"/>
                    <a:pt x="359" y="215"/>
                    <a:pt x="362" y="217"/>
                  </a:cubicBezTo>
                  <a:cubicBezTo>
                    <a:pt x="363" y="218"/>
                    <a:pt x="363" y="221"/>
                    <a:pt x="363" y="222"/>
                  </a:cubicBezTo>
                  <a:cubicBezTo>
                    <a:pt x="361" y="225"/>
                    <a:pt x="357" y="223"/>
                    <a:pt x="359" y="230"/>
                  </a:cubicBezTo>
                  <a:cubicBezTo>
                    <a:pt x="360" y="232"/>
                    <a:pt x="359" y="235"/>
                    <a:pt x="361" y="237"/>
                  </a:cubicBezTo>
                  <a:cubicBezTo>
                    <a:pt x="362" y="238"/>
                    <a:pt x="364" y="237"/>
                    <a:pt x="365" y="240"/>
                  </a:cubicBezTo>
                  <a:cubicBezTo>
                    <a:pt x="366" y="241"/>
                    <a:pt x="368" y="241"/>
                    <a:pt x="369" y="242"/>
                  </a:cubicBezTo>
                  <a:cubicBezTo>
                    <a:pt x="368" y="242"/>
                    <a:pt x="367" y="243"/>
                    <a:pt x="366" y="243"/>
                  </a:cubicBezTo>
                  <a:cubicBezTo>
                    <a:pt x="365" y="245"/>
                    <a:pt x="366" y="247"/>
                    <a:pt x="365" y="250"/>
                  </a:cubicBezTo>
                  <a:cubicBezTo>
                    <a:pt x="364" y="250"/>
                    <a:pt x="363" y="251"/>
                    <a:pt x="362" y="251"/>
                  </a:cubicBezTo>
                  <a:cubicBezTo>
                    <a:pt x="362" y="251"/>
                    <a:pt x="362" y="252"/>
                    <a:pt x="362" y="252"/>
                  </a:cubicBezTo>
                  <a:cubicBezTo>
                    <a:pt x="363" y="253"/>
                    <a:pt x="364" y="251"/>
                    <a:pt x="366" y="252"/>
                  </a:cubicBezTo>
                  <a:cubicBezTo>
                    <a:pt x="366" y="252"/>
                    <a:pt x="367" y="253"/>
                    <a:pt x="366" y="254"/>
                  </a:cubicBezTo>
                  <a:cubicBezTo>
                    <a:pt x="366" y="256"/>
                    <a:pt x="370" y="256"/>
                    <a:pt x="370" y="260"/>
                  </a:cubicBezTo>
                  <a:cubicBezTo>
                    <a:pt x="372" y="262"/>
                    <a:pt x="372" y="262"/>
                    <a:pt x="371" y="264"/>
                  </a:cubicBezTo>
                  <a:cubicBezTo>
                    <a:pt x="373" y="268"/>
                    <a:pt x="373" y="267"/>
                    <a:pt x="372" y="270"/>
                  </a:cubicBezTo>
                  <a:cubicBezTo>
                    <a:pt x="374" y="273"/>
                    <a:pt x="373" y="272"/>
                    <a:pt x="373" y="275"/>
                  </a:cubicBezTo>
                  <a:cubicBezTo>
                    <a:pt x="373" y="275"/>
                    <a:pt x="375" y="278"/>
                    <a:pt x="374" y="279"/>
                  </a:cubicBezTo>
                  <a:cubicBezTo>
                    <a:pt x="373" y="279"/>
                    <a:pt x="372" y="278"/>
                    <a:pt x="371" y="278"/>
                  </a:cubicBezTo>
                  <a:cubicBezTo>
                    <a:pt x="364" y="277"/>
                    <a:pt x="365" y="274"/>
                    <a:pt x="362" y="271"/>
                  </a:cubicBezTo>
                  <a:cubicBezTo>
                    <a:pt x="360" y="270"/>
                    <a:pt x="358" y="271"/>
                    <a:pt x="356" y="267"/>
                  </a:cubicBezTo>
                  <a:cubicBezTo>
                    <a:pt x="356" y="267"/>
                    <a:pt x="353" y="267"/>
                    <a:pt x="349" y="263"/>
                  </a:cubicBezTo>
                  <a:cubicBezTo>
                    <a:pt x="345" y="261"/>
                    <a:pt x="343" y="260"/>
                    <a:pt x="338" y="255"/>
                  </a:cubicBezTo>
                  <a:cubicBezTo>
                    <a:pt x="336" y="253"/>
                    <a:pt x="333" y="253"/>
                    <a:pt x="331" y="251"/>
                  </a:cubicBezTo>
                  <a:cubicBezTo>
                    <a:pt x="327" y="246"/>
                    <a:pt x="325" y="245"/>
                    <a:pt x="323" y="244"/>
                  </a:cubicBezTo>
                  <a:cubicBezTo>
                    <a:pt x="323" y="243"/>
                    <a:pt x="322" y="243"/>
                    <a:pt x="322" y="242"/>
                  </a:cubicBezTo>
                  <a:cubicBezTo>
                    <a:pt x="320" y="239"/>
                    <a:pt x="319" y="237"/>
                    <a:pt x="317" y="235"/>
                  </a:cubicBezTo>
                  <a:cubicBezTo>
                    <a:pt x="316" y="234"/>
                    <a:pt x="316" y="232"/>
                    <a:pt x="316" y="231"/>
                  </a:cubicBezTo>
                  <a:cubicBezTo>
                    <a:pt x="315" y="230"/>
                    <a:pt x="315" y="228"/>
                    <a:pt x="315" y="227"/>
                  </a:cubicBezTo>
                  <a:cubicBezTo>
                    <a:pt x="314" y="226"/>
                    <a:pt x="315" y="224"/>
                    <a:pt x="314" y="223"/>
                  </a:cubicBezTo>
                  <a:cubicBezTo>
                    <a:pt x="311" y="222"/>
                    <a:pt x="309" y="221"/>
                    <a:pt x="310" y="219"/>
                  </a:cubicBezTo>
                  <a:cubicBezTo>
                    <a:pt x="311" y="219"/>
                    <a:pt x="312" y="219"/>
                    <a:pt x="312" y="219"/>
                  </a:cubicBezTo>
                  <a:cubicBezTo>
                    <a:pt x="313" y="218"/>
                    <a:pt x="313" y="216"/>
                    <a:pt x="313" y="216"/>
                  </a:cubicBezTo>
                  <a:cubicBezTo>
                    <a:pt x="312" y="214"/>
                    <a:pt x="314" y="213"/>
                    <a:pt x="314" y="212"/>
                  </a:cubicBezTo>
                  <a:cubicBezTo>
                    <a:pt x="314" y="209"/>
                    <a:pt x="313" y="209"/>
                    <a:pt x="312" y="201"/>
                  </a:cubicBezTo>
                  <a:cubicBezTo>
                    <a:pt x="312" y="198"/>
                    <a:pt x="309" y="197"/>
                    <a:pt x="309" y="195"/>
                  </a:cubicBezTo>
                  <a:cubicBezTo>
                    <a:pt x="308" y="190"/>
                    <a:pt x="308" y="185"/>
                    <a:pt x="307" y="181"/>
                  </a:cubicBezTo>
                  <a:cubicBezTo>
                    <a:pt x="307" y="179"/>
                    <a:pt x="306" y="177"/>
                    <a:pt x="305" y="175"/>
                  </a:cubicBezTo>
                  <a:cubicBezTo>
                    <a:pt x="304" y="173"/>
                    <a:pt x="305" y="170"/>
                    <a:pt x="305" y="168"/>
                  </a:cubicBezTo>
                  <a:cubicBezTo>
                    <a:pt x="306" y="166"/>
                    <a:pt x="307" y="165"/>
                    <a:pt x="307" y="163"/>
                  </a:cubicBezTo>
                  <a:cubicBezTo>
                    <a:pt x="306" y="161"/>
                    <a:pt x="305" y="163"/>
                    <a:pt x="304" y="163"/>
                  </a:cubicBezTo>
                  <a:cubicBezTo>
                    <a:pt x="304" y="162"/>
                    <a:pt x="305" y="160"/>
                    <a:pt x="304" y="159"/>
                  </a:cubicBezTo>
                  <a:cubicBezTo>
                    <a:pt x="301" y="159"/>
                    <a:pt x="300" y="157"/>
                    <a:pt x="299" y="155"/>
                  </a:cubicBezTo>
                  <a:cubicBezTo>
                    <a:pt x="297" y="154"/>
                    <a:pt x="296" y="154"/>
                    <a:pt x="295" y="152"/>
                  </a:cubicBezTo>
                  <a:cubicBezTo>
                    <a:pt x="294" y="151"/>
                    <a:pt x="294" y="148"/>
                    <a:pt x="294" y="146"/>
                  </a:cubicBezTo>
                  <a:cubicBezTo>
                    <a:pt x="295" y="146"/>
                    <a:pt x="295" y="145"/>
                    <a:pt x="296" y="144"/>
                  </a:cubicBezTo>
                  <a:cubicBezTo>
                    <a:pt x="295" y="144"/>
                    <a:pt x="294" y="144"/>
                    <a:pt x="293" y="145"/>
                  </a:cubicBezTo>
                  <a:cubicBezTo>
                    <a:pt x="293" y="145"/>
                    <a:pt x="292" y="144"/>
                    <a:pt x="292" y="144"/>
                  </a:cubicBezTo>
                  <a:cubicBezTo>
                    <a:pt x="290" y="150"/>
                    <a:pt x="288" y="150"/>
                    <a:pt x="288" y="151"/>
                  </a:cubicBezTo>
                  <a:cubicBezTo>
                    <a:pt x="289" y="154"/>
                    <a:pt x="290" y="153"/>
                    <a:pt x="291" y="154"/>
                  </a:cubicBezTo>
                  <a:cubicBezTo>
                    <a:pt x="292" y="155"/>
                    <a:pt x="291" y="156"/>
                    <a:pt x="294" y="159"/>
                  </a:cubicBezTo>
                  <a:cubicBezTo>
                    <a:pt x="295" y="159"/>
                    <a:pt x="300" y="159"/>
                    <a:pt x="298" y="161"/>
                  </a:cubicBezTo>
                  <a:cubicBezTo>
                    <a:pt x="297" y="160"/>
                    <a:pt x="296" y="160"/>
                    <a:pt x="296" y="160"/>
                  </a:cubicBezTo>
                  <a:cubicBezTo>
                    <a:pt x="295" y="160"/>
                    <a:pt x="294" y="161"/>
                    <a:pt x="294" y="162"/>
                  </a:cubicBezTo>
                  <a:cubicBezTo>
                    <a:pt x="294" y="163"/>
                    <a:pt x="295" y="163"/>
                    <a:pt x="295" y="163"/>
                  </a:cubicBezTo>
                  <a:cubicBezTo>
                    <a:pt x="294" y="166"/>
                    <a:pt x="294" y="170"/>
                    <a:pt x="295" y="173"/>
                  </a:cubicBezTo>
                  <a:cubicBezTo>
                    <a:pt x="296" y="176"/>
                    <a:pt x="298" y="176"/>
                    <a:pt x="297" y="177"/>
                  </a:cubicBezTo>
                  <a:cubicBezTo>
                    <a:pt x="297" y="179"/>
                    <a:pt x="296" y="178"/>
                    <a:pt x="296" y="181"/>
                  </a:cubicBezTo>
                  <a:cubicBezTo>
                    <a:pt x="296" y="181"/>
                    <a:pt x="295" y="182"/>
                    <a:pt x="295" y="181"/>
                  </a:cubicBezTo>
                  <a:cubicBezTo>
                    <a:pt x="294" y="180"/>
                    <a:pt x="295" y="178"/>
                    <a:pt x="294" y="178"/>
                  </a:cubicBezTo>
                  <a:cubicBezTo>
                    <a:pt x="292" y="177"/>
                    <a:pt x="293" y="181"/>
                    <a:pt x="291" y="180"/>
                  </a:cubicBezTo>
                  <a:cubicBezTo>
                    <a:pt x="291" y="178"/>
                    <a:pt x="291" y="178"/>
                    <a:pt x="289" y="178"/>
                  </a:cubicBezTo>
                  <a:cubicBezTo>
                    <a:pt x="288" y="177"/>
                    <a:pt x="288" y="175"/>
                    <a:pt x="288" y="174"/>
                  </a:cubicBezTo>
                  <a:cubicBezTo>
                    <a:pt x="285" y="173"/>
                    <a:pt x="285" y="171"/>
                    <a:pt x="284" y="171"/>
                  </a:cubicBezTo>
                  <a:cubicBezTo>
                    <a:pt x="283" y="171"/>
                    <a:pt x="284" y="175"/>
                    <a:pt x="284" y="176"/>
                  </a:cubicBezTo>
                  <a:cubicBezTo>
                    <a:pt x="283" y="176"/>
                    <a:pt x="281" y="175"/>
                    <a:pt x="280" y="176"/>
                  </a:cubicBezTo>
                  <a:cubicBezTo>
                    <a:pt x="278" y="177"/>
                    <a:pt x="279" y="179"/>
                    <a:pt x="278" y="181"/>
                  </a:cubicBezTo>
                  <a:cubicBezTo>
                    <a:pt x="276" y="182"/>
                    <a:pt x="275" y="182"/>
                    <a:pt x="275" y="186"/>
                  </a:cubicBezTo>
                  <a:cubicBezTo>
                    <a:pt x="274" y="187"/>
                    <a:pt x="273" y="188"/>
                    <a:pt x="273" y="189"/>
                  </a:cubicBezTo>
                  <a:cubicBezTo>
                    <a:pt x="273" y="191"/>
                    <a:pt x="275" y="192"/>
                    <a:pt x="276" y="193"/>
                  </a:cubicBezTo>
                  <a:cubicBezTo>
                    <a:pt x="276" y="195"/>
                    <a:pt x="276" y="196"/>
                    <a:pt x="276" y="197"/>
                  </a:cubicBezTo>
                  <a:cubicBezTo>
                    <a:pt x="276" y="199"/>
                    <a:pt x="278" y="199"/>
                    <a:pt x="278" y="201"/>
                  </a:cubicBezTo>
                  <a:cubicBezTo>
                    <a:pt x="278" y="205"/>
                    <a:pt x="276" y="208"/>
                    <a:pt x="279" y="213"/>
                  </a:cubicBezTo>
                  <a:cubicBezTo>
                    <a:pt x="281" y="215"/>
                    <a:pt x="280" y="219"/>
                    <a:pt x="281" y="220"/>
                  </a:cubicBezTo>
                  <a:cubicBezTo>
                    <a:pt x="282" y="220"/>
                    <a:pt x="283" y="219"/>
                    <a:pt x="284" y="218"/>
                  </a:cubicBezTo>
                  <a:cubicBezTo>
                    <a:pt x="284" y="217"/>
                    <a:pt x="285" y="216"/>
                    <a:pt x="287" y="217"/>
                  </a:cubicBezTo>
                  <a:cubicBezTo>
                    <a:pt x="288" y="217"/>
                    <a:pt x="290" y="217"/>
                    <a:pt x="290" y="218"/>
                  </a:cubicBezTo>
                  <a:cubicBezTo>
                    <a:pt x="289" y="220"/>
                    <a:pt x="287" y="219"/>
                    <a:pt x="286" y="220"/>
                  </a:cubicBezTo>
                  <a:cubicBezTo>
                    <a:pt x="286" y="221"/>
                    <a:pt x="286" y="222"/>
                    <a:pt x="286" y="223"/>
                  </a:cubicBezTo>
                  <a:cubicBezTo>
                    <a:pt x="285" y="224"/>
                    <a:pt x="284" y="223"/>
                    <a:pt x="283" y="224"/>
                  </a:cubicBezTo>
                  <a:cubicBezTo>
                    <a:pt x="280" y="226"/>
                    <a:pt x="283" y="229"/>
                    <a:pt x="281" y="231"/>
                  </a:cubicBezTo>
                  <a:cubicBezTo>
                    <a:pt x="280" y="231"/>
                    <a:pt x="280" y="230"/>
                    <a:pt x="279" y="230"/>
                  </a:cubicBezTo>
                  <a:cubicBezTo>
                    <a:pt x="278" y="231"/>
                    <a:pt x="279" y="234"/>
                    <a:pt x="278" y="235"/>
                  </a:cubicBezTo>
                  <a:cubicBezTo>
                    <a:pt x="277" y="236"/>
                    <a:pt x="274" y="237"/>
                    <a:pt x="272" y="234"/>
                  </a:cubicBezTo>
                  <a:cubicBezTo>
                    <a:pt x="274" y="234"/>
                    <a:pt x="275" y="232"/>
                    <a:pt x="277" y="230"/>
                  </a:cubicBezTo>
                  <a:cubicBezTo>
                    <a:pt x="277" y="229"/>
                    <a:pt x="275" y="229"/>
                    <a:pt x="275" y="229"/>
                  </a:cubicBezTo>
                  <a:cubicBezTo>
                    <a:pt x="273" y="230"/>
                    <a:pt x="274" y="232"/>
                    <a:pt x="272" y="232"/>
                  </a:cubicBezTo>
                  <a:cubicBezTo>
                    <a:pt x="271" y="232"/>
                    <a:pt x="270" y="229"/>
                    <a:pt x="268" y="231"/>
                  </a:cubicBezTo>
                  <a:cubicBezTo>
                    <a:pt x="266" y="233"/>
                    <a:pt x="267" y="233"/>
                    <a:pt x="267" y="234"/>
                  </a:cubicBezTo>
                  <a:cubicBezTo>
                    <a:pt x="266" y="235"/>
                    <a:pt x="265" y="233"/>
                    <a:pt x="264" y="233"/>
                  </a:cubicBezTo>
                  <a:cubicBezTo>
                    <a:pt x="263" y="234"/>
                    <a:pt x="263" y="235"/>
                    <a:pt x="262" y="236"/>
                  </a:cubicBezTo>
                  <a:cubicBezTo>
                    <a:pt x="260" y="235"/>
                    <a:pt x="259" y="236"/>
                    <a:pt x="259" y="237"/>
                  </a:cubicBezTo>
                  <a:cubicBezTo>
                    <a:pt x="259" y="238"/>
                    <a:pt x="257" y="239"/>
                    <a:pt x="258" y="240"/>
                  </a:cubicBezTo>
                  <a:cubicBezTo>
                    <a:pt x="260" y="240"/>
                    <a:pt x="260" y="241"/>
                    <a:pt x="258" y="242"/>
                  </a:cubicBezTo>
                  <a:cubicBezTo>
                    <a:pt x="257" y="243"/>
                    <a:pt x="260" y="243"/>
                    <a:pt x="261" y="244"/>
                  </a:cubicBezTo>
                  <a:cubicBezTo>
                    <a:pt x="260" y="245"/>
                    <a:pt x="259" y="246"/>
                    <a:pt x="258" y="246"/>
                  </a:cubicBezTo>
                  <a:cubicBezTo>
                    <a:pt x="257" y="246"/>
                    <a:pt x="257" y="245"/>
                    <a:pt x="256" y="245"/>
                  </a:cubicBezTo>
                  <a:cubicBezTo>
                    <a:pt x="255" y="245"/>
                    <a:pt x="255" y="246"/>
                    <a:pt x="255" y="247"/>
                  </a:cubicBezTo>
                  <a:cubicBezTo>
                    <a:pt x="254" y="247"/>
                    <a:pt x="253" y="248"/>
                    <a:pt x="253" y="248"/>
                  </a:cubicBezTo>
                  <a:cubicBezTo>
                    <a:pt x="253" y="251"/>
                    <a:pt x="252" y="249"/>
                    <a:pt x="251" y="249"/>
                  </a:cubicBezTo>
                  <a:cubicBezTo>
                    <a:pt x="249" y="250"/>
                    <a:pt x="247" y="251"/>
                    <a:pt x="247" y="253"/>
                  </a:cubicBezTo>
                  <a:cubicBezTo>
                    <a:pt x="247" y="254"/>
                    <a:pt x="249" y="256"/>
                    <a:pt x="247" y="257"/>
                  </a:cubicBezTo>
                  <a:cubicBezTo>
                    <a:pt x="245" y="258"/>
                    <a:pt x="245" y="254"/>
                    <a:pt x="244" y="254"/>
                  </a:cubicBezTo>
                  <a:cubicBezTo>
                    <a:pt x="242" y="254"/>
                    <a:pt x="241" y="257"/>
                    <a:pt x="236" y="261"/>
                  </a:cubicBezTo>
                  <a:cubicBezTo>
                    <a:pt x="235" y="261"/>
                    <a:pt x="234" y="262"/>
                    <a:pt x="233" y="263"/>
                  </a:cubicBezTo>
                  <a:cubicBezTo>
                    <a:pt x="233" y="265"/>
                    <a:pt x="232" y="266"/>
                    <a:pt x="231" y="267"/>
                  </a:cubicBezTo>
                  <a:cubicBezTo>
                    <a:pt x="229" y="269"/>
                    <a:pt x="228" y="271"/>
                    <a:pt x="228" y="273"/>
                  </a:cubicBezTo>
                  <a:cubicBezTo>
                    <a:pt x="228" y="276"/>
                    <a:pt x="230" y="279"/>
                    <a:pt x="229" y="281"/>
                  </a:cubicBezTo>
                  <a:cubicBezTo>
                    <a:pt x="229" y="283"/>
                    <a:pt x="226" y="284"/>
                    <a:pt x="227" y="285"/>
                  </a:cubicBezTo>
                  <a:cubicBezTo>
                    <a:pt x="227" y="288"/>
                    <a:pt x="228" y="291"/>
                    <a:pt x="227" y="293"/>
                  </a:cubicBezTo>
                  <a:cubicBezTo>
                    <a:pt x="226" y="294"/>
                    <a:pt x="227" y="297"/>
                    <a:pt x="227" y="298"/>
                  </a:cubicBezTo>
                  <a:cubicBezTo>
                    <a:pt x="225" y="300"/>
                    <a:pt x="226" y="300"/>
                    <a:pt x="225" y="301"/>
                  </a:cubicBezTo>
                  <a:cubicBezTo>
                    <a:pt x="224" y="303"/>
                    <a:pt x="225" y="305"/>
                    <a:pt x="225" y="305"/>
                  </a:cubicBezTo>
                  <a:cubicBezTo>
                    <a:pt x="223" y="308"/>
                    <a:pt x="225" y="308"/>
                    <a:pt x="225" y="309"/>
                  </a:cubicBezTo>
                  <a:cubicBezTo>
                    <a:pt x="223" y="311"/>
                    <a:pt x="223" y="314"/>
                    <a:pt x="224" y="314"/>
                  </a:cubicBezTo>
                  <a:cubicBezTo>
                    <a:pt x="226" y="315"/>
                    <a:pt x="226" y="316"/>
                    <a:pt x="224" y="317"/>
                  </a:cubicBezTo>
                  <a:cubicBezTo>
                    <a:pt x="224" y="319"/>
                    <a:pt x="224" y="321"/>
                    <a:pt x="223" y="322"/>
                  </a:cubicBezTo>
                  <a:cubicBezTo>
                    <a:pt x="222" y="324"/>
                    <a:pt x="222" y="326"/>
                    <a:pt x="221" y="328"/>
                  </a:cubicBezTo>
                  <a:cubicBezTo>
                    <a:pt x="221" y="329"/>
                    <a:pt x="220" y="329"/>
                    <a:pt x="220" y="330"/>
                  </a:cubicBezTo>
                  <a:cubicBezTo>
                    <a:pt x="220" y="331"/>
                    <a:pt x="221" y="333"/>
                    <a:pt x="221" y="335"/>
                  </a:cubicBezTo>
                  <a:cubicBezTo>
                    <a:pt x="218" y="338"/>
                    <a:pt x="216" y="338"/>
                    <a:pt x="217" y="344"/>
                  </a:cubicBezTo>
                  <a:cubicBezTo>
                    <a:pt x="219" y="345"/>
                    <a:pt x="219" y="343"/>
                    <a:pt x="221" y="343"/>
                  </a:cubicBezTo>
                  <a:cubicBezTo>
                    <a:pt x="224" y="345"/>
                    <a:pt x="224" y="342"/>
                    <a:pt x="227" y="342"/>
                  </a:cubicBezTo>
                  <a:cubicBezTo>
                    <a:pt x="227" y="341"/>
                    <a:pt x="228" y="339"/>
                    <a:pt x="229" y="340"/>
                  </a:cubicBezTo>
                  <a:cubicBezTo>
                    <a:pt x="229" y="344"/>
                    <a:pt x="232" y="344"/>
                    <a:pt x="232" y="345"/>
                  </a:cubicBezTo>
                  <a:cubicBezTo>
                    <a:pt x="233" y="346"/>
                    <a:pt x="232" y="347"/>
                    <a:pt x="232" y="348"/>
                  </a:cubicBezTo>
                  <a:cubicBezTo>
                    <a:pt x="233" y="348"/>
                    <a:pt x="236" y="348"/>
                    <a:pt x="235" y="347"/>
                  </a:cubicBezTo>
                  <a:cubicBezTo>
                    <a:pt x="235" y="344"/>
                    <a:pt x="234" y="344"/>
                    <a:pt x="233" y="343"/>
                  </a:cubicBezTo>
                  <a:cubicBezTo>
                    <a:pt x="233" y="341"/>
                    <a:pt x="236" y="339"/>
                    <a:pt x="237" y="340"/>
                  </a:cubicBezTo>
                  <a:cubicBezTo>
                    <a:pt x="236" y="342"/>
                    <a:pt x="235" y="343"/>
                    <a:pt x="235" y="344"/>
                  </a:cubicBezTo>
                  <a:cubicBezTo>
                    <a:pt x="236" y="344"/>
                    <a:pt x="239" y="342"/>
                    <a:pt x="239" y="343"/>
                  </a:cubicBezTo>
                  <a:cubicBezTo>
                    <a:pt x="239" y="345"/>
                    <a:pt x="238" y="345"/>
                    <a:pt x="239" y="346"/>
                  </a:cubicBezTo>
                  <a:cubicBezTo>
                    <a:pt x="239" y="347"/>
                    <a:pt x="238" y="348"/>
                    <a:pt x="238" y="349"/>
                  </a:cubicBezTo>
                  <a:cubicBezTo>
                    <a:pt x="239" y="349"/>
                    <a:pt x="241" y="348"/>
                    <a:pt x="243" y="347"/>
                  </a:cubicBezTo>
                  <a:cubicBezTo>
                    <a:pt x="242" y="345"/>
                    <a:pt x="242" y="344"/>
                    <a:pt x="243" y="343"/>
                  </a:cubicBezTo>
                  <a:cubicBezTo>
                    <a:pt x="243" y="341"/>
                    <a:pt x="243" y="339"/>
                    <a:pt x="244" y="339"/>
                  </a:cubicBezTo>
                  <a:cubicBezTo>
                    <a:pt x="245" y="341"/>
                    <a:pt x="244" y="345"/>
                    <a:pt x="246" y="344"/>
                  </a:cubicBezTo>
                  <a:cubicBezTo>
                    <a:pt x="246" y="343"/>
                    <a:pt x="247" y="343"/>
                    <a:pt x="247" y="341"/>
                  </a:cubicBezTo>
                  <a:cubicBezTo>
                    <a:pt x="247" y="338"/>
                    <a:pt x="242" y="337"/>
                    <a:pt x="243" y="336"/>
                  </a:cubicBezTo>
                  <a:cubicBezTo>
                    <a:pt x="243" y="335"/>
                    <a:pt x="245" y="336"/>
                    <a:pt x="246" y="335"/>
                  </a:cubicBezTo>
                  <a:cubicBezTo>
                    <a:pt x="248" y="333"/>
                    <a:pt x="248" y="331"/>
                    <a:pt x="251" y="333"/>
                  </a:cubicBezTo>
                  <a:cubicBezTo>
                    <a:pt x="253" y="332"/>
                    <a:pt x="253" y="332"/>
                    <a:pt x="255" y="334"/>
                  </a:cubicBezTo>
                  <a:cubicBezTo>
                    <a:pt x="258" y="333"/>
                    <a:pt x="257" y="335"/>
                    <a:pt x="259" y="335"/>
                  </a:cubicBezTo>
                  <a:cubicBezTo>
                    <a:pt x="260" y="335"/>
                    <a:pt x="261" y="335"/>
                    <a:pt x="263" y="336"/>
                  </a:cubicBezTo>
                  <a:cubicBezTo>
                    <a:pt x="266" y="335"/>
                    <a:pt x="268" y="338"/>
                    <a:pt x="266" y="340"/>
                  </a:cubicBezTo>
                  <a:cubicBezTo>
                    <a:pt x="266" y="341"/>
                    <a:pt x="268" y="339"/>
                    <a:pt x="269" y="341"/>
                  </a:cubicBezTo>
                  <a:cubicBezTo>
                    <a:pt x="271" y="346"/>
                    <a:pt x="270" y="345"/>
                    <a:pt x="273" y="345"/>
                  </a:cubicBezTo>
                  <a:cubicBezTo>
                    <a:pt x="274" y="347"/>
                    <a:pt x="275" y="348"/>
                    <a:pt x="276" y="349"/>
                  </a:cubicBezTo>
                  <a:cubicBezTo>
                    <a:pt x="275" y="351"/>
                    <a:pt x="276" y="351"/>
                    <a:pt x="276" y="353"/>
                  </a:cubicBezTo>
                  <a:cubicBezTo>
                    <a:pt x="276" y="354"/>
                    <a:pt x="275" y="354"/>
                    <a:pt x="275" y="355"/>
                  </a:cubicBezTo>
                  <a:cubicBezTo>
                    <a:pt x="275" y="356"/>
                    <a:pt x="276" y="357"/>
                    <a:pt x="277" y="357"/>
                  </a:cubicBezTo>
                  <a:cubicBezTo>
                    <a:pt x="277" y="358"/>
                    <a:pt x="276" y="358"/>
                    <a:pt x="276" y="359"/>
                  </a:cubicBezTo>
                  <a:cubicBezTo>
                    <a:pt x="275" y="361"/>
                    <a:pt x="277" y="362"/>
                    <a:pt x="279" y="367"/>
                  </a:cubicBezTo>
                  <a:cubicBezTo>
                    <a:pt x="281" y="371"/>
                    <a:pt x="284" y="371"/>
                    <a:pt x="284" y="372"/>
                  </a:cubicBezTo>
                  <a:cubicBezTo>
                    <a:pt x="284" y="373"/>
                    <a:pt x="283" y="375"/>
                    <a:pt x="285" y="376"/>
                  </a:cubicBezTo>
                  <a:cubicBezTo>
                    <a:pt x="287" y="377"/>
                    <a:pt x="288" y="378"/>
                    <a:pt x="287" y="380"/>
                  </a:cubicBezTo>
                  <a:cubicBezTo>
                    <a:pt x="291" y="384"/>
                    <a:pt x="291" y="387"/>
                    <a:pt x="291" y="388"/>
                  </a:cubicBezTo>
                  <a:cubicBezTo>
                    <a:pt x="292" y="391"/>
                    <a:pt x="291" y="396"/>
                    <a:pt x="291" y="401"/>
                  </a:cubicBezTo>
                  <a:cubicBezTo>
                    <a:pt x="291" y="403"/>
                    <a:pt x="291" y="404"/>
                    <a:pt x="292" y="405"/>
                  </a:cubicBezTo>
                  <a:cubicBezTo>
                    <a:pt x="292" y="407"/>
                    <a:pt x="292" y="409"/>
                    <a:pt x="291" y="413"/>
                  </a:cubicBezTo>
                  <a:cubicBezTo>
                    <a:pt x="292" y="418"/>
                    <a:pt x="293" y="425"/>
                    <a:pt x="292" y="431"/>
                  </a:cubicBezTo>
                  <a:cubicBezTo>
                    <a:pt x="291" y="438"/>
                    <a:pt x="290" y="443"/>
                    <a:pt x="289" y="447"/>
                  </a:cubicBezTo>
                  <a:cubicBezTo>
                    <a:pt x="288" y="448"/>
                    <a:pt x="290" y="450"/>
                    <a:pt x="290" y="451"/>
                  </a:cubicBezTo>
                  <a:cubicBezTo>
                    <a:pt x="289" y="452"/>
                    <a:pt x="287" y="453"/>
                    <a:pt x="287" y="455"/>
                  </a:cubicBezTo>
                  <a:cubicBezTo>
                    <a:pt x="287" y="457"/>
                    <a:pt x="288" y="460"/>
                    <a:pt x="288" y="463"/>
                  </a:cubicBezTo>
                  <a:cubicBezTo>
                    <a:pt x="288" y="464"/>
                    <a:pt x="287" y="466"/>
                    <a:pt x="286" y="468"/>
                  </a:cubicBezTo>
                  <a:cubicBezTo>
                    <a:pt x="285" y="471"/>
                    <a:pt x="284" y="474"/>
                    <a:pt x="283" y="476"/>
                  </a:cubicBezTo>
                  <a:cubicBezTo>
                    <a:pt x="281" y="479"/>
                    <a:pt x="279" y="479"/>
                    <a:pt x="276" y="481"/>
                  </a:cubicBezTo>
                  <a:cubicBezTo>
                    <a:pt x="275" y="482"/>
                    <a:pt x="276" y="483"/>
                    <a:pt x="275" y="484"/>
                  </a:cubicBezTo>
                  <a:cubicBezTo>
                    <a:pt x="274" y="484"/>
                    <a:pt x="273" y="484"/>
                    <a:pt x="271" y="484"/>
                  </a:cubicBezTo>
                  <a:cubicBezTo>
                    <a:pt x="270" y="484"/>
                    <a:pt x="269" y="485"/>
                    <a:pt x="268" y="485"/>
                  </a:cubicBezTo>
                  <a:cubicBezTo>
                    <a:pt x="266" y="485"/>
                    <a:pt x="266" y="483"/>
                    <a:pt x="266" y="482"/>
                  </a:cubicBezTo>
                  <a:cubicBezTo>
                    <a:pt x="266" y="482"/>
                    <a:pt x="266" y="482"/>
                    <a:pt x="265" y="481"/>
                  </a:cubicBezTo>
                  <a:cubicBezTo>
                    <a:pt x="264" y="483"/>
                    <a:pt x="263" y="483"/>
                    <a:pt x="261" y="483"/>
                  </a:cubicBezTo>
                  <a:cubicBezTo>
                    <a:pt x="262" y="487"/>
                    <a:pt x="260" y="488"/>
                    <a:pt x="260" y="489"/>
                  </a:cubicBezTo>
                  <a:cubicBezTo>
                    <a:pt x="260" y="491"/>
                    <a:pt x="260" y="492"/>
                    <a:pt x="260" y="494"/>
                  </a:cubicBezTo>
                  <a:cubicBezTo>
                    <a:pt x="260" y="496"/>
                    <a:pt x="257" y="494"/>
                    <a:pt x="255" y="496"/>
                  </a:cubicBezTo>
                  <a:cubicBezTo>
                    <a:pt x="255" y="495"/>
                    <a:pt x="251" y="493"/>
                    <a:pt x="252" y="492"/>
                  </a:cubicBezTo>
                  <a:cubicBezTo>
                    <a:pt x="253" y="491"/>
                    <a:pt x="256" y="492"/>
                    <a:pt x="257" y="491"/>
                  </a:cubicBezTo>
                  <a:cubicBezTo>
                    <a:pt x="258" y="490"/>
                    <a:pt x="253" y="477"/>
                    <a:pt x="250" y="471"/>
                  </a:cubicBezTo>
                  <a:cubicBezTo>
                    <a:pt x="249" y="470"/>
                    <a:pt x="246" y="469"/>
                    <a:pt x="246" y="468"/>
                  </a:cubicBezTo>
                  <a:cubicBezTo>
                    <a:pt x="247" y="466"/>
                    <a:pt x="249" y="467"/>
                    <a:pt x="250" y="464"/>
                  </a:cubicBezTo>
                  <a:cubicBezTo>
                    <a:pt x="250" y="463"/>
                    <a:pt x="250" y="461"/>
                    <a:pt x="251" y="460"/>
                  </a:cubicBezTo>
                  <a:cubicBezTo>
                    <a:pt x="252" y="459"/>
                    <a:pt x="254" y="460"/>
                    <a:pt x="255" y="460"/>
                  </a:cubicBezTo>
                  <a:cubicBezTo>
                    <a:pt x="256" y="459"/>
                    <a:pt x="259" y="459"/>
                    <a:pt x="260" y="459"/>
                  </a:cubicBezTo>
                  <a:cubicBezTo>
                    <a:pt x="261" y="457"/>
                    <a:pt x="260" y="454"/>
                    <a:pt x="261" y="453"/>
                  </a:cubicBezTo>
                  <a:cubicBezTo>
                    <a:pt x="260" y="451"/>
                    <a:pt x="259" y="449"/>
                    <a:pt x="259" y="447"/>
                  </a:cubicBezTo>
                  <a:cubicBezTo>
                    <a:pt x="260" y="445"/>
                    <a:pt x="260" y="444"/>
                    <a:pt x="261" y="443"/>
                  </a:cubicBezTo>
                  <a:cubicBezTo>
                    <a:pt x="262" y="441"/>
                    <a:pt x="259" y="439"/>
                    <a:pt x="258" y="437"/>
                  </a:cubicBezTo>
                  <a:moveTo>
                    <a:pt x="113" y="358"/>
                  </a:moveTo>
                  <a:cubicBezTo>
                    <a:pt x="113" y="358"/>
                    <a:pt x="113" y="358"/>
                    <a:pt x="112" y="358"/>
                  </a:cubicBezTo>
                  <a:cubicBezTo>
                    <a:pt x="113" y="358"/>
                    <a:pt x="113" y="358"/>
                    <a:pt x="113" y="358"/>
                  </a:cubicBezTo>
                  <a:close/>
                  <a:moveTo>
                    <a:pt x="111" y="358"/>
                  </a:moveTo>
                  <a:cubicBezTo>
                    <a:pt x="111" y="358"/>
                    <a:pt x="110" y="358"/>
                    <a:pt x="110" y="359"/>
                  </a:cubicBezTo>
                  <a:cubicBezTo>
                    <a:pt x="110" y="358"/>
                    <a:pt x="111" y="358"/>
                    <a:pt x="111" y="358"/>
                  </a:cubicBezTo>
                  <a:close/>
                  <a:moveTo>
                    <a:pt x="110" y="359"/>
                  </a:moveTo>
                  <a:lnTo>
                    <a:pt x="110" y="359"/>
                  </a:lnTo>
                  <a:close/>
                  <a:moveTo>
                    <a:pt x="110" y="359"/>
                  </a:moveTo>
                  <a:lnTo>
                    <a:pt x="110" y="359"/>
                  </a:lnTo>
                  <a:close/>
                  <a:moveTo>
                    <a:pt x="110" y="359"/>
                  </a:moveTo>
                  <a:cubicBezTo>
                    <a:pt x="110" y="359"/>
                    <a:pt x="110" y="359"/>
                    <a:pt x="110" y="359"/>
                  </a:cubicBezTo>
                  <a:cubicBezTo>
                    <a:pt x="110" y="359"/>
                    <a:pt x="110" y="359"/>
                    <a:pt x="110" y="359"/>
                  </a:cubicBezTo>
                  <a:close/>
                  <a:moveTo>
                    <a:pt x="330" y="172"/>
                  </a:moveTo>
                  <a:cubicBezTo>
                    <a:pt x="330" y="176"/>
                    <a:pt x="329" y="179"/>
                    <a:pt x="330" y="182"/>
                  </a:cubicBezTo>
                  <a:cubicBezTo>
                    <a:pt x="329" y="183"/>
                    <a:pt x="329" y="182"/>
                    <a:pt x="328" y="179"/>
                  </a:cubicBezTo>
                  <a:cubicBezTo>
                    <a:pt x="326" y="177"/>
                    <a:pt x="327" y="176"/>
                    <a:pt x="328" y="175"/>
                  </a:cubicBezTo>
                  <a:cubicBezTo>
                    <a:pt x="327" y="173"/>
                    <a:pt x="327" y="172"/>
                    <a:pt x="327" y="171"/>
                  </a:cubicBezTo>
                  <a:cubicBezTo>
                    <a:pt x="328" y="171"/>
                    <a:pt x="329" y="172"/>
                    <a:pt x="330" y="172"/>
                  </a:cubicBezTo>
                  <a:close/>
                  <a:moveTo>
                    <a:pt x="229" y="76"/>
                  </a:moveTo>
                  <a:cubicBezTo>
                    <a:pt x="230" y="77"/>
                    <a:pt x="231" y="78"/>
                    <a:pt x="231" y="79"/>
                  </a:cubicBezTo>
                  <a:cubicBezTo>
                    <a:pt x="228" y="80"/>
                    <a:pt x="226" y="81"/>
                    <a:pt x="224" y="80"/>
                  </a:cubicBezTo>
                  <a:cubicBezTo>
                    <a:pt x="223" y="79"/>
                    <a:pt x="225" y="78"/>
                    <a:pt x="226" y="78"/>
                  </a:cubicBezTo>
                  <a:cubicBezTo>
                    <a:pt x="226" y="77"/>
                    <a:pt x="229" y="75"/>
                    <a:pt x="229" y="76"/>
                  </a:cubicBezTo>
                  <a:close/>
                  <a:moveTo>
                    <a:pt x="333" y="410"/>
                  </a:moveTo>
                  <a:cubicBezTo>
                    <a:pt x="331" y="411"/>
                    <a:pt x="334" y="416"/>
                    <a:pt x="336" y="423"/>
                  </a:cubicBezTo>
                  <a:cubicBezTo>
                    <a:pt x="333" y="423"/>
                    <a:pt x="330" y="419"/>
                    <a:pt x="327" y="417"/>
                  </a:cubicBezTo>
                  <a:cubicBezTo>
                    <a:pt x="325" y="406"/>
                    <a:pt x="325" y="408"/>
                    <a:pt x="319" y="401"/>
                  </a:cubicBezTo>
                  <a:cubicBezTo>
                    <a:pt x="318" y="399"/>
                    <a:pt x="318" y="397"/>
                    <a:pt x="316" y="394"/>
                  </a:cubicBezTo>
                  <a:cubicBezTo>
                    <a:pt x="314" y="392"/>
                    <a:pt x="310" y="391"/>
                    <a:pt x="308" y="387"/>
                  </a:cubicBezTo>
                  <a:cubicBezTo>
                    <a:pt x="304" y="382"/>
                    <a:pt x="305" y="379"/>
                    <a:pt x="298" y="372"/>
                  </a:cubicBezTo>
                  <a:cubicBezTo>
                    <a:pt x="292" y="365"/>
                    <a:pt x="293" y="361"/>
                    <a:pt x="289" y="356"/>
                  </a:cubicBezTo>
                  <a:cubicBezTo>
                    <a:pt x="287" y="354"/>
                    <a:pt x="283" y="356"/>
                    <a:pt x="281" y="354"/>
                  </a:cubicBezTo>
                  <a:cubicBezTo>
                    <a:pt x="281" y="353"/>
                    <a:pt x="282" y="352"/>
                    <a:pt x="281" y="352"/>
                  </a:cubicBezTo>
                  <a:cubicBezTo>
                    <a:pt x="280" y="351"/>
                    <a:pt x="279" y="352"/>
                    <a:pt x="278" y="351"/>
                  </a:cubicBezTo>
                  <a:cubicBezTo>
                    <a:pt x="277" y="350"/>
                    <a:pt x="277" y="348"/>
                    <a:pt x="276" y="346"/>
                  </a:cubicBezTo>
                  <a:cubicBezTo>
                    <a:pt x="272" y="342"/>
                    <a:pt x="273" y="339"/>
                    <a:pt x="272" y="337"/>
                  </a:cubicBezTo>
                  <a:cubicBezTo>
                    <a:pt x="269" y="334"/>
                    <a:pt x="265" y="331"/>
                    <a:pt x="268" y="329"/>
                  </a:cubicBezTo>
                  <a:cubicBezTo>
                    <a:pt x="269" y="329"/>
                    <a:pt x="269" y="330"/>
                    <a:pt x="270" y="330"/>
                  </a:cubicBezTo>
                  <a:cubicBezTo>
                    <a:pt x="270" y="329"/>
                    <a:pt x="271" y="328"/>
                    <a:pt x="271" y="327"/>
                  </a:cubicBezTo>
                  <a:cubicBezTo>
                    <a:pt x="271" y="327"/>
                    <a:pt x="270" y="326"/>
                    <a:pt x="270" y="326"/>
                  </a:cubicBezTo>
                  <a:cubicBezTo>
                    <a:pt x="270" y="324"/>
                    <a:pt x="269" y="323"/>
                    <a:pt x="269" y="322"/>
                  </a:cubicBezTo>
                  <a:cubicBezTo>
                    <a:pt x="268" y="321"/>
                    <a:pt x="267" y="321"/>
                    <a:pt x="265" y="320"/>
                  </a:cubicBezTo>
                  <a:cubicBezTo>
                    <a:pt x="265" y="320"/>
                    <a:pt x="263" y="319"/>
                    <a:pt x="263" y="319"/>
                  </a:cubicBezTo>
                  <a:cubicBezTo>
                    <a:pt x="262" y="317"/>
                    <a:pt x="263" y="317"/>
                    <a:pt x="264" y="317"/>
                  </a:cubicBezTo>
                  <a:cubicBezTo>
                    <a:pt x="266" y="317"/>
                    <a:pt x="265" y="316"/>
                    <a:pt x="265" y="315"/>
                  </a:cubicBezTo>
                  <a:cubicBezTo>
                    <a:pt x="267" y="315"/>
                    <a:pt x="268" y="315"/>
                    <a:pt x="270" y="317"/>
                  </a:cubicBezTo>
                  <a:cubicBezTo>
                    <a:pt x="270" y="318"/>
                    <a:pt x="270" y="319"/>
                    <a:pt x="270" y="320"/>
                  </a:cubicBezTo>
                  <a:cubicBezTo>
                    <a:pt x="273" y="323"/>
                    <a:pt x="279" y="325"/>
                    <a:pt x="280" y="326"/>
                  </a:cubicBezTo>
                  <a:cubicBezTo>
                    <a:pt x="279" y="327"/>
                    <a:pt x="278" y="327"/>
                    <a:pt x="277" y="327"/>
                  </a:cubicBezTo>
                  <a:cubicBezTo>
                    <a:pt x="277" y="329"/>
                    <a:pt x="282" y="330"/>
                    <a:pt x="285" y="330"/>
                  </a:cubicBezTo>
                  <a:cubicBezTo>
                    <a:pt x="286" y="332"/>
                    <a:pt x="286" y="334"/>
                    <a:pt x="287" y="336"/>
                  </a:cubicBezTo>
                  <a:cubicBezTo>
                    <a:pt x="286" y="336"/>
                    <a:pt x="285" y="335"/>
                    <a:pt x="285" y="336"/>
                  </a:cubicBezTo>
                  <a:cubicBezTo>
                    <a:pt x="284" y="338"/>
                    <a:pt x="287" y="339"/>
                    <a:pt x="288" y="339"/>
                  </a:cubicBezTo>
                  <a:cubicBezTo>
                    <a:pt x="289" y="340"/>
                    <a:pt x="287" y="341"/>
                    <a:pt x="288" y="343"/>
                  </a:cubicBezTo>
                  <a:cubicBezTo>
                    <a:pt x="293" y="344"/>
                    <a:pt x="298" y="346"/>
                    <a:pt x="298" y="349"/>
                  </a:cubicBezTo>
                  <a:cubicBezTo>
                    <a:pt x="298" y="350"/>
                    <a:pt x="299" y="349"/>
                    <a:pt x="300" y="348"/>
                  </a:cubicBezTo>
                  <a:cubicBezTo>
                    <a:pt x="305" y="354"/>
                    <a:pt x="312" y="359"/>
                    <a:pt x="316" y="363"/>
                  </a:cubicBezTo>
                  <a:cubicBezTo>
                    <a:pt x="317" y="364"/>
                    <a:pt x="318" y="365"/>
                    <a:pt x="318" y="365"/>
                  </a:cubicBezTo>
                  <a:cubicBezTo>
                    <a:pt x="320" y="366"/>
                    <a:pt x="322" y="368"/>
                    <a:pt x="325" y="369"/>
                  </a:cubicBezTo>
                  <a:cubicBezTo>
                    <a:pt x="329" y="369"/>
                    <a:pt x="331" y="371"/>
                    <a:pt x="330" y="373"/>
                  </a:cubicBezTo>
                  <a:cubicBezTo>
                    <a:pt x="324" y="372"/>
                    <a:pt x="319" y="370"/>
                    <a:pt x="315" y="374"/>
                  </a:cubicBezTo>
                  <a:cubicBezTo>
                    <a:pt x="314" y="375"/>
                    <a:pt x="314" y="377"/>
                    <a:pt x="317" y="381"/>
                  </a:cubicBezTo>
                  <a:cubicBezTo>
                    <a:pt x="317" y="384"/>
                    <a:pt x="317" y="385"/>
                    <a:pt x="318" y="388"/>
                  </a:cubicBezTo>
                  <a:cubicBezTo>
                    <a:pt x="321" y="391"/>
                    <a:pt x="322" y="396"/>
                    <a:pt x="323" y="398"/>
                  </a:cubicBezTo>
                  <a:cubicBezTo>
                    <a:pt x="326" y="400"/>
                    <a:pt x="330" y="400"/>
                    <a:pt x="332" y="401"/>
                  </a:cubicBezTo>
                  <a:cubicBezTo>
                    <a:pt x="335" y="403"/>
                    <a:pt x="336" y="405"/>
                    <a:pt x="337" y="406"/>
                  </a:cubicBezTo>
                  <a:cubicBezTo>
                    <a:pt x="338" y="405"/>
                    <a:pt x="337" y="402"/>
                    <a:pt x="338" y="402"/>
                  </a:cubicBezTo>
                  <a:cubicBezTo>
                    <a:pt x="342" y="404"/>
                    <a:pt x="344" y="407"/>
                    <a:pt x="344" y="412"/>
                  </a:cubicBezTo>
                  <a:cubicBezTo>
                    <a:pt x="343" y="413"/>
                    <a:pt x="342" y="408"/>
                    <a:pt x="339" y="408"/>
                  </a:cubicBezTo>
                  <a:cubicBezTo>
                    <a:pt x="335" y="410"/>
                    <a:pt x="337" y="410"/>
                    <a:pt x="333" y="410"/>
                  </a:cubicBezTo>
                  <a:close/>
                  <a:moveTo>
                    <a:pt x="226" y="338"/>
                  </a:moveTo>
                  <a:cubicBezTo>
                    <a:pt x="226" y="337"/>
                    <a:pt x="227" y="337"/>
                    <a:pt x="227" y="336"/>
                  </a:cubicBezTo>
                  <a:cubicBezTo>
                    <a:pt x="227" y="336"/>
                    <a:pt x="228" y="336"/>
                    <a:pt x="228" y="336"/>
                  </a:cubicBezTo>
                  <a:cubicBezTo>
                    <a:pt x="228" y="335"/>
                    <a:pt x="228" y="334"/>
                    <a:pt x="228" y="334"/>
                  </a:cubicBezTo>
                  <a:cubicBezTo>
                    <a:pt x="227" y="333"/>
                    <a:pt x="226" y="334"/>
                    <a:pt x="226" y="336"/>
                  </a:cubicBezTo>
                  <a:cubicBezTo>
                    <a:pt x="226" y="337"/>
                    <a:pt x="225" y="337"/>
                    <a:pt x="225" y="337"/>
                  </a:cubicBezTo>
                  <a:cubicBezTo>
                    <a:pt x="225" y="337"/>
                    <a:pt x="225" y="337"/>
                    <a:pt x="226" y="338"/>
                  </a:cubicBezTo>
                  <a:close/>
                  <a:moveTo>
                    <a:pt x="230" y="331"/>
                  </a:moveTo>
                  <a:cubicBezTo>
                    <a:pt x="231" y="331"/>
                    <a:pt x="232" y="332"/>
                    <a:pt x="232" y="331"/>
                  </a:cubicBezTo>
                  <a:cubicBezTo>
                    <a:pt x="233" y="331"/>
                    <a:pt x="233" y="330"/>
                    <a:pt x="234" y="330"/>
                  </a:cubicBezTo>
                  <a:cubicBezTo>
                    <a:pt x="235" y="331"/>
                    <a:pt x="234" y="332"/>
                    <a:pt x="234" y="333"/>
                  </a:cubicBezTo>
                  <a:cubicBezTo>
                    <a:pt x="234" y="334"/>
                    <a:pt x="235" y="336"/>
                    <a:pt x="234" y="336"/>
                  </a:cubicBezTo>
                  <a:cubicBezTo>
                    <a:pt x="232" y="337"/>
                    <a:pt x="232" y="335"/>
                    <a:pt x="232" y="335"/>
                  </a:cubicBezTo>
                  <a:cubicBezTo>
                    <a:pt x="231" y="335"/>
                    <a:pt x="231" y="335"/>
                    <a:pt x="230" y="335"/>
                  </a:cubicBezTo>
                  <a:cubicBezTo>
                    <a:pt x="230" y="335"/>
                    <a:pt x="230" y="335"/>
                    <a:pt x="230" y="334"/>
                  </a:cubicBezTo>
                  <a:cubicBezTo>
                    <a:pt x="230" y="334"/>
                    <a:pt x="230" y="331"/>
                    <a:pt x="230" y="331"/>
                  </a:cubicBezTo>
                  <a:close/>
                  <a:moveTo>
                    <a:pt x="234" y="338"/>
                  </a:moveTo>
                  <a:cubicBezTo>
                    <a:pt x="234" y="338"/>
                    <a:pt x="234" y="338"/>
                    <a:pt x="234" y="339"/>
                  </a:cubicBezTo>
                  <a:cubicBezTo>
                    <a:pt x="234" y="339"/>
                    <a:pt x="234" y="339"/>
                    <a:pt x="234" y="339"/>
                  </a:cubicBezTo>
                  <a:cubicBezTo>
                    <a:pt x="234" y="339"/>
                    <a:pt x="234" y="339"/>
                    <a:pt x="234" y="339"/>
                  </a:cubicBezTo>
                  <a:cubicBezTo>
                    <a:pt x="234" y="338"/>
                    <a:pt x="234" y="338"/>
                    <a:pt x="234" y="338"/>
                  </a:cubicBezTo>
                  <a:close/>
                  <a:moveTo>
                    <a:pt x="236" y="338"/>
                  </a:moveTo>
                  <a:cubicBezTo>
                    <a:pt x="236" y="338"/>
                    <a:pt x="237" y="338"/>
                    <a:pt x="237" y="338"/>
                  </a:cubicBezTo>
                  <a:cubicBezTo>
                    <a:pt x="237" y="338"/>
                    <a:pt x="236" y="338"/>
                    <a:pt x="236" y="338"/>
                  </a:cubicBezTo>
                  <a:cubicBezTo>
                    <a:pt x="236" y="338"/>
                    <a:pt x="236" y="338"/>
                    <a:pt x="236" y="338"/>
                  </a:cubicBezTo>
                  <a:cubicBezTo>
                    <a:pt x="236" y="338"/>
                    <a:pt x="236" y="338"/>
                    <a:pt x="236" y="338"/>
                  </a:cubicBezTo>
                  <a:close/>
                  <a:moveTo>
                    <a:pt x="235" y="329"/>
                  </a:moveTo>
                  <a:cubicBezTo>
                    <a:pt x="235" y="329"/>
                    <a:pt x="235" y="329"/>
                    <a:pt x="235" y="329"/>
                  </a:cubicBezTo>
                  <a:cubicBezTo>
                    <a:pt x="235" y="329"/>
                    <a:pt x="235" y="329"/>
                    <a:pt x="235" y="329"/>
                  </a:cubicBezTo>
                  <a:cubicBezTo>
                    <a:pt x="235" y="329"/>
                    <a:pt x="235" y="329"/>
                    <a:pt x="235" y="329"/>
                  </a:cubicBezTo>
                  <a:cubicBezTo>
                    <a:pt x="235" y="329"/>
                    <a:pt x="235" y="329"/>
                    <a:pt x="235" y="329"/>
                  </a:cubicBezTo>
                  <a:close/>
                </a:path>
              </a:pathLst>
            </a:custGeom>
            <a:noFill/>
            <a:ln w="0">
              <a:solidFill>
                <a:srgbClr val="8D949A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30" name="Text Box 117"/>
          <p:cNvSpPr txBox="1">
            <a:spLocks noChangeArrowheads="1"/>
          </p:cNvSpPr>
          <p:nvPr/>
        </p:nvSpPr>
        <p:spPr bwMode="auto">
          <a:xfrm>
            <a:off x="2528888" y="5334000"/>
            <a:ext cx="1036637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ОЭС Урала</a:t>
            </a:r>
          </a:p>
        </p:txBody>
      </p:sp>
      <p:sp>
        <p:nvSpPr>
          <p:cNvPr id="1031" name="Text Box 118"/>
          <p:cNvSpPr txBox="1">
            <a:spLocks noChangeArrowheads="1"/>
          </p:cNvSpPr>
          <p:nvPr/>
        </p:nvSpPr>
        <p:spPr bwMode="auto">
          <a:xfrm>
            <a:off x="3757613" y="6291263"/>
            <a:ext cx="1036637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ОЭС Сибири</a:t>
            </a:r>
          </a:p>
        </p:txBody>
      </p:sp>
      <p:sp>
        <p:nvSpPr>
          <p:cNvPr id="1032" name="Text Box 119"/>
          <p:cNvSpPr txBox="1">
            <a:spLocks noChangeArrowheads="1"/>
          </p:cNvSpPr>
          <p:nvPr/>
        </p:nvSpPr>
        <p:spPr bwMode="auto">
          <a:xfrm>
            <a:off x="5075238" y="5991225"/>
            <a:ext cx="1036637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ОЭС Востока</a:t>
            </a:r>
          </a:p>
        </p:txBody>
      </p:sp>
      <p:sp>
        <p:nvSpPr>
          <p:cNvPr id="1033" name="Text Box 120"/>
          <p:cNvSpPr txBox="1">
            <a:spLocks noChangeArrowheads="1"/>
          </p:cNvSpPr>
          <p:nvPr/>
        </p:nvSpPr>
        <p:spPr bwMode="auto">
          <a:xfrm>
            <a:off x="1336675" y="4240213"/>
            <a:ext cx="1258888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ОЭС Северо-Запада</a:t>
            </a:r>
          </a:p>
        </p:txBody>
      </p:sp>
      <p:sp>
        <p:nvSpPr>
          <p:cNvPr id="1034" name="Text Box 121"/>
          <p:cNvSpPr txBox="1">
            <a:spLocks noChangeArrowheads="1"/>
          </p:cNvSpPr>
          <p:nvPr/>
        </p:nvSpPr>
        <p:spPr bwMode="auto">
          <a:xfrm>
            <a:off x="1422400" y="5575300"/>
            <a:ext cx="1036638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ОЭС Средней Волги</a:t>
            </a:r>
          </a:p>
        </p:txBody>
      </p:sp>
      <p:sp>
        <p:nvSpPr>
          <p:cNvPr id="1035" name="Text Box 122"/>
          <p:cNvSpPr txBox="1">
            <a:spLocks noChangeArrowheads="1"/>
          </p:cNvSpPr>
          <p:nvPr/>
        </p:nvSpPr>
        <p:spPr bwMode="auto">
          <a:xfrm>
            <a:off x="350838" y="4827588"/>
            <a:ext cx="1036637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ru-RU"/>
              <a:t>ОЭС Центра</a:t>
            </a:r>
          </a:p>
        </p:txBody>
      </p:sp>
      <p:sp>
        <p:nvSpPr>
          <p:cNvPr id="1036" name="Text Box 123"/>
          <p:cNvSpPr txBox="1">
            <a:spLocks noChangeArrowheads="1"/>
          </p:cNvSpPr>
          <p:nvPr/>
        </p:nvSpPr>
        <p:spPr bwMode="auto">
          <a:xfrm>
            <a:off x="150813" y="6032500"/>
            <a:ext cx="1036637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ОЭС Юга</a:t>
            </a:r>
          </a:p>
        </p:txBody>
      </p:sp>
      <p:graphicFrame>
        <p:nvGraphicFramePr>
          <p:cNvPr id="28872" name="Group 200"/>
          <p:cNvGraphicFramePr>
            <a:graphicFrameLocks noGrp="1"/>
          </p:cNvGraphicFramePr>
          <p:nvPr/>
        </p:nvGraphicFramePr>
        <p:xfrm>
          <a:off x="265113" y="3575050"/>
          <a:ext cx="1060450" cy="492125"/>
        </p:xfrm>
        <a:graphic>
          <a:graphicData uri="http://schemas.openxmlformats.org/drawingml/2006/table">
            <a:tbl>
              <a:tblPr/>
              <a:tblGrid>
                <a:gridCol w="557212"/>
                <a:gridCol w="503238"/>
              </a:tblGrid>
              <a:tr h="492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36,907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2408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17.12.09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2408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t=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2408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-21,8</a:t>
                      </a:r>
                    </a:p>
                  </a:txBody>
                  <a:tcPr marL="0" marR="0" marT="18000" marB="180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36,903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2408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02.12.10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2408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t=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2408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-20,5</a:t>
                      </a:r>
                    </a:p>
                  </a:txBody>
                  <a:tcPr marL="0" marR="0" marT="18000" marB="180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50195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4" name="Group 114"/>
          <p:cNvGraphicFramePr>
            <a:graphicFrameLocks noGrp="1"/>
          </p:cNvGraphicFramePr>
          <p:nvPr/>
        </p:nvGraphicFramePr>
        <p:xfrm>
          <a:off x="1487488" y="4725988"/>
          <a:ext cx="995362" cy="492125"/>
        </p:xfrm>
        <a:graphic>
          <a:graphicData uri="http://schemas.openxmlformats.org/drawingml/2006/table">
            <a:tbl>
              <a:tblPr/>
              <a:tblGrid>
                <a:gridCol w="395287"/>
                <a:gridCol w="600075"/>
              </a:tblGrid>
              <a:tr h="492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20,79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2408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1991</a:t>
                      </a:r>
                    </a:p>
                  </a:txBody>
                  <a:tcPr marL="0" marR="0" marT="18000" marB="180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16,84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2408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21.02.11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2408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t=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2408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-25,2</a:t>
                      </a:r>
                    </a:p>
                  </a:txBody>
                  <a:tcPr marL="0" marR="0" marT="18000" marB="180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50195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5" name="Group 117"/>
          <p:cNvGraphicFramePr>
            <a:graphicFrameLocks noGrp="1"/>
          </p:cNvGraphicFramePr>
          <p:nvPr/>
        </p:nvGraphicFramePr>
        <p:xfrm>
          <a:off x="1406525" y="3502025"/>
          <a:ext cx="1044575" cy="492125"/>
        </p:xfrm>
        <a:graphic>
          <a:graphicData uri="http://schemas.openxmlformats.org/drawingml/2006/table">
            <a:tbl>
              <a:tblPr/>
              <a:tblGrid>
                <a:gridCol w="515938"/>
                <a:gridCol w="528637"/>
              </a:tblGrid>
              <a:tr h="492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,897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2408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28.01.10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2408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t=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2408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-20,0</a:t>
                      </a:r>
                    </a:p>
                  </a:txBody>
                  <a:tcPr marL="0" marR="0" marT="18000" marB="180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,877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2408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18.02.10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2408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t=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2408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-21,6</a:t>
                      </a:r>
                    </a:p>
                  </a:txBody>
                  <a:tcPr marL="0" marR="0" marT="18000" marB="180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50195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6" name="Group 120"/>
          <p:cNvGraphicFramePr>
            <a:graphicFrameLocks noGrp="1"/>
          </p:cNvGraphicFramePr>
          <p:nvPr/>
        </p:nvGraphicFramePr>
        <p:xfrm>
          <a:off x="2565400" y="4138613"/>
          <a:ext cx="965200" cy="492125"/>
        </p:xfrm>
        <a:graphic>
          <a:graphicData uri="http://schemas.openxmlformats.org/drawingml/2006/table">
            <a:tbl>
              <a:tblPr/>
              <a:tblGrid>
                <a:gridCol w="428625"/>
                <a:gridCol w="536575"/>
              </a:tblGrid>
              <a:tr h="492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38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,18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2408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1991</a:t>
                      </a:r>
                    </a:p>
                  </a:txBody>
                  <a:tcPr marL="0" marR="0" marT="18000" marB="180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6,09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2408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2408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0.01.11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2408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t=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2408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-22,1</a:t>
                      </a:r>
                    </a:p>
                  </a:txBody>
                  <a:tcPr marL="0" marR="0" marT="18000" marB="180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50195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7" name="Group 123"/>
          <p:cNvGraphicFramePr>
            <a:graphicFrameLocks noGrp="1"/>
          </p:cNvGraphicFramePr>
          <p:nvPr/>
        </p:nvGraphicFramePr>
        <p:xfrm>
          <a:off x="247650" y="5311775"/>
          <a:ext cx="958850" cy="492125"/>
        </p:xfrm>
        <a:graphic>
          <a:graphicData uri="http://schemas.openxmlformats.org/drawingml/2006/table">
            <a:tbl>
              <a:tblPr/>
              <a:tblGrid>
                <a:gridCol w="381000"/>
                <a:gridCol w="577850"/>
              </a:tblGrid>
              <a:tr h="492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,85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2408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1991</a:t>
                      </a:r>
                    </a:p>
                  </a:txBody>
                  <a:tcPr marL="0" marR="0" marT="18000" marB="180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,77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2408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2408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1.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2408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2408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2.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2408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2408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2408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t=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2408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-12,1</a:t>
                      </a:r>
                    </a:p>
                  </a:txBody>
                  <a:tcPr marL="0" marR="0" marT="18000" marB="180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50195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8871" name="Group 199"/>
          <p:cNvGraphicFramePr>
            <a:graphicFrameLocks noGrp="1"/>
          </p:cNvGraphicFramePr>
          <p:nvPr/>
        </p:nvGraphicFramePr>
        <p:xfrm>
          <a:off x="3692525" y="5187950"/>
          <a:ext cx="1119188" cy="492125"/>
        </p:xfrm>
        <a:graphic>
          <a:graphicData uri="http://schemas.openxmlformats.org/drawingml/2006/table">
            <a:tbl>
              <a:tblPr/>
              <a:tblGrid>
                <a:gridCol w="544513"/>
                <a:gridCol w="574675"/>
              </a:tblGrid>
              <a:tr h="492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31</a:t>
                      </a: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,74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408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23.1</a:t>
                      </a: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408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408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408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408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408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t=</a:t>
                      </a: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2408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-31,2</a:t>
                      </a:r>
                    </a:p>
                  </a:txBody>
                  <a:tcPr marL="0" marR="0" marT="18000" marB="180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31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,74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2408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23.1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2408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2408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2408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2408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2408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t=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2408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-31,2</a:t>
                      </a:r>
                    </a:p>
                  </a:txBody>
                  <a:tcPr marL="0" marR="0" marT="18000" marB="180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50195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9" name="Group 129"/>
          <p:cNvGraphicFramePr>
            <a:graphicFrameLocks noGrp="1"/>
          </p:cNvGraphicFramePr>
          <p:nvPr/>
        </p:nvGraphicFramePr>
        <p:xfrm>
          <a:off x="5137150" y="5410200"/>
          <a:ext cx="881063" cy="492125"/>
        </p:xfrm>
        <a:graphic>
          <a:graphicData uri="http://schemas.openxmlformats.org/drawingml/2006/table">
            <a:tbl>
              <a:tblPr/>
              <a:tblGrid>
                <a:gridCol w="350838"/>
                <a:gridCol w="530225"/>
              </a:tblGrid>
              <a:tr h="492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66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,47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2408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1990</a:t>
                      </a:r>
                    </a:p>
                  </a:txBody>
                  <a:tcPr marL="0" marR="0" marT="18000" marB="180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,26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2408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12.01.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2408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2408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2408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t=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24082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-25,9</a:t>
                      </a:r>
                    </a:p>
                  </a:txBody>
                  <a:tcPr marL="0" marR="0" marT="18000" marB="180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50195"/>
                      </a:srgbClr>
                    </a:solidFill>
                  </a:tcPr>
                </a:tc>
              </a:tr>
            </a:tbl>
          </a:graphicData>
        </a:graphic>
      </p:graphicFrame>
      <p:grpSp>
        <p:nvGrpSpPr>
          <p:cNvPr id="10" name="Group 132"/>
          <p:cNvGrpSpPr>
            <a:grpSpLocks/>
          </p:cNvGrpSpPr>
          <p:nvPr/>
        </p:nvGrpSpPr>
        <p:grpSpPr bwMode="auto">
          <a:xfrm>
            <a:off x="153988" y="6216650"/>
            <a:ext cx="3186112" cy="604838"/>
            <a:chOff x="85" y="3892"/>
            <a:chExt cx="2007" cy="381"/>
          </a:xfrm>
        </p:grpSpPr>
        <p:sp>
          <p:nvSpPr>
            <p:cNvPr id="1119" name="Text Box 174"/>
            <p:cNvSpPr txBox="1">
              <a:spLocks noChangeArrowheads="1"/>
            </p:cNvSpPr>
            <p:nvPr/>
          </p:nvSpPr>
          <p:spPr bwMode="auto">
            <a:xfrm>
              <a:off x="89" y="3892"/>
              <a:ext cx="2003" cy="38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0" rIns="0">
              <a:spAutoFit/>
            </a:bodyPr>
            <a:lstStyle/>
            <a:p>
              <a:pPr>
                <a:spcBef>
                  <a:spcPts val="100"/>
                </a:spcBef>
              </a:pPr>
              <a:r>
                <a:rPr lang="ru-RU">
                  <a:solidFill>
                    <a:srgbClr val="2A4E9E"/>
                  </a:solidFill>
                </a:rPr>
                <a:t>Условные обозначения:</a:t>
              </a:r>
            </a:p>
            <a:p>
              <a:pPr>
                <a:spcBef>
                  <a:spcPts val="100"/>
                </a:spcBef>
              </a:pPr>
              <a:r>
                <a:rPr lang="ru-RU" sz="1000"/>
                <a:t>          - исторический максимум потребления;</a:t>
              </a:r>
            </a:p>
            <a:p>
              <a:pPr>
                <a:spcBef>
                  <a:spcPts val="100"/>
                </a:spcBef>
              </a:pPr>
              <a:r>
                <a:rPr lang="ru-RU" sz="1000"/>
                <a:t>          - максимум потребления ОЗП 20</a:t>
              </a:r>
              <a:r>
                <a:rPr lang="en-US" sz="1000"/>
                <a:t>10/</a:t>
              </a:r>
              <a:r>
                <a:rPr lang="ru-RU" sz="1000"/>
                <a:t>201</a:t>
              </a:r>
              <a:r>
                <a:rPr lang="en-US" sz="1000"/>
                <a:t>1</a:t>
              </a:r>
              <a:r>
                <a:rPr lang="ru-RU" sz="1000"/>
                <a:t> г.</a:t>
              </a:r>
            </a:p>
          </p:txBody>
        </p:sp>
        <p:sp>
          <p:nvSpPr>
            <p:cNvPr id="1120" name="Rectangle 175"/>
            <p:cNvSpPr>
              <a:spLocks noChangeArrowheads="1"/>
            </p:cNvSpPr>
            <p:nvPr/>
          </p:nvSpPr>
          <p:spPr bwMode="auto">
            <a:xfrm>
              <a:off x="86" y="4152"/>
              <a:ext cx="183" cy="97"/>
            </a:xfrm>
            <a:prstGeom prst="rect">
              <a:avLst/>
            </a:prstGeom>
            <a:solidFill>
              <a:srgbClr val="F3796F"/>
            </a:solidFill>
            <a:ln w="31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ru-RU" sz="1400"/>
            </a:p>
          </p:txBody>
        </p:sp>
        <p:sp>
          <p:nvSpPr>
            <p:cNvPr id="1121" name="Rectangle 176"/>
            <p:cNvSpPr>
              <a:spLocks noChangeArrowheads="1"/>
            </p:cNvSpPr>
            <p:nvPr/>
          </p:nvSpPr>
          <p:spPr bwMode="auto">
            <a:xfrm>
              <a:off x="85" y="4037"/>
              <a:ext cx="183" cy="97"/>
            </a:xfrm>
            <a:prstGeom prst="rect">
              <a:avLst/>
            </a:prstGeom>
            <a:solidFill>
              <a:srgbClr val="FFCC00"/>
            </a:solidFill>
            <a:ln w="31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ru-RU" sz="1400"/>
            </a:p>
          </p:txBody>
        </p:sp>
      </p:grpSp>
      <p:sp>
        <p:nvSpPr>
          <p:cNvPr id="1059" name="Text Box 104"/>
          <p:cNvSpPr txBox="1">
            <a:spLocks noChangeArrowheads="1"/>
          </p:cNvSpPr>
          <p:nvPr/>
        </p:nvSpPr>
        <p:spPr bwMode="auto">
          <a:xfrm>
            <a:off x="6257925" y="4938713"/>
            <a:ext cx="2886075" cy="1689100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 rIns="18000"/>
          <a:lstStyle/>
          <a:p>
            <a:pPr>
              <a:spcBef>
                <a:spcPct val="5000"/>
              </a:spcBef>
            </a:pPr>
            <a:r>
              <a:rPr lang="ru-RU" sz="1400" dirty="0">
                <a:solidFill>
                  <a:srgbClr val="2A4E9E"/>
                </a:solidFill>
              </a:rPr>
              <a:t>ОЭС Сибири и </a:t>
            </a:r>
            <a:r>
              <a:rPr lang="en-US" sz="1400" dirty="0">
                <a:solidFill>
                  <a:srgbClr val="2A4E9E"/>
                </a:solidFill>
              </a:rPr>
              <a:t>7 </a:t>
            </a:r>
            <a:r>
              <a:rPr lang="ru-RU" sz="1400" dirty="0">
                <a:solidFill>
                  <a:srgbClr val="2A4E9E"/>
                </a:solidFill>
              </a:rPr>
              <a:t>региональных энергосистем превысили исторический максимум потребления мощности в ОЗП 2010-2011 </a:t>
            </a:r>
            <a:r>
              <a:rPr lang="ru-RU" sz="1400" dirty="0" smtClean="0">
                <a:solidFill>
                  <a:srgbClr val="2A4E9E"/>
                </a:solidFill>
              </a:rPr>
              <a:t>гг.</a:t>
            </a:r>
            <a:endParaRPr lang="ru-RU" sz="1400" dirty="0">
              <a:solidFill>
                <a:srgbClr val="00B0F0"/>
              </a:solidFill>
            </a:endParaRPr>
          </a:p>
        </p:txBody>
      </p:sp>
      <p:sp>
        <p:nvSpPr>
          <p:cNvPr id="126" name="Text Box 35"/>
          <p:cNvSpPr txBox="1">
            <a:spLocks noChangeArrowheads="1"/>
          </p:cNvSpPr>
          <p:nvPr/>
        </p:nvSpPr>
        <p:spPr bwMode="auto">
          <a:xfrm>
            <a:off x="0" y="994883"/>
            <a:ext cx="9144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1600" dirty="0">
                <a:solidFill>
                  <a:srgbClr val="2A4E9E"/>
                </a:solidFill>
              </a:rPr>
              <a:t>П</a:t>
            </a:r>
            <a:r>
              <a:rPr lang="ru-RU" sz="1600" dirty="0">
                <a:solidFill>
                  <a:srgbClr val="2A4E9E"/>
                </a:solidFill>
                <a:ea typeface="MS PGothic"/>
                <a:cs typeface="MS PGothic"/>
              </a:rPr>
              <a:t>отреблени</a:t>
            </a:r>
            <a:r>
              <a:rPr lang="ru-RU" sz="1600" dirty="0">
                <a:solidFill>
                  <a:srgbClr val="2A4E9E"/>
                </a:solidFill>
              </a:rPr>
              <a:t>е</a:t>
            </a:r>
            <a:r>
              <a:rPr lang="ru-RU" sz="1600" dirty="0">
                <a:solidFill>
                  <a:srgbClr val="2A4E9E"/>
                </a:solidFill>
                <a:ea typeface="MS PGothic"/>
                <a:cs typeface="MS PGothic"/>
              </a:rPr>
              <a:t> </a:t>
            </a:r>
            <a:r>
              <a:rPr lang="ru-RU" sz="1600" dirty="0">
                <a:solidFill>
                  <a:srgbClr val="2A4E9E"/>
                </a:solidFill>
              </a:rPr>
              <a:t>электроэнергии, </a:t>
            </a:r>
            <a:r>
              <a:rPr lang="ru-RU" sz="1600" dirty="0" err="1">
                <a:solidFill>
                  <a:srgbClr val="2A4E9E"/>
                </a:solidFill>
              </a:rPr>
              <a:t>млн</a:t>
            </a:r>
            <a:r>
              <a:rPr lang="ru-RU" sz="1600" dirty="0">
                <a:solidFill>
                  <a:srgbClr val="2A4E9E"/>
                </a:solidFill>
              </a:rPr>
              <a:t> кВт•ч</a:t>
            </a:r>
            <a:endParaRPr lang="ru-RU" sz="1600" dirty="0">
              <a:solidFill>
                <a:srgbClr val="2A4E9E"/>
              </a:solidFill>
              <a:ea typeface="MS PGothic"/>
              <a:cs typeface="MS PGothic"/>
            </a:endParaRPr>
          </a:p>
        </p:txBody>
      </p:sp>
      <p:sp>
        <p:nvSpPr>
          <p:cNvPr id="1061" name="Rectangle 185"/>
          <p:cNvSpPr>
            <a:spLocks noChangeArrowheads="1"/>
          </p:cNvSpPr>
          <p:nvPr/>
        </p:nvSpPr>
        <p:spPr bwMode="auto">
          <a:xfrm>
            <a:off x="3702050" y="3578225"/>
            <a:ext cx="2522538" cy="1347788"/>
          </a:xfrm>
          <a:prstGeom prst="rect">
            <a:avLst/>
          </a:prstGeom>
          <a:solidFill>
            <a:schemeClr val="bg1">
              <a:alpha val="50195"/>
            </a:schemeClr>
          </a:solidFill>
          <a:ln w="6350">
            <a:solidFill>
              <a:srgbClr val="005996"/>
            </a:solidFill>
            <a:miter lim="800000"/>
            <a:headEnd/>
            <a:tailEnd/>
          </a:ln>
        </p:spPr>
        <p:txBody>
          <a:bodyPr lIns="72000" rIns="0" anchor="ctr"/>
          <a:lstStyle/>
          <a:p>
            <a:pPr eaLnBrk="0" hangingPunct="0">
              <a:buClr>
                <a:srgbClr val="003399"/>
              </a:buClr>
              <a:buFont typeface="Arial" pitchFamily="34" charset="0"/>
              <a:buNone/>
            </a:pPr>
            <a:r>
              <a:rPr lang="ru-RU">
                <a:solidFill>
                  <a:srgbClr val="2A4E9E"/>
                </a:solidFill>
              </a:rPr>
              <a:t>На час максимума 20.12.2010 г.:</a:t>
            </a:r>
          </a:p>
          <a:p>
            <a:pPr eaLnBrk="0" hangingPunct="0">
              <a:buClr>
                <a:srgbClr val="2A4E9E"/>
              </a:buClr>
              <a:buFont typeface="Arial" pitchFamily="34" charset="0"/>
              <a:buChar char="■"/>
            </a:pPr>
            <a:r>
              <a:rPr lang="ru-RU"/>
              <a:t>  Потребление – 148 861 МВт</a:t>
            </a:r>
          </a:p>
          <a:p>
            <a:pPr eaLnBrk="0" hangingPunct="0">
              <a:buClr>
                <a:srgbClr val="2A4E9E"/>
              </a:buClr>
              <a:buFont typeface="Arial" pitchFamily="34" charset="0"/>
              <a:buChar char="■"/>
            </a:pPr>
            <a:r>
              <a:rPr lang="ru-RU"/>
              <a:t>  Генерация – 151 611 МВт</a:t>
            </a:r>
          </a:p>
          <a:p>
            <a:pPr marL="717550" lvl="1" indent="-177800" eaLnBrk="0" hangingPunct="0">
              <a:buClr>
                <a:srgbClr val="2A4E9E"/>
              </a:buClr>
              <a:buFont typeface="Arial" pitchFamily="34" charset="0"/>
              <a:buChar char="■"/>
            </a:pPr>
            <a:r>
              <a:rPr lang="ru-RU"/>
              <a:t>ТЭС – 108 509 МВт</a:t>
            </a:r>
          </a:p>
          <a:p>
            <a:pPr marL="717550" lvl="1" indent="-177800" eaLnBrk="0" hangingPunct="0">
              <a:buClr>
                <a:srgbClr val="2A4E9E"/>
              </a:buClr>
              <a:buFont typeface="Arial" pitchFamily="34" charset="0"/>
              <a:buChar char="■"/>
            </a:pPr>
            <a:r>
              <a:rPr lang="ru-RU"/>
              <a:t>АЭС – 21 904 МВт</a:t>
            </a:r>
          </a:p>
          <a:p>
            <a:pPr marL="717550" lvl="1" indent="-177800" eaLnBrk="0" hangingPunct="0">
              <a:buClr>
                <a:srgbClr val="2A4E9E"/>
              </a:buClr>
              <a:buFont typeface="Arial" pitchFamily="34" charset="0"/>
              <a:buChar char="■"/>
            </a:pPr>
            <a:r>
              <a:rPr lang="ru-RU"/>
              <a:t>ГЭС – 21 198 МВт</a:t>
            </a:r>
          </a:p>
          <a:p>
            <a:pPr eaLnBrk="0" hangingPunct="0">
              <a:buClr>
                <a:srgbClr val="2A4E9E"/>
              </a:buClr>
              <a:buFont typeface="Arial" pitchFamily="34" charset="0"/>
              <a:buChar char="■"/>
            </a:pPr>
            <a:r>
              <a:rPr lang="ru-RU"/>
              <a:t> Экспорт (нетто) – 2 750  МВт</a:t>
            </a:r>
          </a:p>
        </p:txBody>
      </p:sp>
      <p:graphicFrame>
        <p:nvGraphicFramePr>
          <p:cNvPr id="28928" name="Group 256"/>
          <p:cNvGraphicFramePr>
            <a:graphicFrameLocks noGrp="1"/>
          </p:cNvGraphicFramePr>
          <p:nvPr/>
        </p:nvGraphicFramePr>
        <p:xfrm>
          <a:off x="165100" y="2427288"/>
          <a:ext cx="8818563" cy="796218"/>
        </p:xfrm>
        <a:graphic>
          <a:graphicData uri="http://schemas.openxmlformats.org/drawingml/2006/table">
            <a:tbl>
              <a:tblPr/>
              <a:tblGrid>
                <a:gridCol w="2089150"/>
                <a:gridCol w="1119188"/>
                <a:gridCol w="1149350"/>
                <a:gridCol w="1116012"/>
                <a:gridCol w="1120775"/>
                <a:gridCol w="1093788"/>
                <a:gridCol w="1130300"/>
              </a:tblGrid>
              <a:tr h="207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A4E9E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ОЗП 2011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/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2010 к ОЗП 2009</a:t>
                      </a:r>
                      <a:r>
                        <a:rPr kumimoji="0" lang="en-U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/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2010</a:t>
                      </a:r>
                    </a:p>
                  </a:txBody>
                  <a:tcPr marL="0" marR="0" marT="36000" marB="36000"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Октябрь</a:t>
                      </a:r>
                    </a:p>
                  </a:txBody>
                  <a:tcPr marL="90000" marR="90000" marT="36000" marB="3600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E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Ноябрь</a:t>
                      </a:r>
                    </a:p>
                  </a:txBody>
                  <a:tcPr marL="90000" marR="90000" marT="36000" marB="3600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E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Декабрь</a:t>
                      </a:r>
                    </a:p>
                  </a:txBody>
                  <a:tcPr marL="90000" marR="90000" marT="36000" marB="3600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E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Январь</a:t>
                      </a:r>
                    </a:p>
                  </a:txBody>
                  <a:tcPr marL="90000" marR="90000" marT="36000" marB="3600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E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Февраль</a:t>
                      </a:r>
                    </a:p>
                  </a:txBody>
                  <a:tcPr marL="90000" marR="90000" marT="36000" marB="3600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E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Март</a:t>
                      </a:r>
                    </a:p>
                  </a:txBody>
                  <a:tcPr marL="90000" marR="90000" marT="36000" marB="3600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E2FF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Потребление электроэнергии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E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+4,16%</a:t>
                      </a: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+0,9%</a:t>
                      </a: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+2,58%</a:t>
                      </a: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-0,4%</a:t>
                      </a: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+1,27%</a:t>
                      </a: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+1,72%</a:t>
                      </a: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66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Отклонение среднемесячной температуры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5E2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,7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°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2A4E9E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+2,4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°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2A4E9E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+0,2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°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2A4E9E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+4,0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°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2A4E9E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+0,5</a:t>
                      </a: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°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2A4E9E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2A4E9E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+0,5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°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A4E9E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11" name="Group 263"/>
          <p:cNvGrpSpPr>
            <a:grpSpLocks/>
          </p:cNvGrpSpPr>
          <p:nvPr/>
        </p:nvGrpSpPr>
        <p:grpSpPr bwMode="auto">
          <a:xfrm>
            <a:off x="496888" y="4043363"/>
            <a:ext cx="717550" cy="779462"/>
            <a:chOff x="313" y="2547"/>
            <a:chExt cx="452" cy="491"/>
          </a:xfrm>
        </p:grpSpPr>
        <p:sp>
          <p:nvSpPr>
            <p:cNvPr id="1117" name="Rectangle 103"/>
            <p:cNvSpPr>
              <a:spLocks noChangeArrowheads="1"/>
            </p:cNvSpPr>
            <p:nvPr/>
          </p:nvSpPr>
          <p:spPr bwMode="auto">
            <a:xfrm>
              <a:off x="313" y="2547"/>
              <a:ext cx="226" cy="491"/>
            </a:xfrm>
            <a:prstGeom prst="rect">
              <a:avLst/>
            </a:prstGeom>
            <a:solidFill>
              <a:srgbClr val="FFCC00"/>
            </a:solidFill>
            <a:ln w="31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50000"/>
                </a:spcBef>
              </a:pPr>
              <a:endParaRPr lang="ru-RU" sz="1400"/>
            </a:p>
          </p:txBody>
        </p:sp>
        <p:sp>
          <p:nvSpPr>
            <p:cNvPr id="1118" name="Rectangle 104"/>
            <p:cNvSpPr>
              <a:spLocks noChangeArrowheads="1"/>
            </p:cNvSpPr>
            <p:nvPr/>
          </p:nvSpPr>
          <p:spPr bwMode="auto">
            <a:xfrm>
              <a:off x="539" y="2566"/>
              <a:ext cx="226" cy="472"/>
            </a:xfrm>
            <a:prstGeom prst="rect">
              <a:avLst/>
            </a:prstGeom>
            <a:solidFill>
              <a:srgbClr val="F3796F"/>
            </a:solidFill>
            <a:ln w="31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50000"/>
                </a:spcBef>
              </a:pPr>
              <a:endParaRPr lang="ru-RU" sz="1400"/>
            </a:p>
          </p:txBody>
        </p:sp>
      </p:grpSp>
      <p:grpSp>
        <p:nvGrpSpPr>
          <p:cNvPr id="12" name="Group 261"/>
          <p:cNvGrpSpPr>
            <a:grpSpLocks/>
          </p:cNvGrpSpPr>
          <p:nvPr/>
        </p:nvGrpSpPr>
        <p:grpSpPr bwMode="auto">
          <a:xfrm>
            <a:off x="1593850" y="3963988"/>
            <a:ext cx="711200" cy="301625"/>
            <a:chOff x="1004" y="2497"/>
            <a:chExt cx="448" cy="190"/>
          </a:xfrm>
        </p:grpSpPr>
        <p:sp>
          <p:nvSpPr>
            <p:cNvPr id="1115" name="Rectangle 109"/>
            <p:cNvSpPr>
              <a:spLocks noChangeArrowheads="1"/>
            </p:cNvSpPr>
            <p:nvPr/>
          </p:nvSpPr>
          <p:spPr bwMode="auto">
            <a:xfrm>
              <a:off x="1004" y="2497"/>
              <a:ext cx="224" cy="190"/>
            </a:xfrm>
            <a:prstGeom prst="rect">
              <a:avLst/>
            </a:prstGeom>
            <a:solidFill>
              <a:srgbClr val="FFCC00"/>
            </a:solidFill>
            <a:ln w="31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50000"/>
                </a:spcBef>
              </a:pPr>
              <a:endParaRPr lang="ru-RU" sz="1400"/>
            </a:p>
          </p:txBody>
        </p:sp>
        <p:sp>
          <p:nvSpPr>
            <p:cNvPr id="1116" name="Rectangle 110"/>
            <p:cNvSpPr>
              <a:spLocks noChangeArrowheads="1"/>
            </p:cNvSpPr>
            <p:nvPr/>
          </p:nvSpPr>
          <p:spPr bwMode="auto">
            <a:xfrm>
              <a:off x="1228" y="2522"/>
              <a:ext cx="224" cy="165"/>
            </a:xfrm>
            <a:prstGeom prst="rect">
              <a:avLst/>
            </a:prstGeom>
            <a:solidFill>
              <a:srgbClr val="F3796F"/>
            </a:solidFill>
            <a:ln w="31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50000"/>
                </a:spcBef>
              </a:pPr>
              <a:endParaRPr lang="ru-RU" sz="1400"/>
            </a:p>
          </p:txBody>
        </p:sp>
      </p:grpSp>
      <p:grpSp>
        <p:nvGrpSpPr>
          <p:cNvPr id="13" name="Group 259"/>
          <p:cNvGrpSpPr>
            <a:grpSpLocks/>
          </p:cNvGrpSpPr>
          <p:nvPr/>
        </p:nvGrpSpPr>
        <p:grpSpPr bwMode="auto">
          <a:xfrm>
            <a:off x="2655888" y="4545013"/>
            <a:ext cx="715962" cy="822325"/>
            <a:chOff x="1673" y="2863"/>
            <a:chExt cx="451" cy="518"/>
          </a:xfrm>
        </p:grpSpPr>
        <p:sp>
          <p:nvSpPr>
            <p:cNvPr id="1113" name="Rectangle 107"/>
            <p:cNvSpPr>
              <a:spLocks noChangeArrowheads="1"/>
            </p:cNvSpPr>
            <p:nvPr/>
          </p:nvSpPr>
          <p:spPr bwMode="auto">
            <a:xfrm>
              <a:off x="1673" y="2863"/>
              <a:ext cx="225" cy="518"/>
            </a:xfrm>
            <a:prstGeom prst="rect">
              <a:avLst/>
            </a:prstGeom>
            <a:solidFill>
              <a:srgbClr val="FFCC00"/>
            </a:solidFill>
            <a:ln w="31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50000"/>
                </a:spcBef>
              </a:pPr>
              <a:endParaRPr lang="ru-RU" sz="1400"/>
            </a:p>
          </p:txBody>
        </p:sp>
        <p:sp>
          <p:nvSpPr>
            <p:cNvPr id="1114" name="Rectangle 108"/>
            <p:cNvSpPr>
              <a:spLocks noChangeArrowheads="1"/>
            </p:cNvSpPr>
            <p:nvPr/>
          </p:nvSpPr>
          <p:spPr bwMode="auto">
            <a:xfrm>
              <a:off x="1899" y="2899"/>
              <a:ext cx="225" cy="482"/>
            </a:xfrm>
            <a:prstGeom prst="rect">
              <a:avLst/>
            </a:prstGeom>
            <a:solidFill>
              <a:srgbClr val="F3796F"/>
            </a:solidFill>
            <a:ln w="31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50000"/>
                </a:spcBef>
              </a:pPr>
              <a:endParaRPr lang="ru-RU" sz="1400"/>
            </a:p>
          </p:txBody>
        </p:sp>
      </p:grpSp>
      <p:grpSp>
        <p:nvGrpSpPr>
          <p:cNvPr id="14" name="Group 260"/>
          <p:cNvGrpSpPr>
            <a:grpSpLocks/>
          </p:cNvGrpSpPr>
          <p:nvPr/>
        </p:nvGrpSpPr>
        <p:grpSpPr bwMode="auto">
          <a:xfrm>
            <a:off x="1573213" y="5114925"/>
            <a:ext cx="715962" cy="485775"/>
            <a:chOff x="991" y="3222"/>
            <a:chExt cx="451" cy="306"/>
          </a:xfrm>
        </p:grpSpPr>
        <p:sp>
          <p:nvSpPr>
            <p:cNvPr id="1111" name="Rectangle 105"/>
            <p:cNvSpPr>
              <a:spLocks noChangeArrowheads="1"/>
            </p:cNvSpPr>
            <p:nvPr/>
          </p:nvSpPr>
          <p:spPr bwMode="auto">
            <a:xfrm>
              <a:off x="991" y="3222"/>
              <a:ext cx="224" cy="306"/>
            </a:xfrm>
            <a:prstGeom prst="rect">
              <a:avLst/>
            </a:prstGeom>
            <a:solidFill>
              <a:srgbClr val="FFCC00"/>
            </a:solidFill>
            <a:ln w="31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50000"/>
                </a:spcBef>
              </a:pPr>
              <a:endParaRPr lang="ru-RU" sz="1400"/>
            </a:p>
          </p:txBody>
        </p:sp>
        <p:sp>
          <p:nvSpPr>
            <p:cNvPr id="1112" name="Rectangle 106"/>
            <p:cNvSpPr>
              <a:spLocks noChangeArrowheads="1"/>
            </p:cNvSpPr>
            <p:nvPr/>
          </p:nvSpPr>
          <p:spPr bwMode="auto">
            <a:xfrm>
              <a:off x="1218" y="3305"/>
              <a:ext cx="224" cy="223"/>
            </a:xfrm>
            <a:prstGeom prst="rect">
              <a:avLst/>
            </a:prstGeom>
            <a:solidFill>
              <a:srgbClr val="F3796F"/>
            </a:solidFill>
            <a:ln w="31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50000"/>
                </a:spcBef>
              </a:pPr>
              <a:endParaRPr lang="ru-RU" sz="1400"/>
            </a:p>
          </p:txBody>
        </p:sp>
      </p:grpSp>
      <p:grpSp>
        <p:nvGrpSpPr>
          <p:cNvPr id="15" name="Group 262"/>
          <p:cNvGrpSpPr>
            <a:grpSpLocks/>
          </p:cNvGrpSpPr>
          <p:nvPr/>
        </p:nvGrpSpPr>
        <p:grpSpPr bwMode="auto">
          <a:xfrm>
            <a:off x="287338" y="5751513"/>
            <a:ext cx="719137" cy="319087"/>
            <a:chOff x="181" y="3623"/>
            <a:chExt cx="453" cy="201"/>
          </a:xfrm>
        </p:grpSpPr>
        <p:sp>
          <p:nvSpPr>
            <p:cNvPr id="1109" name="Rectangle 111"/>
            <p:cNvSpPr>
              <a:spLocks noChangeArrowheads="1"/>
            </p:cNvSpPr>
            <p:nvPr/>
          </p:nvSpPr>
          <p:spPr bwMode="auto">
            <a:xfrm>
              <a:off x="181" y="3623"/>
              <a:ext cx="225" cy="199"/>
            </a:xfrm>
            <a:prstGeom prst="rect">
              <a:avLst/>
            </a:prstGeom>
            <a:solidFill>
              <a:srgbClr val="FFCC00"/>
            </a:solidFill>
            <a:ln w="31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50000"/>
                </a:spcBef>
              </a:pPr>
              <a:endParaRPr lang="ru-RU" sz="1400"/>
            </a:p>
          </p:txBody>
        </p:sp>
        <p:sp>
          <p:nvSpPr>
            <p:cNvPr id="1110" name="Rectangle 112"/>
            <p:cNvSpPr>
              <a:spLocks noChangeArrowheads="1"/>
            </p:cNvSpPr>
            <p:nvPr/>
          </p:nvSpPr>
          <p:spPr bwMode="auto">
            <a:xfrm>
              <a:off x="409" y="3642"/>
              <a:ext cx="225" cy="182"/>
            </a:xfrm>
            <a:prstGeom prst="rect">
              <a:avLst/>
            </a:prstGeom>
            <a:solidFill>
              <a:srgbClr val="F3796F"/>
            </a:solidFill>
            <a:ln w="31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50000"/>
                </a:spcBef>
              </a:pPr>
              <a:endParaRPr lang="ru-RU" sz="1400"/>
            </a:p>
          </p:txBody>
        </p:sp>
      </p:grpSp>
      <p:grpSp>
        <p:nvGrpSpPr>
          <p:cNvPr id="16" name="Group 257"/>
          <p:cNvGrpSpPr>
            <a:grpSpLocks/>
          </p:cNvGrpSpPr>
          <p:nvPr/>
        </p:nvGrpSpPr>
        <p:grpSpPr bwMode="auto">
          <a:xfrm>
            <a:off x="3898900" y="5684838"/>
            <a:ext cx="709613" cy="633412"/>
            <a:chOff x="2456" y="3581"/>
            <a:chExt cx="447" cy="399"/>
          </a:xfrm>
        </p:grpSpPr>
        <p:sp>
          <p:nvSpPr>
            <p:cNvPr id="1107" name="Rectangle 113"/>
            <p:cNvSpPr>
              <a:spLocks noChangeArrowheads="1"/>
            </p:cNvSpPr>
            <p:nvPr/>
          </p:nvSpPr>
          <p:spPr bwMode="auto">
            <a:xfrm>
              <a:off x="2456" y="3581"/>
              <a:ext cx="224" cy="399"/>
            </a:xfrm>
            <a:prstGeom prst="rect">
              <a:avLst/>
            </a:prstGeom>
            <a:solidFill>
              <a:srgbClr val="FFCC00"/>
            </a:solidFill>
            <a:ln w="31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50000"/>
                </a:spcBef>
              </a:pPr>
              <a:endParaRPr lang="ru-RU" sz="1400"/>
            </a:p>
          </p:txBody>
        </p:sp>
        <p:sp>
          <p:nvSpPr>
            <p:cNvPr id="1108" name="Rectangle 114"/>
            <p:cNvSpPr>
              <a:spLocks noChangeArrowheads="1"/>
            </p:cNvSpPr>
            <p:nvPr/>
          </p:nvSpPr>
          <p:spPr bwMode="auto">
            <a:xfrm>
              <a:off x="2679" y="3581"/>
              <a:ext cx="224" cy="399"/>
            </a:xfrm>
            <a:prstGeom prst="rect">
              <a:avLst/>
            </a:prstGeom>
            <a:solidFill>
              <a:srgbClr val="F3796F"/>
            </a:solidFill>
            <a:ln w="31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50000"/>
                </a:spcBef>
              </a:pPr>
              <a:endParaRPr lang="ru-RU" sz="1400"/>
            </a:p>
          </p:txBody>
        </p:sp>
      </p:grpSp>
      <p:grpSp>
        <p:nvGrpSpPr>
          <p:cNvPr id="17" name="Group 258"/>
          <p:cNvGrpSpPr>
            <a:grpSpLocks/>
          </p:cNvGrpSpPr>
          <p:nvPr/>
        </p:nvGrpSpPr>
        <p:grpSpPr bwMode="auto">
          <a:xfrm>
            <a:off x="5213350" y="5872163"/>
            <a:ext cx="711200" cy="125412"/>
            <a:chOff x="3284" y="3699"/>
            <a:chExt cx="448" cy="79"/>
          </a:xfrm>
        </p:grpSpPr>
        <p:sp>
          <p:nvSpPr>
            <p:cNvPr id="1105" name="Rectangle 115"/>
            <p:cNvSpPr>
              <a:spLocks noChangeArrowheads="1"/>
            </p:cNvSpPr>
            <p:nvPr/>
          </p:nvSpPr>
          <p:spPr bwMode="auto">
            <a:xfrm>
              <a:off x="3284" y="3699"/>
              <a:ext cx="225" cy="79"/>
            </a:xfrm>
            <a:prstGeom prst="rect">
              <a:avLst/>
            </a:prstGeom>
            <a:solidFill>
              <a:srgbClr val="FFCC00"/>
            </a:solidFill>
            <a:ln w="31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50000"/>
                </a:spcBef>
              </a:pPr>
              <a:endParaRPr lang="ru-RU" sz="1400"/>
            </a:p>
          </p:txBody>
        </p:sp>
        <p:sp>
          <p:nvSpPr>
            <p:cNvPr id="1106" name="Rectangle 116"/>
            <p:cNvSpPr>
              <a:spLocks noChangeArrowheads="1"/>
            </p:cNvSpPr>
            <p:nvPr/>
          </p:nvSpPr>
          <p:spPr bwMode="auto">
            <a:xfrm>
              <a:off x="3507" y="3713"/>
              <a:ext cx="225" cy="65"/>
            </a:xfrm>
            <a:prstGeom prst="rect">
              <a:avLst/>
            </a:prstGeom>
            <a:solidFill>
              <a:srgbClr val="F3796F"/>
            </a:solidFill>
            <a:ln w="31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>
                <a:spcBef>
                  <a:spcPct val="50000"/>
                </a:spcBef>
              </a:pPr>
              <a:endParaRPr lang="ru-RU" sz="1400"/>
            </a:p>
          </p:txBody>
        </p:sp>
      </p:grpSp>
      <p:sp>
        <p:nvSpPr>
          <p:cNvPr id="110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052084" y="0"/>
            <a:ext cx="6599791" cy="1041400"/>
          </a:xfrm>
        </p:spPr>
        <p:txBody>
          <a:bodyPr anchor="ctr"/>
          <a:lstStyle/>
          <a:p>
            <a:pPr algn="l"/>
            <a:r>
              <a:rPr lang="ru-RU" sz="1800" b="0" dirty="0" smtClean="0">
                <a:solidFill>
                  <a:srgbClr val="FFFFFF"/>
                </a:solidFill>
                <a:latin typeface="Arial"/>
                <a:ea typeface="+mn-ea"/>
                <a:cs typeface="Arial" charset="0"/>
              </a:rPr>
              <a:t>Итоги ОЗП 2010-2011 гг.</a:t>
            </a:r>
          </a:p>
        </p:txBody>
      </p:sp>
      <p:sp>
        <p:nvSpPr>
          <p:cNvPr id="1104" name="Text Box 124"/>
          <p:cNvSpPr txBox="1">
            <a:spLocks noChangeArrowheads="1"/>
          </p:cNvSpPr>
          <p:nvPr/>
        </p:nvSpPr>
        <p:spPr bwMode="auto">
          <a:xfrm>
            <a:off x="0" y="3204832"/>
            <a:ext cx="9144000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dirty="0">
                <a:solidFill>
                  <a:srgbClr val="2A4E9E"/>
                </a:solidFill>
              </a:rPr>
              <a:t>Максимумы потребления</a:t>
            </a:r>
            <a:r>
              <a:rPr lang="en-US" sz="1600" dirty="0">
                <a:solidFill>
                  <a:srgbClr val="2A4E9E"/>
                </a:solidFill>
              </a:rPr>
              <a:t> </a:t>
            </a:r>
            <a:r>
              <a:rPr lang="ru-RU" sz="1600" dirty="0">
                <a:solidFill>
                  <a:srgbClr val="2A4E9E"/>
                </a:solidFill>
              </a:rPr>
              <a:t>мощности, тыс. МВт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Номер слайда 1"/>
          <p:cNvSpPr txBox="1">
            <a:spLocks noGrp="1"/>
          </p:cNvSpPr>
          <p:nvPr/>
        </p:nvSpPr>
        <p:spPr bwMode="auto">
          <a:xfrm>
            <a:off x="8593138" y="0"/>
            <a:ext cx="550862" cy="103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Ins="36000" anchor="b"/>
          <a:lstStyle/>
          <a:p>
            <a:pPr algn="ctr" eaLnBrk="0" hangingPunct="0"/>
            <a:fld id="{0AF4B170-22EB-48D0-95ED-DF7E7D77136F}" type="slidenum">
              <a:rPr lang="ru-RU" sz="1800">
                <a:solidFill>
                  <a:srgbClr val="007DD2"/>
                </a:solidFill>
              </a:rPr>
              <a:pPr algn="ctr" eaLnBrk="0" hangingPunct="0"/>
              <a:t>20</a:t>
            </a:fld>
            <a:endParaRPr lang="ru-RU" sz="1800">
              <a:solidFill>
                <a:srgbClr val="007DD2"/>
              </a:solidFill>
            </a:endParaRPr>
          </a:p>
        </p:txBody>
      </p:sp>
      <p:sp>
        <p:nvSpPr>
          <p:cNvPr id="45058" name="TextBox 2"/>
          <p:cNvSpPr txBox="1">
            <a:spLocks noChangeArrowheads="1"/>
          </p:cNvSpPr>
          <p:nvPr/>
        </p:nvSpPr>
        <p:spPr bwMode="auto">
          <a:xfrm>
            <a:off x="2052084" y="275895"/>
            <a:ext cx="6499779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sz="1800" b="0" dirty="0">
                <a:solidFill>
                  <a:srgbClr val="FFFFFF"/>
                </a:solidFill>
                <a:latin typeface="Arial"/>
              </a:rPr>
              <a:t>Сбалансированность</a:t>
            </a:r>
            <a:r>
              <a:rPr lang="ru-RU" sz="2400" b="0" dirty="0">
                <a:solidFill>
                  <a:schemeClr val="bg1"/>
                </a:solidFill>
              </a:rPr>
              <a:t> </a:t>
            </a:r>
            <a:r>
              <a:rPr lang="ru-RU" sz="1800" b="0" dirty="0">
                <a:solidFill>
                  <a:srgbClr val="FFFFFF"/>
                </a:solidFill>
                <a:latin typeface="Arial"/>
              </a:rPr>
              <a:t>схемных решений</a:t>
            </a:r>
          </a:p>
        </p:txBody>
      </p:sp>
      <p:sp>
        <p:nvSpPr>
          <p:cNvPr id="45059" name="Rectangle 2"/>
          <p:cNvSpPr>
            <a:spLocks noChangeArrowheads="1"/>
          </p:cNvSpPr>
          <p:nvPr/>
        </p:nvSpPr>
        <p:spPr bwMode="auto">
          <a:xfrm>
            <a:off x="0" y="1214438"/>
            <a:ext cx="889000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600"/>
              </a:spcBef>
              <a:tabLst>
                <a:tab pos="628650" algn="l"/>
              </a:tabLst>
            </a:pPr>
            <a:r>
              <a:rPr lang="ru-RU" sz="1800"/>
              <a:t>В </a:t>
            </a:r>
            <a:r>
              <a:rPr lang="en-US" sz="1800"/>
              <a:t>2011 </a:t>
            </a:r>
            <a:r>
              <a:rPr lang="ru-RU" sz="1800"/>
              <a:t>году в рамках действия Постановления Правительства Российской Федерации от 17.10.2009 №823 </a:t>
            </a:r>
          </a:p>
        </p:txBody>
      </p:sp>
      <p:sp>
        <p:nvSpPr>
          <p:cNvPr id="45060" name="Rectangle 2"/>
          <p:cNvSpPr>
            <a:spLocks noChangeArrowheads="1"/>
          </p:cNvSpPr>
          <p:nvPr/>
        </p:nvSpPr>
        <p:spPr bwMode="auto">
          <a:xfrm>
            <a:off x="793750" y="2895600"/>
            <a:ext cx="7289800" cy="307975"/>
          </a:xfrm>
          <a:prstGeom prst="rect">
            <a:avLst/>
          </a:prstGeom>
          <a:solidFill>
            <a:srgbClr val="0070C0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600"/>
              </a:spcBef>
              <a:tabLst>
                <a:tab pos="628650" algn="l"/>
              </a:tabLst>
            </a:pPr>
            <a:r>
              <a:rPr lang="ru-RU" sz="1400">
                <a:solidFill>
                  <a:schemeClr val="bg1"/>
                </a:solidFill>
                <a:latin typeface="Calibri" pitchFamily="34" charset="0"/>
              </a:rPr>
              <a:t>Будет утверждена Схема и Программа развития ЕЭС России на 2011 -  2017 годы</a:t>
            </a:r>
          </a:p>
        </p:txBody>
      </p:sp>
      <p:sp>
        <p:nvSpPr>
          <p:cNvPr id="45061" name="Rectangle 2"/>
          <p:cNvSpPr>
            <a:spLocks noChangeArrowheads="1"/>
          </p:cNvSpPr>
          <p:nvPr/>
        </p:nvSpPr>
        <p:spPr bwMode="auto">
          <a:xfrm>
            <a:off x="215900" y="5651500"/>
            <a:ext cx="8667750" cy="590550"/>
          </a:xfrm>
          <a:prstGeom prst="rect">
            <a:avLst/>
          </a:prstGeom>
          <a:noFill/>
          <a:ln w="9525" algn="ctr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600"/>
              </a:spcBef>
              <a:buClr>
                <a:srgbClr val="4BACC6"/>
              </a:buClr>
              <a:tabLst>
                <a:tab pos="628650" algn="l"/>
              </a:tabLst>
            </a:pPr>
            <a:r>
              <a:rPr lang="ru-RU" sz="1600">
                <a:solidFill>
                  <a:schemeClr val="accent2"/>
                </a:solidFill>
                <a:latin typeface="Calibri" pitchFamily="34" charset="0"/>
              </a:rPr>
              <a:t>Успешная реализация качественно сформированных инвестиционных программ субъектов</a:t>
            </a:r>
            <a:r>
              <a:rPr lang="en-US" sz="1600">
                <a:solidFill>
                  <a:schemeClr val="accent2"/>
                </a:solidFill>
                <a:latin typeface="Calibri" pitchFamily="34" charset="0"/>
              </a:rPr>
              <a:t> </a:t>
            </a:r>
            <a:r>
              <a:rPr lang="ru-RU" sz="1600">
                <a:solidFill>
                  <a:schemeClr val="accent2"/>
                </a:solidFill>
                <a:latin typeface="Calibri" pitchFamily="34" charset="0"/>
              </a:rPr>
              <a:t>э/э - залог повышения надежности</a:t>
            </a:r>
            <a:r>
              <a:rPr lang="ru-RU" sz="1600">
                <a:solidFill>
                  <a:schemeClr val="accent2"/>
                </a:solidFill>
              </a:rPr>
              <a:t> </a:t>
            </a:r>
            <a:r>
              <a:rPr lang="ru-RU" sz="1600">
                <a:solidFill>
                  <a:schemeClr val="accent2"/>
                </a:solidFill>
                <a:latin typeface="Calibri" pitchFamily="34" charset="0"/>
              </a:rPr>
              <a:t>энергоснабжения</a:t>
            </a:r>
            <a:r>
              <a:rPr lang="ru-RU" sz="1600">
                <a:solidFill>
                  <a:schemeClr val="accent2"/>
                </a:solidFill>
              </a:rPr>
              <a:t> </a:t>
            </a:r>
            <a:r>
              <a:rPr lang="ru-RU" sz="1600">
                <a:solidFill>
                  <a:schemeClr val="accent2"/>
                </a:solidFill>
                <a:latin typeface="Calibri" pitchFamily="34" charset="0"/>
              </a:rPr>
              <a:t>потребителей</a:t>
            </a:r>
          </a:p>
        </p:txBody>
      </p:sp>
      <p:sp>
        <p:nvSpPr>
          <p:cNvPr id="45062" name="Rectangle 2"/>
          <p:cNvSpPr>
            <a:spLocks noChangeArrowheads="1"/>
          </p:cNvSpPr>
          <p:nvPr/>
        </p:nvSpPr>
        <p:spPr bwMode="auto">
          <a:xfrm>
            <a:off x="363538" y="2000250"/>
            <a:ext cx="8088312" cy="523220"/>
          </a:xfrm>
          <a:prstGeom prst="rect">
            <a:avLst/>
          </a:prstGeom>
          <a:solidFill>
            <a:srgbClr val="0070C0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600"/>
              </a:spcBef>
              <a:tabLst>
                <a:tab pos="628650" algn="l"/>
              </a:tabLst>
            </a:pPr>
            <a:r>
              <a:rPr lang="ru-RU" sz="1400" dirty="0">
                <a:solidFill>
                  <a:schemeClr val="bg1"/>
                </a:solidFill>
                <a:latin typeface="Calibri" pitchFamily="34" charset="0"/>
              </a:rPr>
              <a:t>Планируется утверждение Генеральной схемы размещения объектов электроэнергетики до 2030 </a:t>
            </a:r>
            <a:r>
              <a:rPr lang="ru-RU" sz="1400" dirty="0" smtClean="0">
                <a:solidFill>
                  <a:schemeClr val="bg1"/>
                </a:solidFill>
                <a:latin typeface="Calibri" pitchFamily="34" charset="0"/>
              </a:rPr>
              <a:t>года, </a:t>
            </a:r>
            <a:r>
              <a:rPr lang="ru-RU" sz="1400" dirty="0">
                <a:solidFill>
                  <a:schemeClr val="bg1"/>
                </a:solidFill>
                <a:latin typeface="Calibri" pitchFamily="34" charset="0"/>
              </a:rPr>
              <a:t>одобренной на заседании Правительства Российской Федерации 03.06.2010 </a:t>
            </a:r>
          </a:p>
        </p:txBody>
      </p:sp>
      <p:sp>
        <p:nvSpPr>
          <p:cNvPr id="45063" name="Rectangle 2"/>
          <p:cNvSpPr>
            <a:spLocks noChangeArrowheads="1"/>
          </p:cNvSpPr>
          <p:nvPr/>
        </p:nvSpPr>
        <p:spPr bwMode="auto">
          <a:xfrm>
            <a:off x="785813" y="3500438"/>
            <a:ext cx="7289800" cy="523875"/>
          </a:xfrm>
          <a:prstGeom prst="rect">
            <a:avLst/>
          </a:prstGeom>
          <a:solidFill>
            <a:srgbClr val="0070C0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600"/>
              </a:spcBef>
              <a:tabLst>
                <a:tab pos="628650" algn="l"/>
              </a:tabLst>
            </a:pPr>
            <a:r>
              <a:rPr lang="ru-RU" sz="1400" dirty="0">
                <a:solidFill>
                  <a:schemeClr val="bg1"/>
                </a:solidFill>
                <a:latin typeface="Calibri" pitchFamily="34" charset="0"/>
              </a:rPr>
              <a:t>Будут разработаны и утверждены </a:t>
            </a:r>
            <a:r>
              <a:rPr lang="ru-RU" sz="1400" dirty="0" smtClean="0">
                <a:solidFill>
                  <a:schemeClr val="bg1"/>
                </a:solidFill>
                <a:latin typeface="Calibri" pitchFamily="34" charset="0"/>
              </a:rPr>
              <a:t>субъектами </a:t>
            </a:r>
            <a:r>
              <a:rPr lang="ru-RU" sz="1400" dirty="0">
                <a:solidFill>
                  <a:schemeClr val="bg1"/>
                </a:solidFill>
                <a:latin typeface="Calibri" pitchFamily="34" charset="0"/>
              </a:rPr>
              <a:t>Российской Федерации Схемы и программы развития электроэнергетики регионов до 01.05.2011 </a:t>
            </a:r>
          </a:p>
        </p:txBody>
      </p:sp>
      <p:sp>
        <p:nvSpPr>
          <p:cNvPr id="16" name="Стрелка вниз 15"/>
          <p:cNvSpPr/>
          <p:nvPr/>
        </p:nvSpPr>
        <p:spPr>
          <a:xfrm>
            <a:off x="4286250" y="2571750"/>
            <a:ext cx="46038" cy="222250"/>
          </a:xfrm>
          <a:prstGeom prst="downArrow">
            <a:avLst/>
          </a:prstGeom>
          <a:solidFill>
            <a:schemeClr val="bg1"/>
          </a:solidFill>
          <a:ln w="1905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01713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b="0" dirty="0">
              <a:solidFill>
                <a:schemeClr val="tx1"/>
              </a:solidFill>
              <a:latin typeface="+mj-lt"/>
              <a:ea typeface="Verdana" pitchFamily="34" charset="0"/>
              <a:cs typeface="Arial" pitchFamily="34" charset="0"/>
            </a:endParaRPr>
          </a:p>
        </p:txBody>
      </p:sp>
      <p:sp>
        <p:nvSpPr>
          <p:cNvPr id="17" name="Стрелка вниз 16"/>
          <p:cNvSpPr/>
          <p:nvPr/>
        </p:nvSpPr>
        <p:spPr>
          <a:xfrm>
            <a:off x="4304356" y="3250902"/>
            <a:ext cx="46038" cy="222250"/>
          </a:xfrm>
          <a:prstGeom prst="downArrow">
            <a:avLst/>
          </a:prstGeom>
          <a:solidFill>
            <a:schemeClr val="bg1"/>
          </a:solidFill>
          <a:ln w="1905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01713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b="0" dirty="0">
              <a:solidFill>
                <a:schemeClr val="tx1"/>
              </a:solidFill>
              <a:latin typeface="+mj-lt"/>
              <a:ea typeface="Verdana" pitchFamily="34" charset="0"/>
              <a:cs typeface="Arial" pitchFamily="34" charset="0"/>
            </a:endParaRPr>
          </a:p>
        </p:txBody>
      </p:sp>
      <p:sp>
        <p:nvSpPr>
          <p:cNvPr id="45066" name="Rectangle 2"/>
          <p:cNvSpPr>
            <a:spLocks noChangeArrowheads="1"/>
          </p:cNvSpPr>
          <p:nvPr/>
        </p:nvSpPr>
        <p:spPr bwMode="auto">
          <a:xfrm>
            <a:off x="1993900" y="4851400"/>
            <a:ext cx="4622800" cy="338138"/>
          </a:xfrm>
          <a:prstGeom prst="rect">
            <a:avLst/>
          </a:prstGeom>
          <a:solidFill>
            <a:srgbClr val="0070C0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600"/>
              </a:spcBef>
              <a:tabLst>
                <a:tab pos="628650" algn="l"/>
              </a:tabLst>
            </a:pPr>
            <a:r>
              <a:rPr lang="ru-RU" sz="1600">
                <a:solidFill>
                  <a:schemeClr val="bg1"/>
                </a:solidFill>
                <a:latin typeface="Calibri" pitchFamily="34" charset="0"/>
              </a:rPr>
              <a:t>Инвестиционные программы субъектов э/э</a:t>
            </a:r>
          </a:p>
        </p:txBody>
      </p:sp>
      <p:sp>
        <p:nvSpPr>
          <p:cNvPr id="21" name="Стрелка вниз 20"/>
          <p:cNvSpPr/>
          <p:nvPr/>
        </p:nvSpPr>
        <p:spPr>
          <a:xfrm>
            <a:off x="4300395" y="4518670"/>
            <a:ext cx="54934" cy="222250"/>
          </a:xfrm>
          <a:prstGeom prst="downArrow">
            <a:avLst/>
          </a:prstGeom>
          <a:solidFill>
            <a:schemeClr val="bg1"/>
          </a:solidFill>
          <a:ln w="1905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01713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b="0" dirty="0">
              <a:solidFill>
                <a:schemeClr val="tx1"/>
              </a:solidFill>
              <a:latin typeface="+mj-lt"/>
              <a:ea typeface="Verdana" pitchFamily="34" charset="0"/>
              <a:cs typeface="Arial" pitchFamily="34" charset="0"/>
            </a:endParaRPr>
          </a:p>
        </p:txBody>
      </p:sp>
      <p:sp>
        <p:nvSpPr>
          <p:cNvPr id="22" name="Стрелка вниз 21"/>
          <p:cNvSpPr/>
          <p:nvPr/>
        </p:nvSpPr>
        <p:spPr>
          <a:xfrm>
            <a:off x="4297063" y="5251450"/>
            <a:ext cx="46038" cy="222250"/>
          </a:xfrm>
          <a:prstGeom prst="downArrow">
            <a:avLst/>
          </a:prstGeom>
          <a:solidFill>
            <a:schemeClr val="bg1"/>
          </a:solidFill>
          <a:ln w="1905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01713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000" b="0" dirty="0">
              <a:solidFill>
                <a:schemeClr val="tx1"/>
              </a:solidFill>
              <a:latin typeface="+mj-lt"/>
              <a:ea typeface="Verdana" pitchFamily="34" charset="0"/>
              <a:cs typeface="Arial" pitchFamily="34" charset="0"/>
            </a:endParaRPr>
          </a:p>
        </p:txBody>
      </p:sp>
      <p:sp>
        <p:nvSpPr>
          <p:cNvPr id="45069" name="Прямоугольник 17"/>
          <p:cNvSpPr>
            <a:spLocks noChangeArrowheads="1"/>
          </p:cNvSpPr>
          <p:nvPr/>
        </p:nvSpPr>
        <p:spPr bwMode="auto">
          <a:xfrm>
            <a:off x="793750" y="4006850"/>
            <a:ext cx="7289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latin typeface="Calibri" pitchFamily="34" charset="0"/>
              </a:rPr>
              <a:t>Механизм среднесрочного прогнозирования и планирования деятельности энергетических компаний на территориях субъектов Российской Федерации</a:t>
            </a:r>
          </a:p>
        </p:txBody>
      </p:sp>
    </p:spTree>
  </p:cSld>
  <p:clrMapOvr>
    <a:masterClrMapping/>
  </p:clrMapOvr>
  <p:transition>
    <p:split orient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83" name="Group 67"/>
          <p:cNvGraphicFramePr>
            <a:graphicFrameLocks noGrp="1"/>
          </p:cNvGraphicFramePr>
          <p:nvPr>
            <p:ph sz="half" idx="4294967295"/>
          </p:nvPr>
        </p:nvGraphicFramePr>
        <p:xfrm>
          <a:off x="201613" y="1782763"/>
          <a:ext cx="4451350" cy="3944939"/>
        </p:xfrm>
        <a:graphic>
          <a:graphicData uri="http://schemas.openxmlformats.org/drawingml/2006/table">
            <a:tbl>
              <a:tblPr/>
              <a:tblGrid>
                <a:gridCol w="2640012"/>
                <a:gridCol w="933450"/>
                <a:gridCol w="877888"/>
              </a:tblGrid>
              <a:tr h="5572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6001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Показатели энергоэффективности</a:t>
                      </a:r>
                    </a:p>
                  </a:txBody>
                  <a:tcPr marL="46800" marR="468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6001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2007г.</a:t>
                      </a:r>
                    </a:p>
                  </a:txBody>
                  <a:tcPr marL="46800" marR="468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6001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2020г.</a:t>
                      </a:r>
                    </a:p>
                  </a:txBody>
                  <a:tcPr marL="46800" marR="468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</a:tr>
              <a:tr h="619125">
                <a:tc>
                  <a:txBody>
                    <a:bodyPr/>
                    <a:lstStyle/>
                    <a:p>
                      <a:pPr marL="265113" marR="0" lvl="0" indent="-265113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6001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Удельный расход топлива</a:t>
                      </a:r>
                    </a:p>
                    <a:p>
                      <a:pPr marL="265113" marR="0" lvl="0" indent="-265113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6001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 электроэнергию, г у.т./кВтч</a:t>
                      </a:r>
                    </a:p>
                  </a:txBody>
                  <a:tcPr marL="46800" marR="468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6001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333</a:t>
                      </a:r>
                    </a:p>
                  </a:txBody>
                  <a:tcPr marL="46800" marR="468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6001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296,6</a:t>
                      </a:r>
                    </a:p>
                  </a:txBody>
                  <a:tcPr marL="46800" marR="468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</a:tr>
              <a:tr h="6286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6001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Коэффициент полезного использования топлива, %</a:t>
                      </a:r>
                    </a:p>
                  </a:txBody>
                  <a:tcPr marL="46800" marR="468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6001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52</a:t>
                      </a:r>
                    </a:p>
                  </a:txBody>
                  <a:tcPr marL="46800" marR="468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6001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60</a:t>
                      </a:r>
                    </a:p>
                  </a:txBody>
                  <a:tcPr marL="46800" marR="468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</a:tr>
              <a:tr h="11128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6001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КПД ТЭС, % 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6001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 газе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6001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 угле</a:t>
                      </a:r>
                    </a:p>
                  </a:txBody>
                  <a:tcPr marL="46800" marR="468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6001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6001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38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6001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33</a:t>
                      </a:r>
                    </a:p>
                  </a:txBody>
                  <a:tcPr marL="46800" marR="468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6001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 новых станциях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6001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≥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60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6001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≥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48 </a:t>
                      </a:r>
                    </a:p>
                  </a:txBody>
                  <a:tcPr marL="46800" marR="468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</a:tr>
              <a:tr h="4667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6001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Доля электроэнергии ТЭС, выработанной на когенерации, %</a:t>
                      </a:r>
                    </a:p>
                  </a:txBody>
                  <a:tcPr marL="46800" marR="468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6001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30</a:t>
                      </a:r>
                    </a:p>
                  </a:txBody>
                  <a:tcPr marL="46800" marR="468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6001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45</a:t>
                      </a:r>
                    </a:p>
                  </a:txBody>
                  <a:tcPr marL="46800" marR="468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</a:tr>
              <a:tr h="5603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6001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Потери электроэнергии в электрических сетях, %</a:t>
                      </a:r>
                    </a:p>
                  </a:txBody>
                  <a:tcPr marL="46800" marR="468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6001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</a:p>
                  </a:txBody>
                  <a:tcPr marL="46800" marR="468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6001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8,3</a:t>
                      </a:r>
                    </a:p>
                  </a:txBody>
                  <a:tcPr marL="46800" marR="468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sp>
        <p:nvSpPr>
          <p:cNvPr id="2665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998922" y="85059"/>
            <a:ext cx="6703754" cy="943972"/>
          </a:xfrm>
        </p:spPr>
        <p:txBody>
          <a:bodyPr tIns="0" bIns="36000" anchor="ctr"/>
          <a:lstStyle/>
          <a:p>
            <a:pPr algn="l">
              <a:lnSpc>
                <a:spcPts val="2800"/>
              </a:lnSpc>
              <a:spcBef>
                <a:spcPct val="20000"/>
              </a:spcBef>
            </a:pPr>
            <a:r>
              <a:rPr lang="ru-RU" sz="1800" b="0" kern="1200" dirty="0" smtClean="0">
                <a:solidFill>
                  <a:srgbClr val="FFFFFF"/>
                </a:solidFill>
                <a:latin typeface="Arial"/>
                <a:ea typeface="+mn-ea"/>
                <a:cs typeface="Arial" charset="0"/>
              </a:rPr>
              <a:t>Целевые индикаторы развития энергетики до 2020 года</a:t>
            </a:r>
          </a:p>
        </p:txBody>
      </p:sp>
      <p:sp>
        <p:nvSpPr>
          <p:cNvPr id="26657" name="Text Box 43"/>
          <p:cNvSpPr txBox="1">
            <a:spLocks noChangeArrowheads="1"/>
          </p:cNvSpPr>
          <p:nvPr/>
        </p:nvSpPr>
        <p:spPr bwMode="auto">
          <a:xfrm>
            <a:off x="1187450" y="1262063"/>
            <a:ext cx="2373313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>
                <a:solidFill>
                  <a:srgbClr val="3399FF"/>
                </a:solidFill>
              </a:rPr>
              <a:t>Электроэнергетика</a:t>
            </a:r>
          </a:p>
        </p:txBody>
      </p:sp>
      <p:sp>
        <p:nvSpPr>
          <p:cNvPr id="26658" name="Text Box 71"/>
          <p:cNvSpPr txBox="1">
            <a:spLocks noChangeArrowheads="1"/>
          </p:cNvSpPr>
          <p:nvPr/>
        </p:nvSpPr>
        <p:spPr bwMode="auto">
          <a:xfrm>
            <a:off x="5889625" y="1268413"/>
            <a:ext cx="21018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800" dirty="0">
                <a:solidFill>
                  <a:srgbClr val="3399FF"/>
                </a:solidFill>
              </a:rPr>
              <a:t>Теплоснабжение</a:t>
            </a:r>
          </a:p>
        </p:txBody>
      </p:sp>
      <p:graphicFrame>
        <p:nvGraphicFramePr>
          <p:cNvPr id="60484" name="Group 68"/>
          <p:cNvGraphicFramePr>
            <a:graphicFrameLocks noGrp="1"/>
          </p:cNvGraphicFramePr>
          <p:nvPr>
            <p:ph sz="half" idx="4294967295"/>
          </p:nvPr>
        </p:nvGraphicFramePr>
        <p:xfrm>
          <a:off x="4859338" y="1773238"/>
          <a:ext cx="3889375" cy="3386139"/>
        </p:xfrm>
        <a:graphic>
          <a:graphicData uri="http://schemas.openxmlformats.org/drawingml/2006/table">
            <a:tbl>
              <a:tblPr/>
              <a:tblGrid>
                <a:gridCol w="2216150"/>
                <a:gridCol w="836612"/>
                <a:gridCol w="836613"/>
              </a:tblGrid>
              <a:tr h="4651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6001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Показатели энергоэффективности</a:t>
                      </a:r>
                    </a:p>
                  </a:txBody>
                  <a:tcPr marL="46800" marR="468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6001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2007г.</a:t>
                      </a:r>
                    </a:p>
                  </a:txBody>
                  <a:tcPr marL="46800" marR="468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6001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2020г.</a:t>
                      </a:r>
                    </a:p>
                  </a:txBody>
                  <a:tcPr marL="46800" marR="468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6001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Доля отпуска тепла на базе когенерации, %</a:t>
                      </a:r>
                    </a:p>
                  </a:txBody>
                  <a:tcPr marL="46800" marR="468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6001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33</a:t>
                      </a:r>
                    </a:p>
                  </a:txBody>
                  <a:tcPr marL="46800" marR="468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6001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52</a:t>
                      </a:r>
                    </a:p>
                  </a:txBody>
                  <a:tcPr marL="46800" marR="468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</a:tr>
              <a:tr h="5461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6001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Удельный расход топлива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6001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на котельных, кг у.т./Гкал</a:t>
                      </a:r>
                    </a:p>
                  </a:txBody>
                  <a:tcPr marL="46800" marR="468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6001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173,2</a:t>
                      </a:r>
                    </a:p>
                  </a:txBody>
                  <a:tcPr marL="46800" marR="468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6001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167,2</a:t>
                      </a:r>
                    </a:p>
                  </a:txBody>
                  <a:tcPr marL="46800" marR="468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</a:tr>
              <a:tr h="3032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6001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Потери тепла, %</a:t>
                      </a:r>
                    </a:p>
                  </a:txBody>
                  <a:tcPr marL="46800" marR="468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6001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14,7</a:t>
                      </a:r>
                    </a:p>
                  </a:txBody>
                  <a:tcPr marL="46800" marR="468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6001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10,7</a:t>
                      </a:r>
                    </a:p>
                  </a:txBody>
                  <a:tcPr marL="46800" marR="468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</a:tr>
              <a:tr h="7080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6001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Удельное теплопотребление на 1 м</a:t>
                      </a:r>
                      <a:r>
                        <a:rPr kumimoji="0" lang="ru-RU" sz="12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 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(отапливаемых помещений), Гкал/м2</a:t>
                      </a:r>
                    </a:p>
                  </a:txBody>
                  <a:tcPr marL="46800" marR="468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6001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0,0407 </a:t>
                      </a:r>
                    </a:p>
                  </a:txBody>
                  <a:tcPr marL="46800" marR="468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6001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0,0286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6001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200" b="0" i="0" u="none" strike="noStrike" cap="none" normalizeH="0" baseline="30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6800" marR="468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</a:tr>
              <a:tr h="8588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6001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Доля отпуска тепла по приборам учета, %</a:t>
                      </a:r>
                    </a:p>
                  </a:txBody>
                  <a:tcPr marL="46800" marR="468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6001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36,3 </a:t>
                      </a:r>
                    </a:p>
                  </a:txBody>
                  <a:tcPr marL="46800" marR="468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A6001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46800" marR="46800" marT="46800" marB="46800" horzOverflow="overflow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>
                      <a:gsLst>
                        <a:gs pos="0">
                          <a:srgbClr val="8488C4"/>
                        </a:gs>
                        <a:gs pos="53000">
                          <a:srgbClr val="D4DEFF"/>
                        </a:gs>
                        <a:gs pos="83000">
                          <a:srgbClr val="D4DEFF"/>
                        </a:gs>
                        <a:gs pos="100000">
                          <a:srgbClr val="96AB94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593138" y="0"/>
            <a:ext cx="550862" cy="1039813"/>
          </a:xfrm>
          <a:noFill/>
        </p:spPr>
        <p:txBody>
          <a:bodyPr/>
          <a:lstStyle/>
          <a:p>
            <a:fld id="{5FDE96E4-C3E7-42AA-9FA4-A6445F431AED}" type="slidenum">
              <a:rPr lang="ru-RU" smtClean="0"/>
              <a:pPr/>
              <a:t>21</a:t>
            </a:fld>
            <a:endParaRPr lang="ru-RU" dirty="0" smtClean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93913" y="106363"/>
            <a:ext cx="6411912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800" b="0" dirty="0">
                <a:solidFill>
                  <a:srgbClr val="FFFFFF"/>
                </a:solidFill>
                <a:latin typeface="Arial"/>
              </a:rPr>
              <a:t>Основные направления модернизации и развития перспективных технологий генерирующего </a:t>
            </a:r>
            <a:r>
              <a:rPr lang="ru-RU" sz="1800" b="0" dirty="0" smtClean="0">
                <a:solidFill>
                  <a:srgbClr val="FFFFFF"/>
                </a:solidFill>
                <a:latin typeface="Arial"/>
              </a:rPr>
              <a:t>оборудования и электрических сетей</a:t>
            </a:r>
            <a:endParaRPr lang="ru-RU" sz="1800" b="0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5802" y="3628504"/>
            <a:ext cx="2344847" cy="31208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 algn="ctr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</a:pPr>
            <a:r>
              <a:rPr lang="ru-RU" dirty="0" smtClean="0">
                <a:solidFill>
                  <a:srgbClr val="FF0000"/>
                </a:solidFill>
              </a:rPr>
              <a:t>Электрические сети:</a:t>
            </a:r>
          </a:p>
          <a:p>
            <a:pPr marL="177800" indent="-177800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■"/>
            </a:pPr>
            <a:r>
              <a:rPr lang="ru-RU" b="0" dirty="0" smtClean="0"/>
              <a:t>Модернизация и реконструкция сетевой инфраструктуры под новое расположение электростанций с преобладанием распределенной генерации, ускоренное развитие распределительных сетей</a:t>
            </a:r>
          </a:p>
          <a:p>
            <a:pPr marL="177800" indent="-177800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■"/>
            </a:pPr>
            <a:r>
              <a:rPr lang="ru-RU" b="0" dirty="0" smtClean="0"/>
              <a:t>Внедрение интеллектуальных сетей </a:t>
            </a:r>
            <a:r>
              <a:rPr lang="ru-RU" b="0" dirty="0" err="1" smtClean="0"/>
              <a:t>Smart</a:t>
            </a:r>
            <a:r>
              <a:rPr lang="ru-RU" b="0" dirty="0" smtClean="0"/>
              <a:t> </a:t>
            </a:r>
            <a:r>
              <a:rPr lang="ru-RU" b="0" dirty="0" err="1" smtClean="0"/>
              <a:t>Grids</a:t>
            </a:r>
            <a:r>
              <a:rPr lang="ru-RU" b="0" dirty="0" smtClean="0"/>
              <a:t> в ЕНЭС и распределительных сетях</a:t>
            </a:r>
            <a:endParaRPr lang="en-US" b="0" dirty="0" smtClean="0"/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90125" y="1448555"/>
            <a:ext cx="2154724" cy="1828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 algn="ctr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</a:pPr>
            <a:r>
              <a:rPr lang="ru-RU" dirty="0" smtClean="0"/>
              <a:t>	</a:t>
            </a:r>
            <a:r>
              <a:rPr lang="ru-RU" dirty="0" smtClean="0">
                <a:solidFill>
                  <a:srgbClr val="FF0000"/>
                </a:solidFill>
              </a:rPr>
              <a:t>Системы централизованного теплоснабжения:</a:t>
            </a:r>
          </a:p>
          <a:p>
            <a:pPr marL="177800" indent="-177800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■"/>
            </a:pPr>
            <a:r>
              <a:rPr lang="ru-RU" b="0" dirty="0" smtClean="0"/>
              <a:t>Замена котельных на </a:t>
            </a:r>
            <a:r>
              <a:rPr lang="ru-RU" b="0" dirty="0" err="1" smtClean="0"/>
              <a:t>когенерацию</a:t>
            </a:r>
            <a:r>
              <a:rPr lang="ru-RU" b="0" dirty="0" smtClean="0"/>
              <a:t>,  </a:t>
            </a:r>
          </a:p>
          <a:p>
            <a:pPr marL="177800" indent="-177800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■"/>
            </a:pPr>
            <a:r>
              <a:rPr lang="ru-RU" b="0" dirty="0" smtClean="0"/>
              <a:t>Модернизация и реконструкция тепловых сетей</a:t>
            </a:r>
          </a:p>
          <a:p>
            <a:endParaRPr lang="ru-RU" dirty="0"/>
          </a:p>
        </p:txBody>
      </p:sp>
      <p:grpSp>
        <p:nvGrpSpPr>
          <p:cNvPr id="2" name="Группа 9"/>
          <p:cNvGrpSpPr/>
          <p:nvPr/>
        </p:nvGrpSpPr>
        <p:grpSpPr>
          <a:xfrm>
            <a:off x="2688879" y="4132907"/>
            <a:ext cx="6092982" cy="2181885"/>
            <a:chOff x="468313" y="1268413"/>
            <a:chExt cx="8272462" cy="2520950"/>
          </a:xfrm>
        </p:grpSpPr>
        <p:sp>
          <p:nvSpPr>
            <p:cNvPr id="11" name="Rectangle 14"/>
            <p:cNvSpPr>
              <a:spLocks noChangeArrowheads="1"/>
            </p:cNvSpPr>
            <p:nvPr/>
          </p:nvSpPr>
          <p:spPr bwMode="gray">
            <a:xfrm>
              <a:off x="992188" y="1697038"/>
              <a:ext cx="7748587" cy="35718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 lIns="276116" tIns="78890" rIns="78890" bIns="78890" anchor="ctr"/>
            <a:lstStyle/>
            <a:p>
              <a:r>
                <a:rPr lang="ru-RU" b="0" dirty="0"/>
                <a:t>Создание ПС с дистанционным управлением и контролем без персонала</a:t>
              </a:r>
            </a:p>
          </p:txBody>
        </p:sp>
        <p:sp>
          <p:nvSpPr>
            <p:cNvPr id="12" name="Rectangle 17"/>
            <p:cNvSpPr>
              <a:spLocks noChangeArrowheads="1"/>
            </p:cNvSpPr>
            <p:nvPr/>
          </p:nvSpPr>
          <p:spPr bwMode="gray">
            <a:xfrm>
              <a:off x="468313" y="1697038"/>
              <a:ext cx="523875" cy="357187"/>
            </a:xfrm>
            <a:prstGeom prst="rect">
              <a:avLst/>
            </a:prstGeom>
            <a:solidFill>
              <a:srgbClr val="3399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 defTabSz="878410" eaLnBrk="0" hangingPunct="0">
                <a:defRPr/>
              </a:pPr>
              <a:r>
                <a:rPr lang="ru-RU" noProof="1">
                  <a:solidFill>
                    <a:srgbClr val="FFFFFF"/>
                  </a:solidFill>
                  <a:latin typeface="+mj-lt"/>
                  <a:cs typeface="Arial" charset="0"/>
                </a:rPr>
                <a:t>2</a:t>
              </a:r>
            </a:p>
          </p:txBody>
        </p:sp>
        <p:sp>
          <p:nvSpPr>
            <p:cNvPr id="13" name="Rectangle 14"/>
            <p:cNvSpPr>
              <a:spLocks noChangeArrowheads="1"/>
            </p:cNvSpPr>
            <p:nvPr/>
          </p:nvSpPr>
          <p:spPr bwMode="gray">
            <a:xfrm>
              <a:off x="992188" y="2125663"/>
              <a:ext cx="7748587" cy="51117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 lIns="276116" tIns="78890" rIns="78890" bIns="78890" anchor="ctr"/>
            <a:lstStyle/>
            <a:p>
              <a:r>
                <a:rPr lang="ru-RU" b="0" dirty="0"/>
                <a:t>Компактность, комплектность и высокая степень заводской готовности подстанционного оборудования</a:t>
              </a:r>
            </a:p>
          </p:txBody>
        </p:sp>
        <p:sp>
          <p:nvSpPr>
            <p:cNvPr id="14" name="Rectangle 17"/>
            <p:cNvSpPr>
              <a:spLocks noChangeArrowheads="1"/>
            </p:cNvSpPr>
            <p:nvPr/>
          </p:nvSpPr>
          <p:spPr bwMode="gray">
            <a:xfrm>
              <a:off x="468313" y="2125663"/>
              <a:ext cx="523875" cy="511175"/>
            </a:xfrm>
            <a:prstGeom prst="rect">
              <a:avLst/>
            </a:prstGeom>
            <a:solidFill>
              <a:srgbClr val="3399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 defTabSz="878410" eaLnBrk="0" hangingPunct="0">
                <a:defRPr/>
              </a:pPr>
              <a:r>
                <a:rPr lang="ru-RU" noProof="1">
                  <a:solidFill>
                    <a:srgbClr val="FFFFFF"/>
                  </a:solidFill>
                  <a:latin typeface="+mj-lt"/>
                  <a:cs typeface="Arial" charset="0"/>
                </a:rPr>
                <a:t>3</a:t>
              </a: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gray">
            <a:xfrm>
              <a:off x="992188" y="2708275"/>
              <a:ext cx="7748587" cy="50482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 lIns="276116" tIns="78890" rIns="78890" bIns="78890" anchor="ctr"/>
            <a:lstStyle/>
            <a:p>
              <a:pPr>
                <a:lnSpc>
                  <a:spcPct val="150000"/>
                </a:lnSpc>
                <a:spcBef>
                  <a:spcPct val="10000"/>
                </a:spcBef>
                <a:spcAft>
                  <a:spcPct val="10000"/>
                </a:spcAft>
                <a:buClr>
                  <a:schemeClr val="accent1"/>
                </a:buClr>
              </a:pPr>
              <a:r>
                <a:rPr lang="ru-RU" b="0" dirty="0"/>
                <a:t>Надежность ПС при работе в экстремальных климатических условиях при </a:t>
              </a:r>
              <a:r>
                <a:rPr lang="en-US" b="0" dirty="0"/>
                <a:t>t° C </a:t>
              </a:r>
              <a:r>
                <a:rPr lang="ru-RU" b="0" dirty="0"/>
                <a:t>до – 50</a:t>
              </a:r>
              <a:r>
                <a:rPr lang="en-US" b="0" dirty="0"/>
                <a:t>°</a:t>
              </a:r>
              <a:r>
                <a:rPr lang="ru-RU" b="0" dirty="0"/>
                <a:t>С</a:t>
              </a:r>
            </a:p>
          </p:txBody>
        </p:sp>
        <p:sp>
          <p:nvSpPr>
            <p:cNvPr id="16" name="Rectangle 17"/>
            <p:cNvSpPr>
              <a:spLocks noChangeArrowheads="1"/>
            </p:cNvSpPr>
            <p:nvPr/>
          </p:nvSpPr>
          <p:spPr bwMode="gray">
            <a:xfrm>
              <a:off x="468313" y="2708275"/>
              <a:ext cx="523875" cy="504825"/>
            </a:xfrm>
            <a:prstGeom prst="rect">
              <a:avLst/>
            </a:prstGeom>
            <a:solidFill>
              <a:srgbClr val="3399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 defTabSz="878410" eaLnBrk="0" hangingPunct="0">
                <a:defRPr/>
              </a:pPr>
              <a:r>
                <a:rPr lang="ru-RU" noProof="1">
                  <a:solidFill>
                    <a:srgbClr val="FFFFFF"/>
                  </a:solidFill>
                  <a:latin typeface="+mj-lt"/>
                  <a:cs typeface="Arial" charset="0"/>
                </a:rPr>
                <a:t>4</a:t>
              </a:r>
            </a:p>
          </p:txBody>
        </p:sp>
        <p:sp>
          <p:nvSpPr>
            <p:cNvPr id="17" name="Rectangle 14"/>
            <p:cNvSpPr>
              <a:spLocks noChangeArrowheads="1"/>
            </p:cNvSpPr>
            <p:nvPr/>
          </p:nvSpPr>
          <p:spPr bwMode="gray">
            <a:xfrm>
              <a:off x="992188" y="3287713"/>
              <a:ext cx="7748587" cy="50165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 lIns="276116" tIns="78890" rIns="78890" bIns="78890" anchor="ctr"/>
            <a:lstStyle/>
            <a:p>
              <a:r>
                <a:rPr lang="ru-RU" b="0" dirty="0"/>
                <a:t>Применение ТП нового поколения с </a:t>
              </a:r>
              <a:r>
                <a:rPr lang="ru-RU" b="0" dirty="0" err="1"/>
                <a:t>элегазовыми</a:t>
              </a:r>
              <a:r>
                <a:rPr lang="ru-RU" b="0" dirty="0"/>
                <a:t> КРУ и малогабаритными вакуумными выключателями</a:t>
              </a: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gray">
            <a:xfrm>
              <a:off x="468313" y="3287713"/>
              <a:ext cx="523875" cy="501650"/>
            </a:xfrm>
            <a:prstGeom prst="rect">
              <a:avLst/>
            </a:prstGeom>
            <a:solidFill>
              <a:srgbClr val="3399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 defTabSz="878410" eaLnBrk="0" hangingPunct="0">
                <a:defRPr/>
              </a:pPr>
              <a:r>
                <a:rPr lang="ru-RU" noProof="1">
                  <a:solidFill>
                    <a:srgbClr val="FFFFFF"/>
                  </a:solidFill>
                  <a:latin typeface="+mj-lt"/>
                  <a:cs typeface="Arial" charset="0"/>
                </a:rPr>
                <a:t>5</a:t>
              </a:r>
            </a:p>
          </p:txBody>
        </p:sp>
        <p:sp>
          <p:nvSpPr>
            <p:cNvPr id="19" name="Rectangle 14"/>
            <p:cNvSpPr>
              <a:spLocks noChangeArrowheads="1"/>
            </p:cNvSpPr>
            <p:nvPr/>
          </p:nvSpPr>
          <p:spPr bwMode="gray">
            <a:xfrm>
              <a:off x="992188" y="1268413"/>
              <a:ext cx="7748587" cy="35718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 lIns="276116" tIns="78890" rIns="78890" bIns="78890" anchor="ctr"/>
            <a:lstStyle/>
            <a:p>
              <a:pPr marL="342900" indent="-342900">
                <a:lnSpc>
                  <a:spcPct val="150000"/>
                </a:lnSpc>
                <a:spcBef>
                  <a:spcPct val="10000"/>
                </a:spcBef>
                <a:spcAft>
                  <a:spcPct val="10000"/>
                </a:spcAft>
                <a:buClr>
                  <a:schemeClr val="accent1"/>
                </a:buClr>
              </a:pPr>
              <a:r>
                <a:rPr lang="ru-RU" b="0" dirty="0"/>
                <a:t>Переход на более высокие классы напряжения (с 6-10 кВ на 20-35 кВ)</a:t>
              </a:r>
            </a:p>
          </p:txBody>
        </p:sp>
        <p:sp>
          <p:nvSpPr>
            <p:cNvPr id="20" name="Rectangle 17"/>
            <p:cNvSpPr>
              <a:spLocks noChangeArrowheads="1"/>
            </p:cNvSpPr>
            <p:nvPr/>
          </p:nvSpPr>
          <p:spPr bwMode="gray">
            <a:xfrm>
              <a:off x="468313" y="1268413"/>
              <a:ext cx="523875" cy="357187"/>
            </a:xfrm>
            <a:prstGeom prst="rect">
              <a:avLst/>
            </a:prstGeom>
            <a:solidFill>
              <a:srgbClr val="3399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 defTabSz="878410" eaLnBrk="0" hangingPunct="0">
                <a:defRPr/>
              </a:pPr>
              <a:r>
                <a:rPr lang="ru-RU" noProof="1">
                  <a:solidFill>
                    <a:srgbClr val="FFFFFF"/>
                  </a:solidFill>
                  <a:latin typeface="+mj-lt"/>
                  <a:cs typeface="Arial" charset="0"/>
                </a:rPr>
                <a:t>1</a:t>
              </a:r>
            </a:p>
          </p:txBody>
        </p:sp>
      </p:grpSp>
      <p:grpSp>
        <p:nvGrpSpPr>
          <p:cNvPr id="4" name="Группа 20"/>
          <p:cNvGrpSpPr/>
          <p:nvPr/>
        </p:nvGrpSpPr>
        <p:grpSpPr>
          <a:xfrm>
            <a:off x="2722626" y="1285167"/>
            <a:ext cx="6068289" cy="2361797"/>
            <a:chOff x="468313" y="1268413"/>
            <a:chExt cx="8272462" cy="2592387"/>
          </a:xfrm>
        </p:grpSpPr>
        <p:sp>
          <p:nvSpPr>
            <p:cNvPr id="22" name="Rectangle 14"/>
            <p:cNvSpPr>
              <a:spLocks noChangeArrowheads="1"/>
            </p:cNvSpPr>
            <p:nvPr/>
          </p:nvSpPr>
          <p:spPr bwMode="gray">
            <a:xfrm>
              <a:off x="992188" y="1844675"/>
              <a:ext cx="7748587" cy="35718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 lIns="276116" tIns="78890" rIns="78890" bIns="78890" anchor="ctr"/>
            <a:lstStyle/>
            <a:p>
              <a:pPr marL="266700" indent="-266700">
                <a:spcAft>
                  <a:spcPts val="600"/>
                </a:spcAft>
                <a:buClr>
                  <a:schemeClr val="accent1"/>
                </a:buClr>
                <a:buFont typeface="Wingdings" pitchFamily="2" charset="2"/>
                <a:buNone/>
              </a:pPr>
              <a:r>
                <a:rPr lang="ru-RU" b="0"/>
                <a:t>Перевод ТЭС, использующих газ, на современные технологии</a:t>
              </a:r>
            </a:p>
          </p:txBody>
        </p:sp>
        <p:sp>
          <p:nvSpPr>
            <p:cNvPr id="23" name="Rectangle 17"/>
            <p:cNvSpPr>
              <a:spLocks noChangeArrowheads="1"/>
            </p:cNvSpPr>
            <p:nvPr/>
          </p:nvSpPr>
          <p:spPr bwMode="gray">
            <a:xfrm>
              <a:off x="468313" y="1844675"/>
              <a:ext cx="523875" cy="357188"/>
            </a:xfrm>
            <a:prstGeom prst="rect">
              <a:avLst/>
            </a:prstGeom>
            <a:solidFill>
              <a:srgbClr val="3399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 defTabSz="878410" eaLnBrk="0" hangingPunct="0">
                <a:defRPr/>
              </a:pPr>
              <a:r>
                <a:rPr lang="ru-RU" noProof="1">
                  <a:solidFill>
                    <a:srgbClr val="FFFFFF"/>
                  </a:solidFill>
                  <a:latin typeface="+mj-lt"/>
                </a:rPr>
                <a:t>2</a:t>
              </a:r>
            </a:p>
          </p:txBody>
        </p:sp>
        <p:sp>
          <p:nvSpPr>
            <p:cNvPr id="24" name="Rectangle 14"/>
            <p:cNvSpPr>
              <a:spLocks noChangeArrowheads="1"/>
            </p:cNvSpPr>
            <p:nvPr/>
          </p:nvSpPr>
          <p:spPr bwMode="gray">
            <a:xfrm>
              <a:off x="992188" y="2273300"/>
              <a:ext cx="7748587" cy="42044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 lIns="276116" tIns="78890" rIns="78890" bIns="78890" anchor="ctr"/>
            <a:lstStyle/>
            <a:p>
              <a:pPr marL="266700" indent="-266700">
                <a:spcAft>
                  <a:spcPts val="600"/>
                </a:spcAft>
                <a:buClr>
                  <a:schemeClr val="accent1"/>
                </a:buClr>
                <a:buFont typeface="Wingdings" pitchFamily="2" charset="2"/>
                <a:buNone/>
              </a:pPr>
              <a:r>
                <a:rPr lang="ru-RU" b="0" dirty="0"/>
                <a:t>Увеличение доли угольной генерации и перевод ее на чистые угольные технологии</a:t>
              </a:r>
            </a:p>
          </p:txBody>
        </p:sp>
        <p:sp>
          <p:nvSpPr>
            <p:cNvPr id="25" name="Rectangle 17"/>
            <p:cNvSpPr>
              <a:spLocks noChangeArrowheads="1"/>
            </p:cNvSpPr>
            <p:nvPr/>
          </p:nvSpPr>
          <p:spPr bwMode="gray">
            <a:xfrm>
              <a:off x="468313" y="2273300"/>
              <a:ext cx="523875" cy="357188"/>
            </a:xfrm>
            <a:prstGeom prst="rect">
              <a:avLst/>
            </a:prstGeom>
            <a:solidFill>
              <a:srgbClr val="3399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 defTabSz="878410" eaLnBrk="0" hangingPunct="0">
                <a:defRPr/>
              </a:pPr>
              <a:r>
                <a:rPr lang="ru-RU" noProof="1">
                  <a:solidFill>
                    <a:srgbClr val="FFFFFF"/>
                  </a:solidFill>
                  <a:latin typeface="+mj-lt"/>
                  <a:cs typeface="Arial" charset="0"/>
                </a:rPr>
                <a:t>3</a:t>
              </a:r>
            </a:p>
          </p:txBody>
        </p:sp>
        <p:sp>
          <p:nvSpPr>
            <p:cNvPr id="26" name="Rectangle 14"/>
            <p:cNvSpPr>
              <a:spLocks noChangeArrowheads="1"/>
            </p:cNvSpPr>
            <p:nvPr/>
          </p:nvSpPr>
          <p:spPr bwMode="gray">
            <a:xfrm>
              <a:off x="992188" y="2747963"/>
              <a:ext cx="7748587" cy="51117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 lIns="276116" tIns="78890" rIns="78890" bIns="78890" anchor="ctr"/>
            <a:lstStyle/>
            <a:p>
              <a:r>
                <a:rPr lang="ru-RU" b="0"/>
                <a:t>Опережающее развитие типового проектирования, отечественного энергомашиностроения и НИОКР</a:t>
              </a:r>
            </a:p>
          </p:txBody>
        </p:sp>
        <p:sp>
          <p:nvSpPr>
            <p:cNvPr id="27" name="Rectangle 17"/>
            <p:cNvSpPr>
              <a:spLocks noChangeArrowheads="1"/>
            </p:cNvSpPr>
            <p:nvPr/>
          </p:nvSpPr>
          <p:spPr bwMode="gray">
            <a:xfrm>
              <a:off x="468313" y="2747963"/>
              <a:ext cx="523875" cy="511175"/>
            </a:xfrm>
            <a:prstGeom prst="rect">
              <a:avLst/>
            </a:prstGeom>
            <a:solidFill>
              <a:srgbClr val="3399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 defTabSz="878410" eaLnBrk="0" hangingPunct="0">
                <a:defRPr/>
              </a:pPr>
              <a:r>
                <a:rPr lang="ru-RU" noProof="1">
                  <a:solidFill>
                    <a:srgbClr val="FFFFFF"/>
                  </a:solidFill>
                  <a:latin typeface="+mj-lt"/>
                  <a:cs typeface="Arial" charset="0"/>
                </a:rPr>
                <a:t>4</a:t>
              </a:r>
            </a:p>
          </p:txBody>
        </p:sp>
        <p:sp>
          <p:nvSpPr>
            <p:cNvPr id="28" name="Rectangle 14"/>
            <p:cNvSpPr>
              <a:spLocks noChangeArrowheads="1"/>
            </p:cNvSpPr>
            <p:nvPr/>
          </p:nvSpPr>
          <p:spPr bwMode="gray">
            <a:xfrm>
              <a:off x="992188" y="3346450"/>
              <a:ext cx="7748587" cy="51435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 lIns="276116" tIns="78890" rIns="78890" bIns="78890" anchor="ctr"/>
            <a:lstStyle/>
            <a:p>
              <a:r>
                <a:rPr lang="ru-RU" b="0"/>
                <a:t>Учет опыта эксплуатации действующих лучших отечественных парогенераторов в проектах новых энергоблоков</a:t>
              </a:r>
            </a:p>
          </p:txBody>
        </p:sp>
        <p:sp>
          <p:nvSpPr>
            <p:cNvPr id="29" name="Rectangle 17"/>
            <p:cNvSpPr>
              <a:spLocks noChangeArrowheads="1"/>
            </p:cNvSpPr>
            <p:nvPr/>
          </p:nvSpPr>
          <p:spPr bwMode="gray">
            <a:xfrm>
              <a:off x="468313" y="3346450"/>
              <a:ext cx="523875" cy="514350"/>
            </a:xfrm>
            <a:prstGeom prst="rect">
              <a:avLst/>
            </a:prstGeom>
            <a:solidFill>
              <a:srgbClr val="3399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 defTabSz="878410" eaLnBrk="0" hangingPunct="0">
                <a:defRPr/>
              </a:pPr>
              <a:r>
                <a:rPr lang="ru-RU" noProof="1">
                  <a:solidFill>
                    <a:srgbClr val="FFFFFF"/>
                  </a:solidFill>
                  <a:latin typeface="+mj-lt"/>
                  <a:cs typeface="Arial" charset="0"/>
                </a:rPr>
                <a:t>5</a:t>
              </a:r>
            </a:p>
          </p:txBody>
        </p:sp>
        <p:sp>
          <p:nvSpPr>
            <p:cNvPr id="30" name="Rectangle 14"/>
            <p:cNvSpPr>
              <a:spLocks noChangeArrowheads="1"/>
            </p:cNvSpPr>
            <p:nvPr/>
          </p:nvSpPr>
          <p:spPr bwMode="gray">
            <a:xfrm>
              <a:off x="992188" y="1268413"/>
              <a:ext cx="7748587" cy="50482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 lIns="276116" tIns="78890" rIns="78890" bIns="78890" anchor="ctr"/>
            <a:lstStyle/>
            <a:p>
              <a:r>
                <a:rPr lang="ru-RU" b="0" dirty="0"/>
                <a:t>Всемерное развитие </a:t>
              </a:r>
              <a:r>
                <a:rPr lang="ru-RU" b="0" dirty="0" err="1"/>
                <a:t>когенерации</a:t>
              </a:r>
              <a:r>
                <a:rPr lang="ru-RU" b="0" dirty="0"/>
                <a:t> и модернизация систем централизованного теплоснабжения в населенных пунктах</a:t>
              </a:r>
            </a:p>
          </p:txBody>
        </p:sp>
        <p:sp>
          <p:nvSpPr>
            <p:cNvPr id="31" name="Rectangle 17"/>
            <p:cNvSpPr>
              <a:spLocks noChangeArrowheads="1"/>
            </p:cNvSpPr>
            <p:nvPr/>
          </p:nvSpPr>
          <p:spPr bwMode="gray">
            <a:xfrm>
              <a:off x="468313" y="1268413"/>
              <a:ext cx="523875" cy="504825"/>
            </a:xfrm>
            <a:prstGeom prst="rect">
              <a:avLst/>
            </a:prstGeom>
            <a:solidFill>
              <a:srgbClr val="3399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 defTabSz="878410" eaLnBrk="0" hangingPunct="0">
                <a:defRPr/>
              </a:pPr>
              <a:r>
                <a:rPr lang="ru-RU" noProof="1">
                  <a:solidFill>
                    <a:srgbClr val="FFFFFF"/>
                  </a:solidFill>
                  <a:latin typeface="+mj-lt"/>
                  <a:cs typeface="Arial" charset="0"/>
                </a:rPr>
                <a:t>1</a:t>
              </a:r>
            </a:p>
          </p:txBody>
        </p:sp>
      </p:grpSp>
      <p:sp>
        <p:nvSpPr>
          <p:cNvPr id="36" name="Стрелка вправо 35"/>
          <p:cNvSpPr/>
          <p:nvPr/>
        </p:nvSpPr>
        <p:spPr bwMode="auto">
          <a:xfrm>
            <a:off x="2442927" y="4434689"/>
            <a:ext cx="6581871" cy="1720159"/>
          </a:xfrm>
          <a:prstGeom prst="rightArrow">
            <a:avLst/>
          </a:prstGeom>
          <a:solidFill>
            <a:srgbClr val="FF0000">
              <a:alpha val="13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593138" y="0"/>
            <a:ext cx="550862" cy="1039813"/>
          </a:xfrm>
          <a:noFill/>
        </p:spPr>
        <p:txBody>
          <a:bodyPr/>
          <a:lstStyle/>
          <a:p>
            <a:fld id="{5FDE96E4-C3E7-42AA-9FA4-A6445F431AED}" type="slidenum">
              <a:rPr lang="ru-RU" smtClean="0"/>
              <a:pPr/>
              <a:t>22</a:t>
            </a:fld>
            <a:endParaRPr lang="ru-RU" dirty="0" smtClean="0"/>
          </a:p>
        </p:txBody>
      </p:sp>
      <p:sp>
        <p:nvSpPr>
          <p:cNvPr id="32" name="Стрелка вправо 31"/>
          <p:cNvSpPr/>
          <p:nvPr/>
        </p:nvSpPr>
        <p:spPr bwMode="auto">
          <a:xfrm>
            <a:off x="2381061" y="1424770"/>
            <a:ext cx="6581871" cy="2035350"/>
          </a:xfrm>
          <a:prstGeom prst="rightArrow">
            <a:avLst/>
          </a:prstGeom>
          <a:solidFill>
            <a:srgbClr val="FF0000">
              <a:alpha val="13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plit orient="vert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890567" y="1047750"/>
            <a:ext cx="7358083" cy="928688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sz="2000" dirty="0" smtClean="0">
                <a:solidFill>
                  <a:srgbClr val="3333CC"/>
                </a:solidFill>
              </a:rPr>
              <a:t>Цель государственной политики в области повышения энергоэффективности – снижение энергоёмкости ВВП на 40% к 2020 году</a:t>
            </a:r>
            <a:endParaRPr lang="ru-RU" sz="2000" dirty="0">
              <a:solidFill>
                <a:srgbClr val="3333CC"/>
              </a:solidFill>
            </a:endParaRPr>
          </a:p>
        </p:txBody>
      </p:sp>
      <p:grpSp>
        <p:nvGrpSpPr>
          <p:cNvPr id="39" name="Группа 38"/>
          <p:cNvGrpSpPr/>
          <p:nvPr/>
        </p:nvGrpSpPr>
        <p:grpSpPr>
          <a:xfrm>
            <a:off x="211138" y="1918186"/>
            <a:ext cx="8626475" cy="3736489"/>
            <a:chOff x="211138" y="1565761"/>
            <a:chExt cx="8626475" cy="3736489"/>
          </a:xfrm>
        </p:grpSpPr>
        <p:graphicFrame>
          <p:nvGraphicFramePr>
            <p:cNvPr id="119" name="Object 7"/>
            <p:cNvGraphicFramePr>
              <a:graphicFrameLocks/>
            </p:cNvGraphicFramePr>
            <p:nvPr>
              <p:custDataLst>
                <p:tags r:id="rId1"/>
              </p:custDataLst>
            </p:nvPr>
          </p:nvGraphicFramePr>
          <p:xfrm>
            <a:off x="393700" y="2139950"/>
            <a:ext cx="2762250" cy="260826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8"/>
            </a:graphicData>
          </a:graphic>
        </p:graphicFrame>
        <p:sp>
          <p:nvSpPr>
            <p:cNvPr id="103" name="Freeform 63"/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2870200" y="3294063"/>
              <a:ext cx="1225550" cy="985837"/>
            </a:xfrm>
            <a:custGeom>
              <a:avLst/>
              <a:gdLst>
                <a:gd name="T0" fmla="*/ 772 w 772"/>
                <a:gd name="T1" fmla="*/ 165 h 621"/>
                <a:gd name="T2" fmla="*/ 0 w 772"/>
                <a:gd name="T3" fmla="*/ 0 h 621"/>
                <a:gd name="T4" fmla="*/ 0 w 772"/>
                <a:gd name="T5" fmla="*/ 111 h 621"/>
                <a:gd name="T6" fmla="*/ 768 w 772"/>
                <a:gd name="T7" fmla="*/ 621 h 62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2"/>
                <a:gd name="T13" fmla="*/ 0 h 621"/>
                <a:gd name="T14" fmla="*/ 772 w 772"/>
                <a:gd name="T15" fmla="*/ 621 h 62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2" h="621">
                  <a:moveTo>
                    <a:pt x="772" y="165"/>
                  </a:moveTo>
                  <a:lnTo>
                    <a:pt x="0" y="0"/>
                  </a:lnTo>
                  <a:lnTo>
                    <a:pt x="0" y="111"/>
                  </a:lnTo>
                  <a:lnTo>
                    <a:pt x="768" y="621"/>
                  </a:lnTo>
                </a:path>
              </a:pathLst>
            </a:custGeom>
            <a:gradFill rotWithShape="1">
              <a:gsLst>
                <a:gs pos="0">
                  <a:srgbClr val="CAEEFE"/>
                </a:gs>
                <a:gs pos="100000">
                  <a:srgbClr val="F0FAFF"/>
                </a:gs>
              </a:gsLst>
              <a:lin ang="0" scaled="1"/>
            </a:gradFill>
            <a:ln w="3175" cap="flat" cmpd="sng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1" name="TextBox 17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11138" y="1565761"/>
              <a:ext cx="3482975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>
              <a:spAutoFit/>
            </a:bodyPr>
            <a:lstStyle/>
            <a:p>
              <a:pPr>
                <a:defRPr/>
              </a:pPr>
              <a:r>
                <a:rPr lang="ru-RU" sz="1200" b="1" kern="0" dirty="0">
                  <a:solidFill>
                    <a:srgbClr val="464646"/>
                  </a:solidFill>
                </a:rPr>
                <a:t>Прогноз сокращения энергоёмкости ВВП</a:t>
              </a:r>
            </a:p>
          </p:txBody>
        </p:sp>
        <p:sp>
          <p:nvSpPr>
            <p:cNvPr id="84" name="TextBox 17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3859213" y="1569422"/>
              <a:ext cx="49784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>
              <a:spAutoFit/>
            </a:bodyPr>
            <a:lstStyle/>
            <a:p>
              <a:r>
                <a:rPr lang="ru-RU" sz="1200" b="1" dirty="0">
                  <a:solidFill>
                    <a:srgbClr val="464646"/>
                  </a:solidFill>
                </a:rPr>
                <a:t>Составляющие сокращения энергоёмкости ВВП к 2020 г. (%)</a:t>
              </a:r>
            </a:p>
          </p:txBody>
        </p:sp>
        <p:sp>
          <p:nvSpPr>
            <p:cNvPr id="85" name="Line 39"/>
            <p:cNvSpPr>
              <a:spLocks noChangeShapeType="1"/>
            </p:cNvSpPr>
            <p:nvPr>
              <p:custDataLst>
                <p:tags r:id="rId5"/>
              </p:custDataLst>
            </p:nvPr>
          </p:nvSpPr>
          <p:spPr bwMode="auto">
            <a:xfrm>
              <a:off x="298450" y="1866900"/>
              <a:ext cx="328771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6" name="Line 41"/>
            <p:cNvSpPr>
              <a:spLocks noChangeShapeType="1"/>
            </p:cNvSpPr>
            <p:nvPr>
              <p:custDataLst>
                <p:tags r:id="rId6"/>
              </p:custDataLst>
            </p:nvPr>
          </p:nvSpPr>
          <p:spPr bwMode="auto">
            <a:xfrm>
              <a:off x="3938588" y="1866900"/>
              <a:ext cx="47656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88" name="Rectangle 32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50188" y="1938400"/>
              <a:ext cx="1062037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b"/>
            <a:lstStyle/>
            <a:p>
              <a:r>
                <a:rPr lang="ru-RU" sz="900" b="1" dirty="0">
                  <a:solidFill>
                    <a:prstClr val="black"/>
                  </a:solidFill>
                </a:rPr>
                <a:t>Т.У.Т./1000 долл. </a:t>
              </a:r>
              <a:br>
                <a:rPr lang="ru-RU" sz="900" b="1" dirty="0">
                  <a:solidFill>
                    <a:prstClr val="black"/>
                  </a:solidFill>
                </a:rPr>
              </a:br>
              <a:r>
                <a:rPr lang="ru-RU" sz="900" b="1" dirty="0">
                  <a:solidFill>
                    <a:prstClr val="black"/>
                  </a:solidFill>
                </a:rPr>
                <a:t>США ВВП</a:t>
              </a:r>
              <a:endParaRPr lang="en-US" sz="900" b="1" dirty="0">
                <a:solidFill>
                  <a:prstClr val="black"/>
                </a:solidFill>
              </a:endParaRPr>
            </a:p>
          </p:txBody>
        </p:sp>
        <p:sp>
          <p:nvSpPr>
            <p:cNvPr id="89" name="Line 92"/>
            <p:cNvSpPr>
              <a:spLocks noChangeShapeType="1"/>
            </p:cNvSpPr>
            <p:nvPr>
              <p:custDataLst>
                <p:tags r:id="rId8"/>
              </p:custDataLst>
            </p:nvPr>
          </p:nvSpPr>
          <p:spPr bwMode="gray">
            <a:xfrm>
              <a:off x="1387150" y="2634737"/>
              <a:ext cx="21907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0" name="Line 90"/>
            <p:cNvSpPr>
              <a:spLocks noChangeShapeType="1"/>
            </p:cNvSpPr>
            <p:nvPr>
              <p:custDataLst>
                <p:tags r:id="rId9"/>
              </p:custDataLst>
            </p:nvPr>
          </p:nvSpPr>
          <p:spPr bwMode="gray">
            <a:xfrm>
              <a:off x="1387150" y="2044187"/>
              <a:ext cx="219075" cy="0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1" name="Line 184"/>
            <p:cNvSpPr>
              <a:spLocks noChangeShapeType="1"/>
            </p:cNvSpPr>
            <p:nvPr>
              <p:custDataLst>
                <p:tags r:id="rId10"/>
              </p:custDataLst>
            </p:nvPr>
          </p:nvSpPr>
          <p:spPr bwMode="gray">
            <a:xfrm>
              <a:off x="1387150" y="2339462"/>
              <a:ext cx="219075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92" name="Rectangle 183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1657025" y="2283900"/>
              <a:ext cx="17018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fld id="{F3202C94-57F2-47BB-82D7-0314DF9CD2D2}" type="datetime'Ро''ссия:''&#10;С ''у''четом реализации'' госп''рограм''мы'''''''">
                <a:rPr lang="en-US" sz="800">
                  <a:solidFill>
                    <a:prstClr val="black"/>
                  </a:solidFill>
                </a:rPr>
                <a:pPr/>
                <a:t>Россия:
С учетом реализации госпрограммы</a:t>
              </a:fld>
              <a:endParaRPr lang="en-US" sz="800" dirty="0">
                <a:solidFill>
                  <a:prstClr val="black"/>
                </a:solidFill>
              </a:endParaRPr>
            </a:p>
          </p:txBody>
        </p:sp>
        <p:sp>
          <p:nvSpPr>
            <p:cNvPr id="93" name="Rectangle 86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1657025" y="1988625"/>
              <a:ext cx="1735138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fld id="{902170C7-90EF-4FE3-ACB0-BD373A1F6A48}" type="datetime'Рос''с''ия:&#10;Без'''' учета реал''из''аци''и ''го''спрограмм''ы'">
                <a:rPr lang="en-US" sz="800">
                  <a:solidFill>
                    <a:prstClr val="black"/>
                  </a:solidFill>
                </a:rPr>
                <a:pPr/>
                <a:t>Россия:
Без учета реализации госпрограммы</a:t>
              </a:fld>
              <a:endParaRPr lang="en-US" sz="800" dirty="0">
                <a:solidFill>
                  <a:prstClr val="black"/>
                </a:solidFill>
              </a:endParaRPr>
            </a:p>
          </p:txBody>
        </p:sp>
        <p:sp>
          <p:nvSpPr>
            <p:cNvPr id="94" name="Rectangle 88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1657025" y="2576000"/>
              <a:ext cx="201613" cy="122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fld id="{9B2B65A3-52A3-4C2B-9715-3941B3AC4D37}" type="datetime'''''''''''М''''''''''''''''''''''''''''''И''''Р'''''''''''">
                <a:rPr lang="en-US" sz="800">
                  <a:solidFill>
                    <a:prstClr val="black"/>
                  </a:solidFill>
                </a:rPr>
                <a:pPr/>
                <a:t>МИР</a:t>
              </a:fld>
              <a:endParaRPr lang="en-US" sz="700" dirty="0">
                <a:solidFill>
                  <a:prstClr val="black"/>
                </a:solidFill>
              </a:endParaRPr>
            </a:p>
          </p:txBody>
        </p:sp>
        <p:sp>
          <p:nvSpPr>
            <p:cNvPr id="95" name="Rectangle 55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7289800" y="4387850"/>
              <a:ext cx="614363" cy="914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ru-RU" sz="900" dirty="0">
                  <a:solidFill>
                    <a:prstClr val="black"/>
                  </a:solidFill>
                </a:rPr>
                <a:t>Рост </a:t>
              </a:r>
              <a:r>
                <a:rPr lang="ru-RU" sz="900" dirty="0" err="1">
                  <a:solidFill>
                    <a:prstClr val="black"/>
                  </a:solidFill>
                </a:rPr>
                <a:t>неэнерго-ёмких</a:t>
              </a:r>
              <a:r>
                <a:rPr lang="ru-RU" sz="900" dirty="0">
                  <a:solidFill>
                    <a:prstClr val="black"/>
                  </a:solidFill>
                </a:rPr>
                <a:t> отраслей (</a:t>
              </a:r>
              <a:r>
                <a:rPr lang="ru-RU" sz="900" dirty="0" err="1">
                  <a:solidFill>
                    <a:prstClr val="black"/>
                  </a:solidFill>
                </a:rPr>
                <a:t>структур-ный</a:t>
              </a:r>
              <a:r>
                <a:rPr lang="ru-RU" sz="900" dirty="0">
                  <a:solidFill>
                    <a:prstClr val="black"/>
                  </a:solidFill>
                </a:rPr>
                <a:t> рост)</a:t>
              </a:r>
              <a:endParaRPr lang="en-US" sz="900" dirty="0">
                <a:solidFill>
                  <a:prstClr val="black"/>
                </a:solidFill>
              </a:endParaRPr>
            </a:p>
          </p:txBody>
        </p:sp>
        <p:sp>
          <p:nvSpPr>
            <p:cNvPr id="96" name="Rectangle 52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6400800" y="4387850"/>
              <a:ext cx="782638" cy="914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ru-RU" sz="900" dirty="0">
                  <a:solidFill>
                    <a:prstClr val="black"/>
                  </a:solidFill>
                </a:rPr>
                <a:t>Развитие </a:t>
              </a:r>
              <a:r>
                <a:rPr lang="ru-RU" sz="900" dirty="0" err="1">
                  <a:solidFill>
                    <a:prstClr val="black"/>
                  </a:solidFill>
                </a:rPr>
                <a:t>неэнерго</a:t>
              </a:r>
              <a:r>
                <a:rPr lang="ru-RU" sz="900" dirty="0">
                  <a:solidFill>
                    <a:prstClr val="black"/>
                  </a:solidFill>
                </a:rPr>
                <a:t>-</a:t>
              </a:r>
              <a:br>
                <a:rPr lang="ru-RU" sz="900" dirty="0">
                  <a:solidFill>
                    <a:prstClr val="black"/>
                  </a:solidFill>
                </a:rPr>
              </a:br>
              <a:r>
                <a:rPr lang="ru-RU" sz="900" dirty="0">
                  <a:solidFill>
                    <a:prstClr val="black"/>
                  </a:solidFill>
                </a:rPr>
                <a:t>ёмких производств (</a:t>
              </a:r>
              <a:r>
                <a:rPr lang="ru-RU" sz="900" dirty="0" err="1">
                  <a:solidFill>
                    <a:prstClr val="black"/>
                  </a:solidFill>
                </a:rPr>
                <a:t>продукто</a:t>
              </a:r>
              <a:r>
                <a:rPr lang="ru-RU" sz="900" dirty="0">
                  <a:solidFill>
                    <a:prstClr val="black"/>
                  </a:solidFill>
                </a:rPr>
                <a:t>-</a:t>
              </a:r>
              <a:br>
                <a:rPr lang="ru-RU" sz="900" dirty="0">
                  <a:solidFill>
                    <a:prstClr val="black"/>
                  </a:solidFill>
                </a:rPr>
              </a:br>
              <a:r>
                <a:rPr lang="ru-RU" sz="900" dirty="0">
                  <a:solidFill>
                    <a:prstClr val="black"/>
                  </a:solidFill>
                </a:rPr>
                <a:t>вые сдвиги)</a:t>
              </a:r>
              <a:endParaRPr lang="en-US" sz="900" dirty="0">
                <a:solidFill>
                  <a:prstClr val="black"/>
                </a:solidFill>
              </a:endParaRPr>
            </a:p>
          </p:txBody>
        </p:sp>
        <p:sp>
          <p:nvSpPr>
            <p:cNvPr id="97" name="Rectangle 57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8024813" y="4387850"/>
              <a:ext cx="755650" cy="762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ru-RU" sz="900" dirty="0">
                  <a:solidFill>
                    <a:prstClr val="black"/>
                  </a:solidFill>
                </a:rPr>
                <a:t>Целевой показатель сокращения </a:t>
              </a:r>
              <a:r>
                <a:rPr lang="ru-RU" sz="900" dirty="0" err="1">
                  <a:solidFill>
                    <a:prstClr val="black"/>
                  </a:solidFill>
                </a:rPr>
                <a:t>энерго-ёмкости</a:t>
              </a:r>
              <a:r>
                <a:rPr lang="ru-RU" sz="900" dirty="0">
                  <a:solidFill>
                    <a:prstClr val="black"/>
                  </a:solidFill>
                </a:rPr>
                <a:t> ВВП</a:t>
              </a:r>
              <a:endParaRPr lang="en-US" sz="900" dirty="0">
                <a:solidFill>
                  <a:prstClr val="black"/>
                </a:solidFill>
              </a:endParaRPr>
            </a:p>
          </p:txBody>
        </p:sp>
        <p:sp>
          <p:nvSpPr>
            <p:cNvPr id="98" name="Rectangle 45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5641975" y="4387850"/>
              <a:ext cx="682625" cy="914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ru-RU" sz="900" dirty="0">
                  <a:solidFill>
                    <a:prstClr val="black"/>
                  </a:solidFill>
                </a:rPr>
                <a:t>Внедрение нового и замена старого </a:t>
              </a:r>
              <a:r>
                <a:rPr lang="ru-RU" sz="900" dirty="0" err="1">
                  <a:solidFill>
                    <a:prstClr val="black"/>
                  </a:solidFill>
                </a:rPr>
                <a:t>оборудо-вания</a:t>
              </a:r>
              <a:endParaRPr lang="en-US" sz="900" dirty="0">
                <a:solidFill>
                  <a:prstClr val="black"/>
                </a:solidFill>
              </a:endParaRPr>
            </a:p>
          </p:txBody>
        </p:sp>
        <p:sp>
          <p:nvSpPr>
            <p:cNvPr id="99" name="Rectangle 44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4906963" y="4387850"/>
              <a:ext cx="541337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ru-RU" sz="900">
                  <a:solidFill>
                    <a:prstClr val="black"/>
                  </a:solidFill>
                </a:rPr>
                <a:t>Эффект от роста тарифов</a:t>
              </a:r>
              <a:endParaRPr lang="en-US" sz="900">
                <a:solidFill>
                  <a:prstClr val="black"/>
                </a:solidFill>
              </a:endParaRPr>
            </a:p>
          </p:txBody>
        </p:sp>
        <p:sp>
          <p:nvSpPr>
            <p:cNvPr id="100" name="Rectangle 43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3989388" y="4387850"/>
              <a:ext cx="766762" cy="914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r>
                <a:rPr lang="ru-RU" sz="900" dirty="0">
                  <a:solidFill>
                    <a:prstClr val="black"/>
                  </a:solidFill>
                </a:rPr>
                <a:t>Необходимо достичь за счёт </a:t>
              </a:r>
              <a:r>
                <a:rPr lang="ru-RU" sz="900" dirty="0" err="1">
                  <a:solidFill>
                    <a:prstClr val="black"/>
                  </a:solidFill>
                </a:rPr>
                <a:t>Гос</a:t>
              </a:r>
              <a:r>
                <a:rPr lang="ru-RU" sz="900" dirty="0">
                  <a:solidFill>
                    <a:prstClr val="black"/>
                  </a:solidFill>
                </a:rPr>
                <a:t>. программы </a:t>
              </a:r>
              <a:br>
                <a:rPr lang="ru-RU" sz="900" dirty="0">
                  <a:solidFill>
                    <a:prstClr val="black"/>
                  </a:solidFill>
                </a:rPr>
              </a:br>
              <a:r>
                <a:rPr lang="ru-RU" sz="900" dirty="0">
                  <a:solidFill>
                    <a:prstClr val="black"/>
                  </a:solidFill>
                </a:rPr>
                <a:t>по </a:t>
              </a:r>
              <a:r>
                <a:rPr lang="ru-RU" sz="900" dirty="0" err="1">
                  <a:solidFill>
                    <a:prstClr val="black"/>
                  </a:solidFill>
                </a:rPr>
                <a:t>Энерго-сбережению</a:t>
              </a:r>
              <a:endParaRPr lang="en-US" sz="900" dirty="0">
                <a:solidFill>
                  <a:prstClr val="black"/>
                </a:solidFill>
              </a:endParaRPr>
            </a:p>
          </p:txBody>
        </p:sp>
        <p:graphicFrame>
          <p:nvGraphicFramePr>
            <p:cNvPr id="40" name="Object 42"/>
            <p:cNvGraphicFramePr>
              <a:graphicFrameLocks/>
            </p:cNvGraphicFramePr>
            <p:nvPr>
              <p:custDataLst>
                <p:tags r:id="rId20"/>
              </p:custDataLst>
            </p:nvPr>
          </p:nvGraphicFramePr>
          <p:xfrm>
            <a:off x="3881438" y="1860550"/>
            <a:ext cx="4945062" cy="246856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9"/>
            </a:graphicData>
          </a:graphic>
        </p:graphicFrame>
        <p:sp>
          <p:nvSpPr>
            <p:cNvPr id="102" name="Freeform 67"/>
            <p:cNvSpPr>
              <a:spLocks/>
            </p:cNvSpPr>
            <p:nvPr>
              <p:custDataLst>
                <p:tags r:id="rId21"/>
              </p:custDataLst>
            </p:nvPr>
          </p:nvSpPr>
          <p:spPr bwMode="auto">
            <a:xfrm>
              <a:off x="2871788" y="2124075"/>
              <a:ext cx="1219200" cy="1433513"/>
            </a:xfrm>
            <a:custGeom>
              <a:avLst/>
              <a:gdLst>
                <a:gd name="T0" fmla="*/ 768 w 768"/>
                <a:gd name="T1" fmla="*/ 0 h 903"/>
                <a:gd name="T2" fmla="*/ 3 w 768"/>
                <a:gd name="T3" fmla="*/ 510 h 903"/>
                <a:gd name="T4" fmla="*/ 0 w 768"/>
                <a:gd name="T5" fmla="*/ 737 h 903"/>
                <a:gd name="T6" fmla="*/ 768 w 768"/>
                <a:gd name="T7" fmla="*/ 903 h 90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68"/>
                <a:gd name="T13" fmla="*/ 0 h 903"/>
                <a:gd name="T14" fmla="*/ 768 w 768"/>
                <a:gd name="T15" fmla="*/ 903 h 90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68" h="903">
                  <a:moveTo>
                    <a:pt x="768" y="0"/>
                  </a:moveTo>
                  <a:lnTo>
                    <a:pt x="3" y="510"/>
                  </a:lnTo>
                  <a:lnTo>
                    <a:pt x="0" y="737"/>
                  </a:lnTo>
                  <a:lnTo>
                    <a:pt x="768" y="903"/>
                  </a:lnTo>
                </a:path>
              </a:pathLst>
            </a:custGeom>
            <a:gradFill rotWithShape="1">
              <a:gsLst>
                <a:gs pos="0">
                  <a:srgbClr val="CAEEFE"/>
                </a:gs>
                <a:gs pos="100000">
                  <a:srgbClr val="EFFAFF"/>
                </a:gs>
              </a:gsLst>
              <a:lin ang="0" scaled="1"/>
            </a:gradFill>
            <a:ln w="3175" cap="flat" cmpd="sng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04" name="Line 181"/>
            <p:cNvSpPr>
              <a:spLocks noChangeShapeType="1"/>
            </p:cNvSpPr>
            <p:nvPr>
              <p:custDataLst>
                <p:tags r:id="rId22"/>
              </p:custDataLst>
            </p:nvPr>
          </p:nvSpPr>
          <p:spPr bwMode="auto">
            <a:xfrm>
              <a:off x="1860550" y="2932113"/>
              <a:ext cx="1057275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06" name="Rectangle 53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gray">
            <a:xfrm>
              <a:off x="7408863" y="2490788"/>
              <a:ext cx="282575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17462" tIns="0" rIns="17462" bIns="0" anchor="ctr"/>
            <a:lstStyle/>
            <a:p>
              <a:pPr algn="ctr"/>
              <a:r>
                <a:rPr lang="ru-RU" sz="1100" b="1" dirty="0">
                  <a:solidFill>
                    <a:prstClr val="white"/>
                  </a:solidFill>
                </a:rPr>
                <a:t>14,3</a:t>
              </a:r>
              <a:endParaRPr lang="en-US" sz="1100" b="1" dirty="0">
                <a:solidFill>
                  <a:prstClr val="white"/>
                </a:solidFill>
              </a:endParaRPr>
            </a:p>
          </p:txBody>
        </p:sp>
        <p:sp>
          <p:nvSpPr>
            <p:cNvPr id="107" name="Rectangle 49"/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gray">
            <a:xfrm>
              <a:off x="5829300" y="3005138"/>
              <a:ext cx="212725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17462" tIns="0" rIns="17462" bIns="0" anchor="ctr"/>
            <a:lstStyle/>
            <a:p>
              <a:pPr algn="ctr"/>
              <a:r>
                <a:rPr lang="ru-RU" sz="1100" b="1" dirty="0">
                  <a:solidFill>
                    <a:prstClr val="white"/>
                  </a:solidFill>
                </a:rPr>
                <a:t>5,7</a:t>
              </a:r>
              <a:endParaRPr lang="en-US" sz="1100" b="1" dirty="0">
                <a:solidFill>
                  <a:prstClr val="white"/>
                </a:solidFill>
              </a:endParaRPr>
            </a:p>
          </p:txBody>
        </p:sp>
        <p:sp>
          <p:nvSpPr>
            <p:cNvPr id="108" name="Rectangle 50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gray">
            <a:xfrm>
              <a:off x="6638925" y="2881313"/>
              <a:ext cx="212725" cy="15240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none" lIns="17462" tIns="0" rIns="17462" bIns="0" anchor="ctr"/>
            <a:lstStyle/>
            <a:p>
              <a:pPr algn="ctr"/>
              <a:r>
                <a:rPr lang="ru-RU" sz="1100" b="1" dirty="0">
                  <a:solidFill>
                    <a:prstClr val="white"/>
                  </a:solidFill>
                </a:rPr>
                <a:t>1,7</a:t>
              </a:r>
              <a:endParaRPr lang="en-US" sz="1000" b="1" dirty="0">
                <a:solidFill>
                  <a:prstClr val="white"/>
                </a:solidFill>
              </a:endParaRPr>
            </a:p>
          </p:txBody>
        </p:sp>
        <p:sp>
          <p:nvSpPr>
            <p:cNvPr id="109" name="Rectangle 46"/>
            <p:cNvSpPr>
              <a:spLocks noChangeArrowheads="1"/>
            </p:cNvSpPr>
            <p:nvPr>
              <p:custDataLst>
                <p:tags r:id="rId26"/>
              </p:custDataLst>
            </p:nvPr>
          </p:nvSpPr>
          <p:spPr bwMode="gray">
            <a:xfrm>
              <a:off x="5024438" y="3328988"/>
              <a:ext cx="212725" cy="152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17462" tIns="0" rIns="17462" bIns="0" anchor="ctr"/>
            <a:lstStyle/>
            <a:p>
              <a:pPr algn="ctr"/>
              <a:r>
                <a:rPr lang="ru-RU" sz="1100" b="1" dirty="0">
                  <a:solidFill>
                    <a:prstClr val="white"/>
                  </a:solidFill>
                </a:rPr>
                <a:t>4,8</a:t>
              </a:r>
              <a:endParaRPr lang="en-US" sz="1000" b="1" dirty="0">
                <a:solidFill>
                  <a:prstClr val="white"/>
                </a:solidFill>
              </a:endParaRPr>
            </a:p>
          </p:txBody>
        </p:sp>
        <p:sp>
          <p:nvSpPr>
            <p:cNvPr id="110" name="Freeform 65"/>
            <p:cNvSpPr>
              <a:spLocks/>
            </p:cNvSpPr>
            <p:nvPr>
              <p:custDataLst>
                <p:tags r:id="rId27"/>
              </p:custDataLst>
            </p:nvPr>
          </p:nvSpPr>
          <p:spPr bwMode="auto">
            <a:xfrm>
              <a:off x="4095750" y="2124075"/>
              <a:ext cx="3219450" cy="1428750"/>
            </a:xfrm>
            <a:custGeom>
              <a:avLst/>
              <a:gdLst>
                <a:gd name="T0" fmla="*/ 2016 w 2016"/>
                <a:gd name="T1" fmla="*/ 0 h 900"/>
                <a:gd name="T2" fmla="*/ 0 w 2016"/>
                <a:gd name="T3" fmla="*/ 0 h 900"/>
                <a:gd name="T4" fmla="*/ 0 w 2016"/>
                <a:gd name="T5" fmla="*/ 900 h 900"/>
                <a:gd name="T6" fmla="*/ 0 60000 65536"/>
                <a:gd name="T7" fmla="*/ 0 60000 65536"/>
                <a:gd name="T8" fmla="*/ 0 60000 65536"/>
                <a:gd name="T9" fmla="*/ 0 w 2016"/>
                <a:gd name="T10" fmla="*/ 0 h 900"/>
                <a:gd name="T11" fmla="*/ 2016 w 2016"/>
                <a:gd name="T12" fmla="*/ 900 h 9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16" h="900">
                  <a:moveTo>
                    <a:pt x="2016" y="0"/>
                  </a:moveTo>
                  <a:lnTo>
                    <a:pt x="0" y="0"/>
                  </a:lnTo>
                  <a:lnTo>
                    <a:pt x="0" y="900"/>
                  </a:lnTo>
                </a:path>
              </a:pathLst>
            </a:custGeom>
            <a:noFill/>
            <a:ln w="9525" cap="flat">
              <a:solidFill>
                <a:schemeClr val="accent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11" name="Line 47"/>
            <p:cNvSpPr>
              <a:spLocks noChangeShapeType="1"/>
            </p:cNvSpPr>
            <p:nvPr>
              <p:custDataLst>
                <p:tags r:id="rId28"/>
              </p:custDataLst>
            </p:nvPr>
          </p:nvSpPr>
          <p:spPr bwMode="auto">
            <a:xfrm>
              <a:off x="4554538" y="3552825"/>
              <a:ext cx="352425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12" name="Line 48"/>
            <p:cNvSpPr>
              <a:spLocks noChangeShapeType="1"/>
            </p:cNvSpPr>
            <p:nvPr>
              <p:custDataLst>
                <p:tags r:id="rId29"/>
              </p:custDataLst>
            </p:nvPr>
          </p:nvSpPr>
          <p:spPr bwMode="auto">
            <a:xfrm>
              <a:off x="5354638" y="3257550"/>
              <a:ext cx="352425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13" name="Line 54"/>
            <p:cNvSpPr>
              <a:spLocks noChangeShapeType="1"/>
            </p:cNvSpPr>
            <p:nvPr>
              <p:custDataLst>
                <p:tags r:id="rId30"/>
              </p:custDataLst>
            </p:nvPr>
          </p:nvSpPr>
          <p:spPr bwMode="auto">
            <a:xfrm>
              <a:off x="6973888" y="3009900"/>
              <a:ext cx="352425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14" name="Line 51"/>
            <p:cNvSpPr>
              <a:spLocks noChangeShapeType="1"/>
            </p:cNvSpPr>
            <p:nvPr>
              <p:custDataLst>
                <p:tags r:id="rId31"/>
              </p:custDataLst>
            </p:nvPr>
          </p:nvSpPr>
          <p:spPr bwMode="auto">
            <a:xfrm>
              <a:off x="6164263" y="2905125"/>
              <a:ext cx="352425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15" name="Line 56"/>
            <p:cNvSpPr>
              <a:spLocks noChangeShapeType="1"/>
            </p:cNvSpPr>
            <p:nvPr>
              <p:custDataLst>
                <p:tags r:id="rId32"/>
              </p:custDataLst>
            </p:nvPr>
          </p:nvSpPr>
          <p:spPr bwMode="auto">
            <a:xfrm>
              <a:off x="7773988" y="2124075"/>
              <a:ext cx="352425" cy="0"/>
            </a:xfrm>
            <a:prstGeom prst="line">
              <a:avLst/>
            </a:prstGeom>
            <a:noFill/>
            <a:ln w="317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117" name="Oval 185"/>
            <p:cNvSpPr>
              <a:spLocks noChangeArrowheads="1"/>
            </p:cNvSpPr>
            <p:nvPr>
              <p:custDataLst>
                <p:tags r:id="rId33"/>
              </p:custDataLst>
            </p:nvPr>
          </p:nvSpPr>
          <p:spPr bwMode="auto">
            <a:xfrm>
              <a:off x="2571750" y="3513138"/>
              <a:ext cx="615950" cy="193675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lnSpc>
                  <a:spcPct val="90000"/>
                </a:lnSpc>
              </a:pPr>
              <a:r>
                <a:rPr lang="ru-RU" sz="1050">
                  <a:solidFill>
                    <a:prstClr val="black"/>
                  </a:solidFill>
                </a:rPr>
                <a:t>13,5%</a:t>
              </a:r>
              <a:endParaRPr lang="en-US" sz="1050">
                <a:solidFill>
                  <a:prstClr val="black"/>
                </a:solidFill>
              </a:endParaRPr>
            </a:p>
          </p:txBody>
        </p:sp>
        <p:sp>
          <p:nvSpPr>
            <p:cNvPr id="118" name="Oval 93"/>
            <p:cNvSpPr>
              <a:spLocks noChangeArrowheads="1"/>
            </p:cNvSpPr>
            <p:nvPr>
              <p:custDataLst>
                <p:tags r:id="rId34"/>
              </p:custDataLst>
            </p:nvPr>
          </p:nvSpPr>
          <p:spPr bwMode="auto">
            <a:xfrm>
              <a:off x="2571750" y="2690813"/>
              <a:ext cx="615950" cy="193675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>
                <a:lnSpc>
                  <a:spcPct val="90000"/>
                </a:lnSpc>
              </a:pPr>
              <a:r>
                <a:rPr lang="ru-RU" sz="1050" dirty="0">
                  <a:solidFill>
                    <a:prstClr val="black"/>
                  </a:solidFill>
                </a:rPr>
                <a:t>26,5%</a:t>
              </a:r>
              <a:endParaRPr lang="en-US" sz="1050" dirty="0">
                <a:solidFill>
                  <a:prstClr val="black"/>
                </a:solidFill>
              </a:endParaRPr>
            </a:p>
          </p:txBody>
        </p:sp>
        <p:sp>
          <p:nvSpPr>
            <p:cNvPr id="116" name="Line 96"/>
            <p:cNvSpPr>
              <a:spLocks noChangeShapeType="1"/>
            </p:cNvSpPr>
            <p:nvPr>
              <p:custDataLst>
                <p:tags r:id="rId35"/>
              </p:custDataLst>
            </p:nvPr>
          </p:nvSpPr>
          <p:spPr bwMode="auto">
            <a:xfrm flipV="1">
              <a:off x="2879725" y="2928938"/>
              <a:ext cx="0" cy="36830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ru-RU" sz="1050">
                <a:solidFill>
                  <a:prstClr val="black"/>
                </a:solidFill>
              </a:endParaRPr>
            </a:p>
          </p:txBody>
        </p:sp>
        <p:sp>
          <p:nvSpPr>
            <p:cNvPr id="120" name="Line 188"/>
            <p:cNvSpPr>
              <a:spLocks noChangeShapeType="1"/>
            </p:cNvSpPr>
            <p:nvPr>
              <p:custDataLst>
                <p:tags r:id="rId36"/>
              </p:custDataLst>
            </p:nvPr>
          </p:nvSpPr>
          <p:spPr bwMode="auto">
            <a:xfrm>
              <a:off x="2879725" y="3290888"/>
              <a:ext cx="0" cy="17780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1979429" y="209993"/>
            <a:ext cx="67913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800" b="0" dirty="0" smtClean="0">
                <a:solidFill>
                  <a:srgbClr val="FFFFFF"/>
                </a:solidFill>
                <a:latin typeface="Arial"/>
              </a:rPr>
              <a:t>Государственная политика в области повышения энергетической эффективности</a:t>
            </a:r>
          </a:p>
        </p:txBody>
      </p:sp>
      <p:sp>
        <p:nvSpPr>
          <p:cNvPr id="42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593138" y="0"/>
            <a:ext cx="550862" cy="1039813"/>
          </a:xfrm>
          <a:noFill/>
        </p:spPr>
        <p:txBody>
          <a:bodyPr/>
          <a:lstStyle/>
          <a:p>
            <a:fld id="{5FDE96E4-C3E7-42AA-9FA4-A6445F431AED}" type="slidenum">
              <a:rPr lang="ru-RU" smtClean="0"/>
              <a:pPr/>
              <a:t>23</a:t>
            </a:fld>
            <a:endParaRPr lang="ru-RU" dirty="0" smtClean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 txBox="1">
            <a:spLocks noChangeArrowheads="1"/>
          </p:cNvSpPr>
          <p:nvPr/>
        </p:nvSpPr>
        <p:spPr bwMode="auto">
          <a:xfrm>
            <a:off x="1706563" y="0"/>
            <a:ext cx="7024687" cy="69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885" tIns="40025" rIns="80049" bIns="40025" anchor="ctr"/>
          <a:lstStyle/>
          <a:p>
            <a:pPr eaLnBrk="0" hangingPunct="0">
              <a:tabLst>
                <a:tab pos="457200" algn="l"/>
              </a:tabLst>
              <a:defRPr/>
            </a:pPr>
            <a:endParaRPr lang="ru-RU" sz="1800" b="0" kern="0" dirty="0">
              <a:solidFill>
                <a:srgbClr val="FFFFFF"/>
              </a:solidFill>
              <a:latin typeface="Arial"/>
              <a:cs typeface="Arial" charset="0"/>
            </a:endParaRPr>
          </a:p>
          <a:p>
            <a:pPr algn="ctr" eaLnBrk="0" hangingPunct="0">
              <a:tabLst>
                <a:tab pos="457200" algn="l"/>
              </a:tabLst>
              <a:defRPr/>
            </a:pPr>
            <a:r>
              <a:rPr lang="ru-RU" sz="1800" b="0" kern="0" dirty="0">
                <a:solidFill>
                  <a:srgbClr val="FFFFFF"/>
                </a:solidFill>
                <a:latin typeface="Arial"/>
                <a:cs typeface="Arial" charset="0"/>
              </a:rPr>
              <a:t>НИР 2011</a:t>
            </a:r>
          </a:p>
          <a:p>
            <a:pPr algn="ctr" eaLnBrk="0" hangingPunct="0">
              <a:tabLst>
                <a:tab pos="457200" algn="l"/>
              </a:tabLst>
              <a:defRPr/>
            </a:pPr>
            <a:r>
              <a:rPr lang="ru-RU" sz="1800" b="0" kern="0" dirty="0">
                <a:solidFill>
                  <a:srgbClr val="FFFFFF"/>
                </a:solidFill>
                <a:latin typeface="Arial"/>
                <a:cs typeface="Arial" charset="0"/>
              </a:rPr>
              <a:t>Энергосбережение и повышение энергетической эффективности в топливно-энергетическом комплексе России</a:t>
            </a:r>
          </a:p>
        </p:txBody>
      </p:sp>
      <p:graphicFrame>
        <p:nvGraphicFramePr>
          <p:cNvPr id="33088" name="Group 320"/>
          <p:cNvGraphicFramePr>
            <a:graphicFrameLocks noGrp="1"/>
          </p:cNvGraphicFramePr>
          <p:nvPr>
            <p:ph idx="4294967295"/>
          </p:nvPr>
        </p:nvGraphicFramePr>
        <p:xfrm>
          <a:off x="0" y="1035050"/>
          <a:ext cx="9144000" cy="5825936"/>
        </p:xfrm>
        <a:graphic>
          <a:graphicData uri="http://schemas.openxmlformats.org/drawingml/2006/table">
            <a:tbl>
              <a:tblPr/>
              <a:tblGrid>
                <a:gridCol w="3106738"/>
                <a:gridCol w="2079625"/>
                <a:gridCol w="493712"/>
                <a:gridCol w="858838"/>
                <a:gridCol w="903287"/>
                <a:gridCol w="1701800"/>
              </a:tblGrid>
              <a:tr h="430213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Инновации  и НИОКР</a:t>
                      </a: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76092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Топливно-энергетический комплекс - локомотив инновационного развития страны, база для перехода к новому технологическому укладу, основанному на экономике знаний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02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5231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Увеличение отношения «затраты на НИОКР к выручке компаний»</a:t>
                      </a:r>
                      <a:endParaRPr kumimoji="0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CC"/>
                        </a:buClr>
                        <a:buSzTx/>
                        <a:buFont typeface="Wingdings" pitchFamily="2" charset="2"/>
                        <a:buBlip>
                          <a:blip r:embed="rId2"/>
                        </a:buBlip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в компаниях электроэнергетики </a:t>
                      </a: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5231F"/>
                          </a:solidFill>
                          <a:effectLst/>
                          <a:latin typeface="Arial" charset="0"/>
                        </a:rPr>
                        <a:t>в 11 раз </a:t>
                      </a: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в 2011 г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CC"/>
                        </a:buClr>
                        <a:buSzTx/>
                        <a:buFont typeface="Wingdings" pitchFamily="2" charset="2"/>
                        <a:buBlip>
                          <a:blip r:embed="rId2"/>
                        </a:buBlip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 в ТЭК </a:t>
                      </a: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5231F"/>
                          </a:solidFill>
                          <a:effectLst/>
                          <a:latin typeface="Arial" charset="0"/>
                        </a:rPr>
                        <a:t>в 5 раз </a:t>
                      </a: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в 2011-2013 гг.</a:t>
                      </a:r>
                      <a:endParaRPr kumimoji="0" lang="ru-RU" sz="900" b="1" i="0" u="none" strike="noStrike" cap="none" normalizeH="0" baseline="0" smtClean="0">
                        <a:ln>
                          <a:noFill/>
                        </a:ln>
                        <a:solidFill>
                          <a:srgbClr val="95231F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382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76092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900" b="1" i="0" u="none" strike="noStrike" cap="none" normalizeH="0" baseline="0" smtClean="0">
                        <a:ln>
                          <a:noFill/>
                        </a:ln>
                        <a:solidFill>
                          <a:srgbClr val="95231F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4163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Основные инструменты</a:t>
                      </a: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7609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rgbClr val="0066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ГОСУДАРСТВЕННАЯ</a:t>
                      </a:r>
                      <a:r>
                        <a:rPr kumimoji="0" lang="en-U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   </a:t>
                      </a: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 ПРОГРАММА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10000"/>
                        </a:spcBef>
                        <a:spcAft>
                          <a:spcPct val="0"/>
                        </a:spcAft>
                        <a:buClr>
                          <a:srgbClr val="0066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ГОСУДАРСТВЕННАЯ </a:t>
                      </a:r>
                      <a:r>
                        <a:rPr kumimoji="0" lang="en-U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    </a:t>
                      </a: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ПРОГРАММА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51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5231F"/>
                          </a:solidFill>
                          <a:effectLst/>
                          <a:latin typeface="Arial" charset="0"/>
                        </a:rPr>
                        <a:t>«</a:t>
                      </a:r>
                      <a:r>
                        <a:rPr kumimoji="0" lang="ru-RU" sz="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95231F"/>
                          </a:solidFill>
                          <a:effectLst/>
                          <a:latin typeface="Arial" charset="0"/>
                        </a:rPr>
                        <a:t>Энергоэффективность</a:t>
                      </a: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5231F"/>
                          </a:solidFill>
                          <a:effectLst/>
                          <a:latin typeface="Arial" charset="0"/>
                        </a:rPr>
                        <a:t> и развитие энергетики» (в разработке)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5231F"/>
                          </a:solidFill>
                          <a:effectLst/>
                          <a:latin typeface="Arial" charset="0"/>
                        </a:rPr>
                        <a:t>«Энергосбережение и повышение энергетической эффективности на период до 2020 года»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5925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Создание нормативно-правовой базы</a:t>
                      </a: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76092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ФЕДЕРАЛЬНЫЙ ЗАКОН ОТ 23.11.2009 № 261-ФЗ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5231F"/>
                          </a:solidFill>
                          <a:effectLst/>
                          <a:latin typeface="Arial" charset="0"/>
                        </a:rPr>
                        <a:t>«Об энергосбережении и повышении энергетической эффективности»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40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CC"/>
                        </a:buClr>
                        <a:buSzTx/>
                        <a:buFont typeface="Wingdings" pitchFamily="2" charset="2"/>
                        <a:buBlip>
                          <a:blip r:embed="rId2"/>
                        </a:buBlip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 более 10 постановлений и распоряжений Правительства Российской Федерации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CC"/>
                        </a:buClr>
                        <a:buSzTx/>
                        <a:buFont typeface="Wingdings" pitchFamily="2" charset="2"/>
                        <a:buBlip>
                          <a:blip r:embed="rId2"/>
                        </a:buBlip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 более 20 ведомственных нормативно-правовых актов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0975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Информационное обеспечение</a:t>
                      </a: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76092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ГОСУДАРСТВЕННАЯ ИНФОРМАЦИОННАЯ СИСТЕМА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09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в области энергосбережения и повышения энергетической эффективности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(постановление Правительства РФ от 01.06.2010)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6700"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Программы в области энергосбережения и повышения энергетической эффективности компаний ТЭК, осуществляющих регулируемые виды деятельности</a:t>
                      </a: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76092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ПРИКАЗ МИНЭНЕРГО РОССИИ от 09.07.2010 № 319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67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«Об организации в Минэнерго России работы по организации и разработке программ в области энергосбережения и повышения энергетической эффективности организаций, осуществляющих регулируемые виды деятельности»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160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CC"/>
                        </a:buClr>
                        <a:buSzTx/>
                        <a:buFont typeface="Wingdings" pitchFamily="2" charset="2"/>
                        <a:buBlip>
                          <a:blip r:embed="rId2"/>
                        </a:buBlip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 анализ проектов программ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CC"/>
                        </a:buClr>
                        <a:buSzTx/>
                        <a:buFont typeface="Wingdings" pitchFamily="2" charset="2"/>
                        <a:buBlip>
                          <a:blip r:embed="rId2"/>
                        </a:buBlip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подготовка предложений по корректировке программ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CC"/>
                        </a:buClr>
                        <a:buSzTx/>
                        <a:buFont typeface="Wingdings" pitchFamily="2" charset="2"/>
                        <a:buBlip>
                          <a:blip r:embed="rId2"/>
                        </a:buBlip>
                        <a:tabLst/>
                      </a:pPr>
                      <a:r>
                        <a:rPr kumimoji="0" lang="en-US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мониторинг эффективности реализации программ</a:t>
                      </a:r>
                      <a:endParaRPr kumimoji="0" lang="en-US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УТВЕРЖДЕНИЕ (до 15.04.2011 ) ПРОГРАММ: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CC"/>
                        </a:buClr>
                        <a:buSzTx/>
                        <a:buFont typeface="Wingdings" pitchFamily="2" charset="2"/>
                        <a:buBlip>
                          <a:blip r:embed="rId2"/>
                        </a:buBlip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ОАО «ФСК ЕЭС»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CC"/>
                        </a:buClr>
                        <a:buSzTx/>
                        <a:buFont typeface="Wingdings" pitchFamily="2" charset="2"/>
                        <a:buBlip>
                          <a:blip r:embed="rId2"/>
                        </a:buBlip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 ОАО «</a:t>
                      </a:r>
                      <a:r>
                        <a:rPr kumimoji="0" lang="ru-RU" sz="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РусГидро</a:t>
                      </a: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»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CC"/>
                        </a:buClr>
                        <a:buSzTx/>
                        <a:buFont typeface="Wingdings" pitchFamily="2" charset="2"/>
                        <a:buBlip>
                          <a:blip r:embed="rId2"/>
                        </a:buBlip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ОАО «РАО ЭС Востока»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CC"/>
                        </a:buClr>
                        <a:buSzTx/>
                        <a:buFont typeface="Wingdings" pitchFamily="2" charset="2"/>
                        <a:buBlip>
                          <a:blip r:embed="rId2"/>
                        </a:buBlip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ОАО «НК «Роснефть»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CC"/>
                        </a:buClr>
                        <a:buSzTx/>
                        <a:buFont typeface="Wingdings" pitchFamily="2" charset="2"/>
                        <a:buBlip>
                          <a:blip r:embed="rId2"/>
                        </a:buBlip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ОАО  «АК «</a:t>
                      </a:r>
                      <a:r>
                        <a:rPr kumimoji="0" lang="ru-RU" sz="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Транснефть</a:t>
                      </a: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» 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ПОДГОТОВКА И РАССМОТРЕНИЕ более 20 программ, в т.ч.: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CC"/>
                        </a:buClr>
                        <a:buSzTx/>
                        <a:buFont typeface="Wingdings" pitchFamily="2" charset="2"/>
                        <a:buBlip>
                          <a:blip r:embed="rId2"/>
                        </a:buBlip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 ОАО «Газпром»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CC"/>
                        </a:buClr>
                        <a:buSzTx/>
                        <a:buFont typeface="Wingdings" pitchFamily="2" charset="2"/>
                        <a:buBlip>
                          <a:blip r:embed="rId2"/>
                        </a:buBlip>
                        <a:tabLst/>
                        <a:defRPr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  ОАО «</a:t>
                      </a:r>
                      <a:r>
                        <a:rPr kumimoji="0" lang="ru-RU" sz="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Зарубежнефть</a:t>
                      </a: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»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CC"/>
                        </a:buClr>
                        <a:buSzTx/>
                        <a:buFont typeface="Wingdings" pitchFamily="2" charset="2"/>
                        <a:buBlip>
                          <a:blip r:embed="rId2"/>
                        </a:buBlip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 ОАО «СО ЕЭС»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CC"/>
                        </a:buClr>
                        <a:buSzTx/>
                        <a:buFont typeface="Wingdings" pitchFamily="2" charset="2"/>
                        <a:buBlip>
                          <a:blip r:embed="rId2"/>
                        </a:buBlip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 ТГК 1-13 и др.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7688" name="Rectangle 42"/>
          <p:cNvSpPr>
            <a:spLocks noChangeArrowheads="1"/>
          </p:cNvSpPr>
          <p:nvPr/>
        </p:nvSpPr>
        <p:spPr bwMode="auto">
          <a:xfrm>
            <a:off x="8670925" y="682625"/>
            <a:ext cx="431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600">
                <a:solidFill>
                  <a:schemeClr val="bg1"/>
                </a:solidFill>
              </a:rPr>
              <a:t>23</a:t>
            </a:r>
          </a:p>
        </p:txBody>
      </p:sp>
      <p:sp>
        <p:nvSpPr>
          <p:cNvPr id="27689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593138" y="531813"/>
            <a:ext cx="550862" cy="508000"/>
          </a:xfrm>
          <a:noFill/>
        </p:spPr>
        <p:txBody>
          <a:bodyPr/>
          <a:lstStyle/>
          <a:p>
            <a:fld id="{AE00CC53-6D18-491E-8B6C-CFA3B8D26756}" type="slidenum">
              <a:rPr lang="ru-RU" smtClean="0"/>
              <a:pPr/>
              <a:t>24</a:t>
            </a:fld>
            <a:endParaRPr lang="ru-RU" smtClean="0"/>
          </a:p>
        </p:txBody>
      </p:sp>
      <p:sp>
        <p:nvSpPr>
          <p:cNvPr id="27690" name="Slide Number Placeholder 3"/>
          <p:cNvSpPr txBox="1">
            <a:spLocks noGrp="1"/>
          </p:cNvSpPr>
          <p:nvPr/>
        </p:nvSpPr>
        <p:spPr bwMode="auto">
          <a:xfrm>
            <a:off x="8593138" y="0"/>
            <a:ext cx="550862" cy="103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Ins="36000" anchor="b"/>
          <a:lstStyle/>
          <a:p>
            <a:pPr algn="ctr" eaLnBrk="0" hangingPunct="0"/>
            <a:fld id="{D8E0A7B6-FE80-458B-8490-5E17437A5742}" type="slidenum">
              <a:rPr lang="ru-RU" sz="1800">
                <a:solidFill>
                  <a:srgbClr val="007DD2"/>
                </a:solidFill>
              </a:rPr>
              <a:pPr algn="ctr" eaLnBrk="0" hangingPunct="0"/>
              <a:t>24</a:t>
            </a:fld>
            <a:endParaRPr lang="ru-RU" sz="1800">
              <a:solidFill>
                <a:srgbClr val="007DD2"/>
              </a:solidFill>
            </a:endParaRPr>
          </a:p>
        </p:txBody>
      </p:sp>
      <p:graphicFrame>
        <p:nvGraphicFramePr>
          <p:cNvPr id="33082" name="Group 314"/>
          <p:cNvGraphicFramePr>
            <a:graphicFrameLocks noGrp="1"/>
          </p:cNvGraphicFramePr>
          <p:nvPr/>
        </p:nvGraphicFramePr>
        <p:xfrm>
          <a:off x="0" y="1874838"/>
          <a:ext cx="9144000" cy="883920"/>
        </p:xfrm>
        <a:graphic>
          <a:graphicData uri="http://schemas.openxmlformats.org/drawingml/2006/table">
            <a:tbl>
              <a:tblPr/>
              <a:tblGrid>
                <a:gridCol w="3100388"/>
                <a:gridCol w="2579687"/>
                <a:gridCol w="2119313"/>
                <a:gridCol w="1344612"/>
              </a:tblGrid>
              <a:tr h="420688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Целевые ориентиры: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экономика и ТЭК России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7609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СНИЖЕНИЕ ЭНЕРГОЕМКОСТИ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CC"/>
                        </a:buClr>
                        <a:buSzTx/>
                        <a:buFont typeface="Wingdings" pitchFamily="2" charset="2"/>
                        <a:buBlip>
                          <a:blip r:embed="rId2"/>
                        </a:buBlip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5231F"/>
                          </a:solidFill>
                          <a:effectLst/>
                          <a:latin typeface="Arial" charset="0"/>
                        </a:rPr>
                        <a:t> ВВП РФ в 2020 г. на 40%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CC"/>
                        </a:buClr>
                        <a:buSzTx/>
                        <a:buFont typeface="Wingdings" pitchFamily="2" charset="2"/>
                        <a:buBlip>
                          <a:blip r:embed="rId2"/>
                        </a:buBlip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5231F"/>
                          </a:solidFill>
                          <a:effectLst/>
                          <a:latin typeface="Arial" charset="0"/>
                        </a:rPr>
                        <a:t> ТЭК России в 2,1 – 2,3 раза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5231F"/>
                          </a:solidFill>
                          <a:effectLst/>
                          <a:latin typeface="Arial" charset="0"/>
                        </a:rPr>
                        <a:t>по сравнению с 2007 г.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59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CC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ОБЕСПЕЧЕНИЕ годовой экономии первичной энергии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CC"/>
                        </a:buClr>
                        <a:buSzTx/>
                        <a:buFont typeface="Wingdings" pitchFamily="2" charset="2"/>
                        <a:buBlip>
                          <a:blip r:embed="rId2"/>
                        </a:buBlip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5231F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5231F"/>
                          </a:solidFill>
                          <a:effectLst/>
                          <a:latin typeface="Arial" charset="0"/>
                        </a:rPr>
                        <a:t>в экономике не менее 195 млн. т у.т. к 2021 г.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66CC"/>
                        </a:buClr>
                        <a:buSzTx/>
                        <a:buFont typeface="Wingdings" pitchFamily="2" charset="2"/>
                        <a:buBlip>
                          <a:blip r:embed="rId2"/>
                        </a:buBlip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5231F"/>
                          </a:solidFill>
                          <a:effectLst/>
                          <a:latin typeface="Arial" charset="0"/>
                        </a:rPr>
                        <a:t> в ТЭК в объеме </a:t>
                      </a: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5231F"/>
                          </a:solidFill>
                          <a:effectLst/>
                          <a:latin typeface="Arial" charset="0"/>
                          <a:cs typeface="Arial" charset="0"/>
                        </a:rPr>
                        <a:t>≈</a:t>
                      </a: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5231F"/>
                          </a:solidFill>
                          <a:effectLst/>
                          <a:latin typeface="Arial" charset="0"/>
                        </a:rPr>
                        <a:t> 90 млн. т у.т.</a:t>
                      </a: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FB5013-BF4D-4B91-ADB7-752CC4529E24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062712" y="168135"/>
            <a:ext cx="66347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800" b="0" dirty="0" smtClean="0">
                <a:solidFill>
                  <a:srgbClr val="FFFFFF"/>
                </a:solidFill>
                <a:latin typeface="Arial"/>
              </a:rPr>
              <a:t>Утвержденные программы инновационного развития энергетических компаний</a:t>
            </a:r>
            <a:endParaRPr lang="ru-RU" sz="1800" b="0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1206104" y="983490"/>
            <a:ext cx="1696589" cy="357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342900" algn="ctr" fontAlgn="base">
              <a:spcBef>
                <a:spcPct val="2000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</a:rPr>
              <a:t>ОАО «ФСК ЕЭС»</a:t>
            </a:r>
            <a:r>
              <a:rPr lang="ru-RU" b="1" dirty="0" smtClean="0">
                <a:solidFill>
                  <a:srgbClr val="000000"/>
                </a:solidFill>
                <a:cs typeface="Arial" charset="0"/>
              </a:rPr>
              <a:t> </a:t>
            </a:r>
            <a:endParaRPr lang="ru-RU" b="1" dirty="0">
              <a:solidFill>
                <a:srgbClr val="000000"/>
              </a:solidFill>
              <a:cs typeface="Arial" charset="0"/>
            </a:endParaRP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defRPr/>
            </a:pPr>
            <a:endParaRPr lang="ru-RU" sz="1200" b="1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3215723" y="4524107"/>
            <a:ext cx="2515296" cy="357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342900" algn="ctr" fontAlgn="base">
              <a:spcBef>
                <a:spcPct val="2000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0000"/>
                </a:solidFill>
              </a:rPr>
              <a:t>ОАО «</a:t>
            </a:r>
            <a:r>
              <a:rPr lang="ru-RU" sz="1400" dirty="0" err="1" smtClean="0">
                <a:solidFill>
                  <a:srgbClr val="000000"/>
                </a:solidFill>
              </a:rPr>
              <a:t>РусГидро</a:t>
            </a:r>
            <a:r>
              <a:rPr lang="ru-RU" sz="1400" dirty="0" smtClean="0">
                <a:solidFill>
                  <a:srgbClr val="000000"/>
                </a:solidFill>
              </a:rPr>
              <a:t>»</a:t>
            </a:r>
            <a:r>
              <a:rPr lang="ru-RU" sz="1400" b="1" dirty="0" smtClean="0">
                <a:solidFill>
                  <a:srgbClr val="000000"/>
                </a:solidFill>
                <a:cs typeface="Arial" charset="0"/>
              </a:rPr>
              <a:t> </a:t>
            </a:r>
            <a:endParaRPr lang="ru-RU" sz="1400" b="1" dirty="0">
              <a:solidFill>
                <a:srgbClr val="000000"/>
              </a:solidFill>
              <a:cs typeface="Arial" charset="0"/>
            </a:endParaRP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defRPr/>
            </a:pPr>
            <a:endParaRPr lang="ru-RU" sz="1200" b="1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5930499" y="997670"/>
            <a:ext cx="2281379" cy="357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342900" algn="ctr" fontAlgn="base">
              <a:spcBef>
                <a:spcPct val="2000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</a:rPr>
              <a:t>ОАО «РАО ЭС Востока»</a:t>
            </a:r>
            <a:r>
              <a:rPr lang="ru-RU" b="1" dirty="0" smtClean="0">
                <a:solidFill>
                  <a:srgbClr val="000000"/>
                </a:solidFill>
                <a:cs typeface="Arial" charset="0"/>
              </a:rPr>
              <a:t> </a:t>
            </a:r>
            <a:endParaRPr lang="ru-RU" b="1" dirty="0">
              <a:solidFill>
                <a:srgbClr val="000000"/>
              </a:solidFill>
              <a:cs typeface="Arial" charset="0"/>
            </a:endParaRP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defRPr/>
            </a:pPr>
            <a:endParaRPr lang="ru-RU" b="1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0" y="1132342"/>
            <a:ext cx="4423144" cy="357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342900" algn="ctr" fontAlgn="base">
              <a:spcBef>
                <a:spcPct val="2000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cs typeface="Arial" charset="0"/>
              </a:rPr>
              <a:t>Ключевые задачи-направления программы </a:t>
            </a:r>
            <a:endParaRPr lang="ru-RU" b="1" dirty="0">
              <a:solidFill>
                <a:srgbClr val="000000"/>
              </a:solidFill>
              <a:cs typeface="Arial" charset="0"/>
            </a:endParaRP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defRPr/>
            </a:pPr>
            <a:endParaRPr lang="ru-RU" b="1" dirty="0">
              <a:solidFill>
                <a:prstClr val="black"/>
              </a:solidFill>
              <a:cs typeface="Arial" charset="0"/>
            </a:endParaRPr>
          </a:p>
        </p:txBody>
      </p:sp>
      <p:graphicFrame>
        <p:nvGraphicFramePr>
          <p:cNvPr id="102404" name="Object 4"/>
          <p:cNvGraphicFramePr>
            <a:graphicFrameLocks noChangeAspect="1"/>
          </p:cNvGraphicFramePr>
          <p:nvPr/>
        </p:nvGraphicFramePr>
        <p:xfrm>
          <a:off x="4572001" y="1375783"/>
          <a:ext cx="4571999" cy="3217482"/>
        </p:xfrm>
        <a:graphic>
          <a:graphicData uri="http://schemas.openxmlformats.org/presentationml/2006/ole">
            <p:oleObj spid="_x0000_s104450" name="Слайд" r:id="rId4" imgW="4281079" imgH="3210913" progId="PowerPoint.Slide.8">
              <p:embed/>
            </p:oleObj>
          </a:graphicData>
        </a:graphic>
      </p:graphicFrame>
      <p:sp>
        <p:nvSpPr>
          <p:cNvPr id="11" name="Содержимое 2"/>
          <p:cNvSpPr txBox="1">
            <a:spLocks/>
          </p:cNvSpPr>
          <p:nvPr/>
        </p:nvSpPr>
        <p:spPr>
          <a:xfrm>
            <a:off x="4433777" y="1142978"/>
            <a:ext cx="4710223" cy="357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342900" algn="ctr" fontAlgn="base">
              <a:spcBef>
                <a:spcPct val="2000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cs typeface="Arial" charset="0"/>
              </a:rPr>
              <a:t>Система управления инновационной деятельностью</a:t>
            </a:r>
            <a:endParaRPr lang="ru-RU" b="1" dirty="0">
              <a:solidFill>
                <a:srgbClr val="000000"/>
              </a:solidFill>
              <a:cs typeface="Arial" charset="0"/>
            </a:endParaRP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defRPr/>
            </a:pPr>
            <a:endParaRPr lang="ru-RU" b="1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10240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335594"/>
            <a:ext cx="4508206" cy="3268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07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4564" y="4922874"/>
            <a:ext cx="4947352" cy="1935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Содержимое 2"/>
          <p:cNvSpPr txBox="1">
            <a:spLocks/>
          </p:cNvSpPr>
          <p:nvPr/>
        </p:nvSpPr>
        <p:spPr>
          <a:xfrm>
            <a:off x="2413590" y="4683612"/>
            <a:ext cx="4423144" cy="357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342900" algn="ctr" fontAlgn="base">
              <a:spcBef>
                <a:spcPct val="2000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000000"/>
                </a:solidFill>
                <a:cs typeface="Arial" charset="0"/>
              </a:rPr>
              <a:t>Приоритетные направления</a:t>
            </a:r>
            <a:endParaRPr lang="ru-RU" sz="1400" b="1" dirty="0">
              <a:solidFill>
                <a:srgbClr val="000000"/>
              </a:solidFill>
              <a:cs typeface="Arial" charset="0"/>
            </a:endParaRP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defRPr/>
            </a:pPr>
            <a:endParaRPr lang="ru-RU" sz="1200" b="1" dirty="0">
              <a:solidFill>
                <a:prstClr val="black"/>
              </a:solidFill>
              <a:cs typeface="Arial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2"/>
          <p:cNvSpPr txBox="1">
            <a:spLocks/>
          </p:cNvSpPr>
          <p:nvPr/>
        </p:nvSpPr>
        <p:spPr>
          <a:xfrm>
            <a:off x="4581525" y="1052495"/>
            <a:ext cx="4186238" cy="5000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342900" algn="ctr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/>
            </a:pPr>
            <a:r>
              <a:rPr lang="en-US" sz="1200" b="1" dirty="0" smtClean="0">
                <a:solidFill>
                  <a:prstClr val="black"/>
                </a:solidFill>
                <a:cs typeface="Arial" charset="0"/>
              </a:rPr>
              <a:t>3</a:t>
            </a:r>
            <a:r>
              <a:rPr lang="ru-RU" sz="1200" b="1" dirty="0" smtClean="0">
                <a:solidFill>
                  <a:prstClr val="black"/>
                </a:solidFill>
                <a:cs typeface="Arial" charset="0"/>
              </a:rPr>
              <a:t>. </a:t>
            </a:r>
            <a:r>
              <a:rPr lang="ru-RU" sz="1200" b="1" dirty="0">
                <a:solidFill>
                  <a:prstClr val="black"/>
                </a:solidFill>
                <a:cs typeface="Arial" charset="0"/>
              </a:rPr>
              <a:t>Перспективные технологии возобновляемой энергетики</a:t>
            </a: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38099" y="3786190"/>
            <a:ext cx="4500594" cy="28575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indent="-342900" algn="ctr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/>
            </a:pPr>
            <a:r>
              <a:rPr lang="ru-RU" sz="1300" b="1" dirty="0">
                <a:solidFill>
                  <a:prstClr val="black"/>
                </a:solidFill>
                <a:cs typeface="Arial" charset="0"/>
              </a:rPr>
              <a:t> </a:t>
            </a:r>
            <a:r>
              <a:rPr lang="ru-RU" sz="1300" b="1" dirty="0" smtClean="0">
                <a:solidFill>
                  <a:prstClr val="black"/>
                </a:solidFill>
                <a:cs typeface="Arial" charset="0"/>
              </a:rPr>
              <a:t>2. </a:t>
            </a:r>
            <a:r>
              <a:rPr lang="ru-RU" sz="1300" b="1" dirty="0">
                <a:solidFill>
                  <a:prstClr val="black"/>
                </a:solidFill>
                <a:cs typeface="Arial" charset="0"/>
              </a:rPr>
              <a:t>Малая распределенная энергетика</a:t>
            </a: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defRPr/>
            </a:pPr>
            <a:endParaRPr lang="ru-RU" sz="1200" b="1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142844" y="1142984"/>
            <a:ext cx="4257676" cy="35719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indent="-342900" algn="ctr" fontAlgn="base">
              <a:spcBef>
                <a:spcPct val="20000"/>
              </a:spcBef>
              <a:spcAft>
                <a:spcPct val="0"/>
              </a:spcAft>
            </a:pPr>
            <a:r>
              <a:rPr lang="en-US" sz="1400" b="1" dirty="0" smtClean="0">
                <a:solidFill>
                  <a:srgbClr val="000000"/>
                </a:solidFill>
                <a:cs typeface="Arial" charset="0"/>
              </a:rPr>
              <a:t>1</a:t>
            </a:r>
            <a:r>
              <a:rPr lang="ru-RU" sz="1400" b="1" dirty="0" smtClean="0">
                <a:solidFill>
                  <a:srgbClr val="000000"/>
                </a:solidFill>
                <a:cs typeface="Arial" charset="0"/>
              </a:rPr>
              <a:t>. </a:t>
            </a:r>
            <a:r>
              <a:rPr lang="ru-RU" sz="1400" b="1" dirty="0">
                <a:solidFill>
                  <a:srgbClr val="000000"/>
                </a:solidFill>
                <a:cs typeface="Arial" charset="0"/>
              </a:rPr>
              <a:t>Интеллектуальная энергетическая система России </a:t>
            </a: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defRPr/>
            </a:pPr>
            <a:endParaRPr lang="ru-RU" sz="1200" b="1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1428736"/>
            <a:ext cx="4108517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Группа 10"/>
          <p:cNvGrpSpPr/>
          <p:nvPr/>
        </p:nvGrpSpPr>
        <p:grpSpPr>
          <a:xfrm>
            <a:off x="4786315" y="1428736"/>
            <a:ext cx="4357685" cy="2270698"/>
            <a:chOff x="431802" y="1376205"/>
            <a:chExt cx="9066687" cy="5812766"/>
          </a:xfrm>
        </p:grpSpPr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68313" y="2816225"/>
              <a:ext cx="1293812" cy="382428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" name="Text Box 8"/>
            <p:cNvSpPr txBox="1">
              <a:spLocks noChangeArrowheads="1"/>
            </p:cNvSpPr>
            <p:nvPr/>
          </p:nvSpPr>
          <p:spPr bwMode="auto">
            <a:xfrm>
              <a:off x="431802" y="4833936"/>
              <a:ext cx="1337718" cy="9060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ru-RU" sz="850" b="1" i="1" dirty="0">
                  <a:solidFill>
                    <a:srgbClr val="000000"/>
                  </a:solidFill>
                  <a:cs typeface="Arial" charset="0"/>
                </a:rPr>
                <a:t>Энергия ветра</a:t>
              </a:r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>
              <a:off x="4147683" y="3570697"/>
              <a:ext cx="1260475" cy="757237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400" b="1" dirty="0" smtClean="0">
                  <a:solidFill>
                    <a:schemeClr val="bg1"/>
                  </a:solidFill>
                  <a:cs typeface="Arial" charset="0"/>
                </a:rPr>
                <a:t>ВИЭ</a:t>
              </a:r>
              <a:endParaRPr lang="ru-RU" sz="1400" b="1" dirty="0">
                <a:solidFill>
                  <a:schemeClr val="bg1"/>
                </a:solidFill>
                <a:cs typeface="Arial" charset="0"/>
              </a:endParaRPr>
            </a:p>
          </p:txBody>
        </p:sp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087563" y="1449388"/>
              <a:ext cx="2051050" cy="274796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7566296" y="2839200"/>
              <a:ext cx="1446212" cy="36639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" name="Picture 6" descr="&#10;">
              <a:hlinkClick r:id="rId10"/>
            </p:cNvPr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2159000" y="4508500"/>
              <a:ext cx="1765300" cy="160496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" name="Picture 7" descr="474_thumbzoom">
              <a:hlinkClick r:id="rId12"/>
            </p:cNvPr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5336766" y="4667943"/>
              <a:ext cx="1439862" cy="142875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" name="Text Box 9"/>
            <p:cNvSpPr txBox="1">
              <a:spLocks noChangeArrowheads="1"/>
            </p:cNvSpPr>
            <p:nvPr/>
          </p:nvSpPr>
          <p:spPr bwMode="auto">
            <a:xfrm>
              <a:off x="2411412" y="2924174"/>
              <a:ext cx="1512887" cy="9060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ru-RU" sz="850" b="1" i="1" dirty="0">
                  <a:solidFill>
                    <a:srgbClr val="000000"/>
                  </a:solidFill>
                  <a:cs typeface="Arial" charset="0"/>
                </a:rPr>
                <a:t>Энергия солнца</a:t>
              </a:r>
            </a:p>
          </p:txBody>
        </p:sp>
        <p:sp>
          <p:nvSpPr>
            <p:cNvPr id="20" name="Text Box 10"/>
            <p:cNvSpPr txBox="1">
              <a:spLocks noChangeArrowheads="1"/>
            </p:cNvSpPr>
            <p:nvPr/>
          </p:nvSpPr>
          <p:spPr bwMode="auto">
            <a:xfrm>
              <a:off x="1323612" y="6021389"/>
              <a:ext cx="2972705" cy="9060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ru-RU" sz="850" b="1" i="1" dirty="0" err="1" smtClean="0">
                  <a:solidFill>
                    <a:srgbClr val="000000"/>
                  </a:solidFill>
                  <a:cs typeface="Arial" charset="0"/>
                </a:rPr>
                <a:t>Низкопотенциальная</a:t>
              </a:r>
              <a:r>
                <a:rPr lang="ru-RU" sz="850" b="1" i="1" dirty="0" smtClean="0">
                  <a:solidFill>
                    <a:srgbClr val="000000"/>
                  </a:solidFill>
                  <a:cs typeface="Arial" charset="0"/>
                </a:rPr>
                <a:t> </a:t>
              </a:r>
              <a:r>
                <a:rPr lang="ru-RU" sz="850" b="1" i="1" dirty="0">
                  <a:solidFill>
                    <a:srgbClr val="000000"/>
                  </a:solidFill>
                  <a:cs typeface="Arial" charset="0"/>
                </a:rPr>
                <a:t>тепловая энергия</a:t>
              </a:r>
            </a:p>
          </p:txBody>
        </p:sp>
        <p:sp>
          <p:nvSpPr>
            <p:cNvPr id="21" name="Text Box 11"/>
            <p:cNvSpPr txBox="1">
              <a:spLocks noChangeArrowheads="1"/>
            </p:cNvSpPr>
            <p:nvPr/>
          </p:nvSpPr>
          <p:spPr bwMode="auto">
            <a:xfrm>
              <a:off x="4890860" y="5948063"/>
              <a:ext cx="2526801" cy="1240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ru-RU" sz="850" b="1" i="1" dirty="0">
                  <a:solidFill>
                    <a:srgbClr val="000000"/>
                  </a:solidFill>
                  <a:cs typeface="Arial" charset="0"/>
                </a:rPr>
                <a:t>Энергия морских волн, течений и приливов</a:t>
              </a:r>
            </a:p>
          </p:txBody>
        </p:sp>
        <p:sp>
          <p:nvSpPr>
            <p:cNvPr id="22" name="Text Box 12"/>
            <p:cNvSpPr txBox="1">
              <a:spLocks noChangeArrowheads="1"/>
            </p:cNvSpPr>
            <p:nvPr/>
          </p:nvSpPr>
          <p:spPr bwMode="auto">
            <a:xfrm>
              <a:off x="7268959" y="4850817"/>
              <a:ext cx="2229530" cy="9060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ru-RU" sz="850" b="1" i="1" dirty="0" smtClean="0">
                  <a:solidFill>
                    <a:srgbClr val="000000"/>
                  </a:solidFill>
                  <a:cs typeface="Arial" charset="0"/>
                </a:rPr>
                <a:t>Гидравлическая </a:t>
              </a:r>
              <a:r>
                <a:rPr lang="ru-RU" sz="850" b="1" i="1" dirty="0">
                  <a:solidFill>
                    <a:srgbClr val="000000"/>
                  </a:solidFill>
                  <a:cs typeface="Arial" charset="0"/>
                </a:rPr>
                <a:t>энергия</a:t>
              </a:r>
            </a:p>
          </p:txBody>
        </p:sp>
        <p:sp>
          <p:nvSpPr>
            <p:cNvPr id="23" name="Text Box 14"/>
            <p:cNvSpPr txBox="1">
              <a:spLocks noChangeArrowheads="1"/>
            </p:cNvSpPr>
            <p:nvPr/>
          </p:nvSpPr>
          <p:spPr bwMode="auto">
            <a:xfrm>
              <a:off x="5188131" y="2656326"/>
              <a:ext cx="2232025" cy="9060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ru-RU" sz="850" b="1" i="1" dirty="0">
                  <a:solidFill>
                    <a:srgbClr val="000000"/>
                  </a:solidFill>
                  <a:cs typeface="Arial" charset="0"/>
                </a:rPr>
                <a:t>Геотермальная энергия</a:t>
              </a:r>
            </a:p>
          </p:txBody>
        </p:sp>
        <p:sp>
          <p:nvSpPr>
            <p:cNvPr id="25" name="Line 21"/>
            <p:cNvSpPr>
              <a:spLocks noChangeShapeType="1"/>
            </p:cNvSpPr>
            <p:nvPr/>
          </p:nvSpPr>
          <p:spPr bwMode="auto">
            <a:xfrm flipH="1" flipV="1">
              <a:off x="3600450" y="3213100"/>
              <a:ext cx="358775" cy="360363"/>
            </a:xfrm>
            <a:prstGeom prst="line">
              <a:avLst/>
            </a:prstGeom>
            <a:noFill/>
            <a:ln w="22225">
              <a:noFill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200" b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26" name="Line 22"/>
            <p:cNvSpPr>
              <a:spLocks noChangeShapeType="1"/>
            </p:cNvSpPr>
            <p:nvPr/>
          </p:nvSpPr>
          <p:spPr bwMode="auto">
            <a:xfrm flipV="1">
              <a:off x="5148263" y="3176588"/>
              <a:ext cx="395287" cy="396875"/>
            </a:xfrm>
            <a:prstGeom prst="line">
              <a:avLst/>
            </a:prstGeom>
            <a:noFill/>
            <a:ln w="22225">
              <a:noFill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200" b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27" name="Line 23"/>
            <p:cNvSpPr>
              <a:spLocks noChangeShapeType="1"/>
            </p:cNvSpPr>
            <p:nvPr/>
          </p:nvSpPr>
          <p:spPr bwMode="auto">
            <a:xfrm flipV="1">
              <a:off x="5184775" y="3897313"/>
              <a:ext cx="1979613" cy="0"/>
            </a:xfrm>
            <a:prstGeom prst="line">
              <a:avLst/>
            </a:prstGeom>
            <a:noFill/>
            <a:ln w="22225">
              <a:noFill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200" b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28" name="Line 25"/>
            <p:cNvSpPr>
              <a:spLocks noChangeShapeType="1"/>
            </p:cNvSpPr>
            <p:nvPr/>
          </p:nvSpPr>
          <p:spPr bwMode="auto">
            <a:xfrm>
              <a:off x="5148263" y="4294188"/>
              <a:ext cx="576262" cy="287337"/>
            </a:xfrm>
            <a:prstGeom prst="line">
              <a:avLst/>
            </a:prstGeom>
            <a:noFill/>
            <a:ln w="22225">
              <a:noFill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200" b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29" name="Line 27"/>
            <p:cNvSpPr>
              <a:spLocks noChangeShapeType="1"/>
            </p:cNvSpPr>
            <p:nvPr/>
          </p:nvSpPr>
          <p:spPr bwMode="auto">
            <a:xfrm flipH="1" flipV="1">
              <a:off x="1800225" y="3933825"/>
              <a:ext cx="2085975" cy="0"/>
            </a:xfrm>
            <a:prstGeom prst="line">
              <a:avLst/>
            </a:prstGeom>
            <a:noFill/>
            <a:ln w="22225">
              <a:noFill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200" b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30" name="Line 28"/>
            <p:cNvSpPr>
              <a:spLocks noChangeShapeType="1"/>
            </p:cNvSpPr>
            <p:nvPr/>
          </p:nvSpPr>
          <p:spPr bwMode="auto">
            <a:xfrm flipH="1">
              <a:off x="3348038" y="4292600"/>
              <a:ext cx="574675" cy="250825"/>
            </a:xfrm>
            <a:prstGeom prst="line">
              <a:avLst/>
            </a:prstGeom>
            <a:noFill/>
            <a:ln w="22225">
              <a:noFill/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200" b="1">
                <a:solidFill>
                  <a:srgbClr val="000000"/>
                </a:solidFill>
                <a:cs typeface="Arial" charset="0"/>
              </a:endParaRPr>
            </a:p>
          </p:txBody>
        </p:sp>
        <p:pic>
          <p:nvPicPr>
            <p:cNvPr id="31" name="Picture 29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5188131" y="1376205"/>
              <a:ext cx="2160589" cy="1389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42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593138" y="0"/>
            <a:ext cx="550862" cy="1039813"/>
          </a:xfrm>
          <a:noFill/>
        </p:spPr>
        <p:txBody>
          <a:bodyPr/>
          <a:lstStyle/>
          <a:p>
            <a:fld id="{5FDE96E4-C3E7-42AA-9FA4-A6445F431AED}" type="slidenum">
              <a:rPr lang="ru-RU" smtClean="0"/>
              <a:pPr/>
              <a:t>26</a:t>
            </a:fld>
            <a:endParaRPr lang="ru-RU" dirty="0" smtClean="0"/>
          </a:p>
        </p:txBody>
      </p:sp>
      <p:sp>
        <p:nvSpPr>
          <p:cNvPr id="43" name="TextBox 42"/>
          <p:cNvSpPr txBox="1"/>
          <p:nvPr/>
        </p:nvSpPr>
        <p:spPr>
          <a:xfrm>
            <a:off x="2032812" y="306351"/>
            <a:ext cx="6590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800" b="0" dirty="0">
                <a:solidFill>
                  <a:srgbClr val="FFFFFF"/>
                </a:solidFill>
                <a:latin typeface="Arial"/>
              </a:rPr>
              <a:t>Технологические</a:t>
            </a:r>
            <a:r>
              <a:rPr lang="ru-RU" kern="0" dirty="0">
                <a:solidFill>
                  <a:srgbClr val="FFFFFF"/>
                </a:solidFill>
                <a:cs typeface="Arial" charset="0"/>
              </a:rPr>
              <a:t> </a:t>
            </a:r>
            <a:r>
              <a:rPr lang="ru-RU" sz="1800" b="0" dirty="0">
                <a:solidFill>
                  <a:srgbClr val="FFFFFF"/>
                </a:solidFill>
                <a:latin typeface="Arial"/>
              </a:rPr>
              <a:t>платформы в ТЭК</a:t>
            </a:r>
          </a:p>
        </p:txBody>
      </p:sp>
      <p:cxnSp>
        <p:nvCxnSpPr>
          <p:cNvPr id="45" name="Прямая со стрелкой 44"/>
          <p:cNvCxnSpPr/>
          <p:nvPr/>
        </p:nvCxnSpPr>
        <p:spPr bwMode="auto">
          <a:xfrm rot="16200000" flipV="1">
            <a:off x="6500826" y="2071678"/>
            <a:ext cx="142876" cy="142876"/>
          </a:xfrm>
          <a:prstGeom prst="straightConnector1">
            <a:avLst/>
          </a:prstGeom>
          <a:ln w="19050">
            <a:headEnd type="none" w="med" len="med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 bwMode="auto">
          <a:xfrm rot="5400000" flipH="1" flipV="1">
            <a:off x="7072330" y="2071678"/>
            <a:ext cx="142876" cy="142876"/>
          </a:xfrm>
          <a:prstGeom prst="straightConnector1">
            <a:avLst/>
          </a:prstGeom>
          <a:ln w="19050">
            <a:headEnd type="none" w="med" len="med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 bwMode="auto">
          <a:xfrm>
            <a:off x="7286644" y="2428868"/>
            <a:ext cx="785818" cy="1588"/>
          </a:xfrm>
          <a:prstGeom prst="straightConnector1">
            <a:avLst/>
          </a:prstGeom>
          <a:ln w="19050">
            <a:headEnd type="none" w="med" len="med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 bwMode="auto">
          <a:xfrm rot="16200000" flipH="1">
            <a:off x="7286644" y="2571744"/>
            <a:ext cx="142876" cy="142876"/>
          </a:xfrm>
          <a:prstGeom prst="straightConnector1">
            <a:avLst/>
          </a:prstGeom>
          <a:ln w="19050">
            <a:headEnd type="none" w="med" len="med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 bwMode="auto">
          <a:xfrm rot="10800000">
            <a:off x="5572132" y="2428868"/>
            <a:ext cx="785818" cy="1588"/>
          </a:xfrm>
          <a:prstGeom prst="straightConnector1">
            <a:avLst/>
          </a:prstGeom>
          <a:ln w="19050">
            <a:headEnd type="none" w="med" len="med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/>
          <p:nvPr/>
        </p:nvCxnSpPr>
        <p:spPr bwMode="auto">
          <a:xfrm rot="5400000">
            <a:off x="6215074" y="2571744"/>
            <a:ext cx="142876" cy="142876"/>
          </a:xfrm>
          <a:prstGeom prst="straightConnector1">
            <a:avLst/>
          </a:prstGeom>
          <a:ln w="19050">
            <a:headEnd type="none" w="med" len="med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90" name="Picture 3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4000480"/>
            <a:ext cx="4681537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6" name="Содержимое 2"/>
          <p:cNvSpPr>
            <a:spLocks noGrp="1"/>
          </p:cNvSpPr>
          <p:nvPr>
            <p:ph idx="1"/>
          </p:nvPr>
        </p:nvSpPr>
        <p:spPr>
          <a:xfrm>
            <a:off x="4714876" y="3571876"/>
            <a:ext cx="4429124" cy="571504"/>
          </a:xfrm>
        </p:spPr>
        <p:txBody>
          <a:bodyPr>
            <a:normAutofit/>
          </a:bodyPr>
          <a:lstStyle/>
          <a:p>
            <a:pPr marL="0" algn="ctr">
              <a:lnSpc>
                <a:spcPct val="90000"/>
              </a:lnSpc>
              <a:buNone/>
            </a:pPr>
            <a:r>
              <a:rPr lang="ru-RU" sz="1200" dirty="0" smtClean="0"/>
              <a:t>4</a:t>
            </a:r>
            <a:r>
              <a:rPr lang="ru-RU" sz="1200" b="1" dirty="0" smtClean="0"/>
              <a:t>. Экологически чистая тепловая энергетика высокой эффективности</a:t>
            </a:r>
          </a:p>
        </p:txBody>
      </p:sp>
      <p:sp>
        <p:nvSpPr>
          <p:cNvPr id="67" name="Rectangle 5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297661" y="4001947"/>
            <a:ext cx="1646990" cy="281490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4763" indent="84138" algn="just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ru-RU" sz="900" dirty="0">
                <a:solidFill>
                  <a:srgbClr val="000000"/>
                </a:solidFill>
                <a:cs typeface="Arial" charset="0"/>
              </a:rPr>
              <a:t>Создание современных, </a:t>
            </a:r>
            <a:r>
              <a:rPr lang="ru-RU" sz="950" dirty="0">
                <a:solidFill>
                  <a:srgbClr val="000000"/>
                </a:solidFill>
                <a:cs typeface="Arial" charset="0"/>
              </a:rPr>
              <a:t>эффективных и мощных газовых турбин</a:t>
            </a:r>
          </a:p>
          <a:p>
            <a:pPr marL="4763" indent="84138" algn="just">
              <a:spcBef>
                <a:spcPts val="900"/>
              </a:spcBef>
              <a:buFont typeface="Arial" pitchFamily="34" charset="0"/>
              <a:buChar char="•"/>
              <a:defRPr/>
            </a:pPr>
            <a:r>
              <a:rPr lang="ru-RU" sz="950" dirty="0">
                <a:solidFill>
                  <a:srgbClr val="000000"/>
                </a:solidFill>
                <a:cs typeface="Arial" charset="0"/>
              </a:rPr>
              <a:t>Широкое освоение  </a:t>
            </a:r>
            <a:r>
              <a:rPr lang="ru-RU" sz="950" dirty="0" err="1">
                <a:solidFill>
                  <a:srgbClr val="000000"/>
                </a:solidFill>
                <a:cs typeface="Arial" charset="0"/>
              </a:rPr>
              <a:t>когенерационных</a:t>
            </a:r>
            <a:r>
              <a:rPr lang="ru-RU" sz="950" dirty="0">
                <a:solidFill>
                  <a:srgbClr val="000000"/>
                </a:solidFill>
                <a:cs typeface="Arial" charset="0"/>
              </a:rPr>
              <a:t> </a:t>
            </a:r>
            <a:r>
              <a:rPr lang="ru-RU" sz="950" dirty="0" err="1" smtClean="0">
                <a:solidFill>
                  <a:srgbClr val="000000"/>
                </a:solidFill>
                <a:cs typeface="Arial" charset="0"/>
              </a:rPr>
              <a:t>источ-ников</a:t>
            </a:r>
            <a:r>
              <a:rPr lang="ru-RU" sz="950" dirty="0" smtClean="0">
                <a:solidFill>
                  <a:srgbClr val="000000"/>
                </a:solidFill>
                <a:cs typeface="Arial" charset="0"/>
              </a:rPr>
              <a:t> </a:t>
            </a:r>
            <a:r>
              <a:rPr lang="ru-RU" sz="950" dirty="0">
                <a:solidFill>
                  <a:srgbClr val="000000"/>
                </a:solidFill>
                <a:cs typeface="Arial" charset="0"/>
              </a:rPr>
              <a:t>теплоснабжения</a:t>
            </a:r>
          </a:p>
          <a:p>
            <a:pPr marL="4763" indent="84138" algn="just">
              <a:spcBef>
                <a:spcPts val="900"/>
              </a:spcBef>
              <a:buFont typeface="Arial" pitchFamily="34" charset="0"/>
              <a:buChar char="•"/>
              <a:defRPr/>
            </a:pPr>
            <a:r>
              <a:rPr lang="ru-RU" sz="950" dirty="0">
                <a:solidFill>
                  <a:srgbClr val="000000"/>
                </a:solidFill>
                <a:cs typeface="Arial" charset="0"/>
              </a:rPr>
              <a:t>Освоение современных технологий сжигания углей с </a:t>
            </a:r>
            <a:r>
              <a:rPr lang="ru-RU" sz="950" dirty="0" err="1" smtClean="0">
                <a:solidFill>
                  <a:srgbClr val="000000"/>
                </a:solidFill>
                <a:cs typeface="Arial" charset="0"/>
              </a:rPr>
              <a:t>суперсверхкри-тическими</a:t>
            </a:r>
            <a:r>
              <a:rPr lang="ru-RU" sz="950" dirty="0" smtClean="0">
                <a:solidFill>
                  <a:srgbClr val="000000"/>
                </a:solidFill>
                <a:cs typeface="Arial" charset="0"/>
              </a:rPr>
              <a:t> параметрами </a:t>
            </a:r>
            <a:r>
              <a:rPr lang="ru-RU" sz="950" dirty="0">
                <a:solidFill>
                  <a:srgbClr val="000000"/>
                </a:solidFill>
                <a:cs typeface="Arial" charset="0"/>
              </a:rPr>
              <a:t>пара</a:t>
            </a:r>
          </a:p>
          <a:p>
            <a:pPr marL="4763" indent="84138" algn="just">
              <a:spcBef>
                <a:spcPts val="900"/>
              </a:spcBef>
              <a:buFont typeface="Arial" pitchFamily="34" charset="0"/>
              <a:buChar char="•"/>
              <a:defRPr/>
            </a:pPr>
            <a:r>
              <a:rPr lang="ru-RU" sz="950" dirty="0">
                <a:solidFill>
                  <a:srgbClr val="000000"/>
                </a:solidFill>
                <a:cs typeface="Arial" charset="0"/>
              </a:rPr>
              <a:t>Освоение технологий газификации угля</a:t>
            </a:r>
          </a:p>
          <a:p>
            <a:pPr marL="4763" indent="84138" algn="just">
              <a:spcBef>
                <a:spcPts val="900"/>
              </a:spcBef>
              <a:buFont typeface="Arial" pitchFamily="34" charset="0"/>
              <a:buChar char="•"/>
              <a:defRPr/>
            </a:pPr>
            <a:r>
              <a:rPr lang="ru-RU" sz="950" dirty="0">
                <a:solidFill>
                  <a:srgbClr val="000000"/>
                </a:solidFill>
                <a:cs typeface="Arial" charset="0"/>
              </a:rPr>
              <a:t>Освоение технологий сжигания углей в кипящем слое</a:t>
            </a:r>
          </a:p>
        </p:txBody>
      </p:sp>
      <p:grpSp>
        <p:nvGrpSpPr>
          <p:cNvPr id="3" name="Группа 41"/>
          <p:cNvGrpSpPr/>
          <p:nvPr/>
        </p:nvGrpSpPr>
        <p:grpSpPr>
          <a:xfrm>
            <a:off x="4857580" y="3973372"/>
            <a:ext cx="4286420" cy="2884628"/>
            <a:chOff x="102948" y="1357298"/>
            <a:chExt cx="4286420" cy="2394105"/>
          </a:xfrm>
        </p:grpSpPr>
        <p:grpSp>
          <p:nvGrpSpPr>
            <p:cNvPr id="4" name="Группа 31"/>
            <p:cNvGrpSpPr/>
            <p:nvPr/>
          </p:nvGrpSpPr>
          <p:grpSpPr>
            <a:xfrm>
              <a:off x="102948" y="1357299"/>
              <a:ext cx="1468656" cy="2357454"/>
              <a:chOff x="124787" y="1052513"/>
              <a:chExt cx="1780213" cy="5195887"/>
            </a:xfrm>
          </p:grpSpPr>
          <p:pic>
            <p:nvPicPr>
              <p:cNvPr id="75" name="Picture 3" descr="Рисунок1 copy"/>
              <p:cNvPicPr>
                <a:picLocks noChangeAspect="1" noChangeArrowheads="1"/>
              </p:cNvPicPr>
              <p:nvPr>
                <p:custDataLst>
                  <p:tags r:id="rId2"/>
                </p:custDataLst>
              </p:nvPr>
            </p:nvPicPr>
            <p:blipFill>
              <a:blip r:embed="rId16" cstate="print"/>
              <a:srcRect/>
              <a:stretch>
                <a:fillRect/>
              </a:stretch>
            </p:blipFill>
            <p:spPr bwMode="auto">
              <a:xfrm>
                <a:off x="124787" y="4267200"/>
                <a:ext cx="1777038" cy="1981200"/>
              </a:xfrm>
              <a:prstGeom prst="rect">
                <a:avLst/>
              </a:prstGeom>
              <a:noFill/>
            </p:spPr>
          </p:pic>
          <p:pic>
            <p:nvPicPr>
              <p:cNvPr id="76" name="Picture 6"/>
              <p:cNvPicPr>
                <a:picLocks noChangeAspect="1" noChangeArrowheads="1"/>
              </p:cNvPicPr>
              <p:nvPr>
                <p:custDataLst>
                  <p:tags r:id="rId3"/>
                </p:custDataLst>
              </p:nvPr>
            </p:nvPicPr>
            <p:blipFill>
              <a:blip r:embed="rId17" cstate="print"/>
              <a:srcRect/>
              <a:stretch>
                <a:fillRect/>
              </a:stretch>
            </p:blipFill>
            <p:spPr bwMode="auto">
              <a:xfrm>
                <a:off x="124996" y="1052513"/>
                <a:ext cx="1780004" cy="1995486"/>
              </a:xfrm>
              <a:prstGeom prst="rect">
                <a:avLst/>
              </a:prstGeom>
              <a:noFill/>
            </p:spPr>
          </p:pic>
          <p:pic>
            <p:nvPicPr>
              <p:cNvPr id="77" name="Picture 7"/>
              <p:cNvPicPr>
                <a:picLocks noChangeAspect="1" noChangeArrowheads="1"/>
              </p:cNvPicPr>
              <p:nvPr>
                <p:custDataLst>
                  <p:tags r:id="rId4"/>
                </p:custDataLst>
              </p:nvPr>
            </p:nvPicPr>
            <p:blipFill>
              <a:blip r:embed="rId18" cstate="print"/>
              <a:srcRect/>
              <a:stretch>
                <a:fillRect/>
              </a:stretch>
            </p:blipFill>
            <p:spPr bwMode="auto">
              <a:xfrm>
                <a:off x="124996" y="3047999"/>
                <a:ext cx="1780004" cy="1219201"/>
              </a:xfrm>
              <a:prstGeom prst="rect">
                <a:avLst/>
              </a:prstGeom>
              <a:noFill/>
            </p:spPr>
          </p:pic>
        </p:grpSp>
        <p:sp>
          <p:nvSpPr>
            <p:cNvPr id="70" name="Rectangle 17"/>
            <p:cNvSpPr>
              <a:spLocks noChangeArrowheads="1"/>
            </p:cNvSpPr>
            <p:nvPr/>
          </p:nvSpPr>
          <p:spPr bwMode="auto">
            <a:xfrm>
              <a:off x="3166848" y="1357298"/>
              <a:ext cx="1222520" cy="368994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000" b="1" dirty="0">
                  <a:solidFill>
                    <a:srgbClr val="3333CC"/>
                  </a:solidFill>
                  <a:cs typeface="Arial" charset="0"/>
                </a:rPr>
                <a:t>Экономия топлива около 30%</a:t>
              </a:r>
            </a:p>
          </p:txBody>
        </p:sp>
        <p:sp>
          <p:nvSpPr>
            <p:cNvPr id="71" name="Rectangle 19"/>
            <p:cNvSpPr>
              <a:spLocks noChangeArrowheads="1"/>
            </p:cNvSpPr>
            <p:nvPr/>
          </p:nvSpPr>
          <p:spPr bwMode="auto">
            <a:xfrm>
              <a:off x="3164983" y="1761704"/>
              <a:ext cx="1214446" cy="571504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000" b="1" dirty="0">
                  <a:solidFill>
                    <a:srgbClr val="3333CC"/>
                  </a:solidFill>
                  <a:cs typeface="Arial" charset="0"/>
                </a:rPr>
                <a:t>Коэффициент использования топлива порядка 90%</a:t>
              </a:r>
            </a:p>
          </p:txBody>
        </p:sp>
        <p:sp>
          <p:nvSpPr>
            <p:cNvPr id="72" name="Rectangle 21"/>
            <p:cNvSpPr>
              <a:spLocks noChangeArrowheads="1"/>
            </p:cNvSpPr>
            <p:nvPr/>
          </p:nvSpPr>
          <p:spPr bwMode="auto">
            <a:xfrm>
              <a:off x="3164983" y="2408375"/>
              <a:ext cx="1214446" cy="5141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000" b="1" dirty="0">
                  <a:solidFill>
                    <a:srgbClr val="3333CC"/>
                  </a:solidFill>
                  <a:cs typeface="Arial" charset="0"/>
                </a:rPr>
                <a:t>Снижение</a:t>
              </a:r>
              <a:r>
                <a:rPr lang="ru-RU" sz="1000" b="1" dirty="0">
                  <a:solidFill>
                    <a:srgbClr val="FFFFFF"/>
                  </a:solidFill>
                  <a:cs typeface="Arial" charset="0"/>
                </a:rPr>
                <a:t> </a:t>
              </a:r>
              <a:r>
                <a:rPr lang="ru-RU" sz="1000" b="1" dirty="0">
                  <a:solidFill>
                    <a:srgbClr val="3333CC"/>
                  </a:solidFill>
                  <a:cs typeface="Arial" charset="0"/>
                </a:rPr>
                <a:t>расхода топлива на 7-10%</a:t>
              </a:r>
            </a:p>
          </p:txBody>
        </p:sp>
        <p:sp>
          <p:nvSpPr>
            <p:cNvPr id="73" name="Rectangle 23"/>
            <p:cNvSpPr>
              <a:spLocks noChangeArrowheads="1"/>
            </p:cNvSpPr>
            <p:nvPr/>
          </p:nvSpPr>
          <p:spPr bwMode="auto">
            <a:xfrm>
              <a:off x="3164983" y="2964346"/>
              <a:ext cx="1214446" cy="284887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000" b="1" dirty="0">
                  <a:solidFill>
                    <a:srgbClr val="3333CC"/>
                  </a:solidFill>
                  <a:cs typeface="Arial" charset="0"/>
                </a:rPr>
                <a:t>Повышение КПД до 46-52% </a:t>
              </a:r>
            </a:p>
          </p:txBody>
        </p:sp>
        <p:sp>
          <p:nvSpPr>
            <p:cNvPr id="74" name="Rectangle 25"/>
            <p:cNvSpPr>
              <a:spLocks noChangeArrowheads="1"/>
            </p:cNvSpPr>
            <p:nvPr/>
          </p:nvSpPr>
          <p:spPr bwMode="auto">
            <a:xfrm>
              <a:off x="3155044" y="3279915"/>
              <a:ext cx="1212581" cy="471488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000" b="1" dirty="0">
                  <a:solidFill>
                    <a:srgbClr val="3333CC"/>
                  </a:solidFill>
                  <a:cs typeface="Arial" charset="0"/>
                </a:rPr>
                <a:t>Улучшение экологических показателей</a:t>
              </a:r>
            </a:p>
          </p:txBody>
        </p:sp>
      </p:grpSp>
    </p:spTree>
  </p:cSld>
  <p:clrMapOvr>
    <a:masterClrMapping/>
  </p:clrMapOvr>
  <p:transition>
    <p:split orient="vert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4C0D79-01C0-4035-8E18-E53AA98AED38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  <p:sp>
        <p:nvSpPr>
          <p:cNvPr id="5" name="Заголовок 4"/>
          <p:cNvSpPr txBox="1">
            <a:spLocks noGrp="1"/>
          </p:cNvSpPr>
          <p:nvPr>
            <p:ph type="title"/>
          </p:nvPr>
        </p:nvSpPr>
        <p:spPr>
          <a:xfrm>
            <a:off x="1992422" y="155576"/>
            <a:ext cx="67214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800" b="0" kern="1200" dirty="0" smtClean="0">
                <a:solidFill>
                  <a:srgbClr val="FFFFFF"/>
                </a:solidFill>
                <a:latin typeface="Arial"/>
                <a:ea typeface="+mn-ea"/>
                <a:cs typeface="Arial" charset="0"/>
              </a:rPr>
              <a:t>Основные итоги и выводы инвестиционной и инновационной деятельности и планы на 2011 год</a:t>
            </a:r>
            <a:endParaRPr lang="ru-RU" sz="1800" b="0" kern="1200" dirty="0">
              <a:solidFill>
                <a:srgbClr val="FFFFFF"/>
              </a:solidFill>
              <a:latin typeface="Arial"/>
              <a:ea typeface="+mn-ea"/>
              <a:cs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414669" y="1488558"/>
            <a:ext cx="8059479" cy="193512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440" name="Rectangle 16"/>
          <p:cNvSpPr>
            <a:spLocks noChangeArrowheads="1"/>
          </p:cNvSpPr>
          <p:nvPr/>
        </p:nvSpPr>
        <p:spPr bwMode="auto">
          <a:xfrm>
            <a:off x="0" y="0"/>
            <a:ext cx="76174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715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76445" y="1105786"/>
            <a:ext cx="85592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Несмотря на </a:t>
            </a:r>
            <a:r>
              <a:rPr lang="ru-RU" dirty="0" smtClean="0">
                <a:solidFill>
                  <a:srgbClr val="FF0000"/>
                </a:solidFill>
              </a:rPr>
              <a:t>постоянный рост объемов финансирования </a:t>
            </a:r>
            <a:r>
              <a:rPr lang="ru-RU" dirty="0" smtClean="0"/>
              <a:t>инвестиционных программ (в 2010 г. объем финансирования увеличен на 20% по сравнению с 2009, в 2011 на 48% по сравнению с 2010 г.) </a:t>
            </a:r>
            <a:r>
              <a:rPr lang="ru-RU" dirty="0" smtClean="0">
                <a:solidFill>
                  <a:srgbClr val="FF0000"/>
                </a:solidFill>
              </a:rPr>
              <a:t>сроки вводов </a:t>
            </a:r>
            <a:r>
              <a:rPr lang="ru-RU" dirty="0" smtClean="0"/>
              <a:t>объектов генерации, электрических сетей и трансформаторной мощности постоянно </a:t>
            </a:r>
            <a:r>
              <a:rPr lang="ru-RU" dirty="0" smtClean="0">
                <a:solidFill>
                  <a:srgbClr val="FF0000"/>
                </a:solidFill>
              </a:rPr>
              <a:t>переносятся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455043" y="2562447"/>
            <a:ext cx="44231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tabLst>
                <a:tab pos="630238" algn="l"/>
              </a:tabLst>
            </a:pPr>
            <a:r>
              <a:rPr lang="ru-RU" dirty="0" smtClean="0"/>
              <a:t>В 2010 году </a:t>
            </a:r>
            <a:r>
              <a:rPr lang="ru-RU" dirty="0" smtClean="0">
                <a:solidFill>
                  <a:srgbClr val="FF0000"/>
                </a:solidFill>
              </a:rPr>
              <a:t>основное невыполнение</a:t>
            </a:r>
            <a:r>
              <a:rPr lang="ru-RU" dirty="0" smtClean="0"/>
              <a:t> вводов </a:t>
            </a:r>
            <a:r>
              <a:rPr lang="ru-RU" dirty="0" err="1" smtClean="0"/>
              <a:t>электросетевого</a:t>
            </a:r>
            <a:r>
              <a:rPr lang="ru-RU" dirty="0" smtClean="0"/>
              <a:t> оборудования отмечено по ОАО «ФСК ЕЭС»:</a:t>
            </a:r>
          </a:p>
          <a:p>
            <a:pPr lvl="0" algn="just" eaLnBrk="0" hangingPunct="0">
              <a:tabLst>
                <a:tab pos="630238" algn="l"/>
              </a:tabLst>
            </a:pPr>
            <a:r>
              <a:rPr lang="ru-RU" dirty="0" smtClean="0"/>
              <a:t>- трансформаторные мощности -  </a:t>
            </a:r>
            <a:r>
              <a:rPr lang="ru-RU" dirty="0" smtClean="0">
                <a:solidFill>
                  <a:srgbClr val="FF0000"/>
                </a:solidFill>
              </a:rPr>
              <a:t>87%</a:t>
            </a:r>
            <a:r>
              <a:rPr lang="ru-RU" dirty="0" smtClean="0"/>
              <a:t>; </a:t>
            </a:r>
          </a:p>
          <a:p>
            <a:pPr lvl="0" algn="just" eaLnBrk="0" hangingPunct="0">
              <a:tabLst>
                <a:tab pos="630238" algn="l"/>
              </a:tabLst>
            </a:pPr>
            <a:r>
              <a:rPr lang="ru-RU" dirty="0" smtClean="0"/>
              <a:t>- электрические сети  - </a:t>
            </a:r>
            <a:r>
              <a:rPr lang="ru-RU" dirty="0" smtClean="0">
                <a:solidFill>
                  <a:srgbClr val="FF0000"/>
                </a:solidFill>
              </a:rPr>
              <a:t>79%</a:t>
            </a:r>
            <a:r>
              <a:rPr lang="ru-RU" dirty="0" smtClean="0"/>
              <a:t>.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978195" y="4410281"/>
            <a:ext cx="7219506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Необходимо усилить контроль за реализацией инвестиционных программ субъектов электроэнергетики, включая обязательства по вводу в эксплуатацию новых и модернизируемых объектов</a:t>
            </a:r>
          </a:p>
          <a:p>
            <a:pPr lvl="0"/>
            <a:endParaRPr lang="ru-RU" dirty="0" smtClean="0">
              <a:solidFill>
                <a:srgbClr val="FF0000"/>
              </a:solidFill>
              <a:latin typeface="Arial" pitchFamily="34" charset="0"/>
              <a:ea typeface="Times New Roman" pitchFamily="18" charset="0"/>
            </a:endParaRPr>
          </a:p>
          <a:p>
            <a:pPr lvl="0" algn="ctr"/>
            <a:r>
              <a:rPr lang="ru-RU" dirty="0" err="1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Энергокомпаниям</a:t>
            </a:r>
            <a:r>
              <a:rPr lang="ru-RU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 с государственным участием необходимо: </a:t>
            </a:r>
          </a:p>
          <a:p>
            <a:pPr lvl="0" algn="ctr">
              <a:buFontTx/>
              <a:buChar char="-"/>
            </a:pPr>
            <a:r>
              <a:rPr lang="ru-RU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 утвердить программы инновационного развития;</a:t>
            </a:r>
          </a:p>
          <a:p>
            <a:pPr lvl="0" algn="ctr">
              <a:buFontTx/>
              <a:buChar char="-"/>
            </a:pPr>
            <a:r>
              <a:rPr lang="ru-RU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 утвердить план НИОКР на ближайшую перспективу.</a:t>
            </a:r>
          </a:p>
          <a:p>
            <a:pPr lvl="0" algn="ctr">
              <a:buFontTx/>
              <a:buChar char="-"/>
            </a:pPr>
            <a:endParaRPr lang="ru-RU" dirty="0" smtClean="0">
              <a:solidFill>
                <a:srgbClr val="FF0000"/>
              </a:solidFill>
              <a:latin typeface="Arial" pitchFamily="34" charset="0"/>
              <a:ea typeface="Times New Roman" pitchFamily="18" charset="0"/>
            </a:endParaRPr>
          </a:p>
          <a:p>
            <a:pPr marL="0" lvl="3" algn="ctr"/>
            <a:r>
              <a:rPr lang="ru-RU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</a:rPr>
              <a:t>Минэнерго России - завершить подготовку Программы модернизации электроэнергетики России до 2020 года на базе передовых технологий  и управленческих решений.</a:t>
            </a:r>
          </a:p>
          <a:p>
            <a:pPr algn="ctr"/>
            <a:endParaRPr lang="ru-RU" sz="1600" dirty="0" smtClean="0">
              <a:solidFill>
                <a:srgbClr val="FF0000"/>
              </a:solidFill>
            </a:endParaRPr>
          </a:p>
          <a:p>
            <a:pPr algn="ctr"/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457200" y="1752719"/>
            <a:ext cx="400847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000" indent="-342900" algn="ctr" eaLnBrk="0" hangingPunct="0">
              <a:lnSpc>
                <a:spcPct val="80000"/>
              </a:lnSpc>
              <a:spcBef>
                <a:spcPct val="20000"/>
              </a:spcBef>
              <a:buClr>
                <a:srgbClr val="FF0000"/>
              </a:buClr>
            </a:pPr>
            <a:r>
              <a:rPr lang="ru-RU" sz="1000" dirty="0" smtClean="0"/>
              <a:t>Ввод генерирующих мощностей в 2010 году, МВт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4518836" y="3541214"/>
            <a:ext cx="42849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tabLst>
                <a:tab pos="630238" algn="l"/>
              </a:tabLst>
            </a:pPr>
            <a:r>
              <a:rPr lang="ru-RU" dirty="0" smtClean="0"/>
              <a:t>В 2010 году выявлено </a:t>
            </a:r>
            <a:r>
              <a:rPr lang="ru-RU" dirty="0" smtClean="0">
                <a:solidFill>
                  <a:srgbClr val="FF0000"/>
                </a:solidFill>
              </a:rPr>
              <a:t>отставание</a:t>
            </a:r>
            <a:r>
              <a:rPr lang="ru-RU" dirty="0" smtClean="0"/>
              <a:t> по сетевым графикам строительства:</a:t>
            </a:r>
          </a:p>
          <a:p>
            <a:pPr lvl="0" algn="just" eaLnBrk="0" hangingPunct="0">
              <a:buFontTx/>
              <a:buChar char="-"/>
              <a:tabLst>
                <a:tab pos="630238" algn="l"/>
              </a:tabLst>
            </a:pPr>
            <a:r>
              <a:rPr lang="ru-RU" dirty="0" smtClean="0"/>
              <a:t> по </a:t>
            </a:r>
            <a:r>
              <a:rPr lang="ru-RU" dirty="0" smtClean="0">
                <a:solidFill>
                  <a:srgbClr val="FF0000"/>
                </a:solidFill>
              </a:rPr>
              <a:t>182 объектам </a:t>
            </a:r>
            <a:r>
              <a:rPr lang="ru-RU" dirty="0" smtClean="0"/>
              <a:t>государственных компаний;</a:t>
            </a:r>
          </a:p>
          <a:p>
            <a:pPr lvl="0" algn="just" eaLnBrk="0" hangingPunct="0">
              <a:buFontTx/>
              <a:buChar char="-"/>
              <a:tabLst>
                <a:tab pos="630238" algn="l"/>
              </a:tabLst>
            </a:pPr>
            <a:r>
              <a:rPr lang="ru-RU" dirty="0" smtClean="0"/>
              <a:t> по </a:t>
            </a:r>
            <a:r>
              <a:rPr lang="ru-RU" dirty="0" smtClean="0">
                <a:solidFill>
                  <a:srgbClr val="FF0000"/>
                </a:solidFill>
              </a:rPr>
              <a:t>132 объектам </a:t>
            </a:r>
            <a:r>
              <a:rPr lang="ru-RU" dirty="0" smtClean="0"/>
              <a:t>частных ОГК/ТГК.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4423144" y="1769125"/>
            <a:ext cx="45294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hangingPunct="0">
              <a:tabLst>
                <a:tab pos="630238" algn="l"/>
              </a:tabLst>
            </a:pPr>
            <a:r>
              <a:rPr lang="ru-RU" dirty="0" smtClean="0">
                <a:solidFill>
                  <a:srgbClr val="FF0000"/>
                </a:solidFill>
              </a:rPr>
              <a:t>Нарушаются сроки </a:t>
            </a:r>
            <a:r>
              <a:rPr lang="ru-RU" dirty="0" smtClean="0"/>
              <a:t>получения исходно-разрешительной документации:</a:t>
            </a:r>
          </a:p>
          <a:p>
            <a:pPr lvl="0" algn="just" eaLnBrk="0" hangingPunct="0">
              <a:buFontTx/>
              <a:buChar char="-"/>
              <a:tabLst>
                <a:tab pos="630238" algn="l"/>
              </a:tabLst>
            </a:pPr>
            <a:r>
              <a:rPr lang="ru-RU" dirty="0" smtClean="0"/>
              <a:t> по </a:t>
            </a:r>
            <a:r>
              <a:rPr lang="ru-RU" dirty="0" smtClean="0">
                <a:solidFill>
                  <a:srgbClr val="FF0000"/>
                </a:solidFill>
              </a:rPr>
              <a:t>374 объектам</a:t>
            </a:r>
            <a:r>
              <a:rPr lang="ru-RU" dirty="0" smtClean="0"/>
              <a:t> государственных компаний;</a:t>
            </a:r>
          </a:p>
          <a:p>
            <a:pPr lvl="0" algn="just" eaLnBrk="0" hangingPunct="0">
              <a:buFontTx/>
              <a:buChar char="-"/>
              <a:tabLst>
                <a:tab pos="630238" algn="l"/>
              </a:tabLst>
            </a:pPr>
            <a:r>
              <a:rPr lang="ru-RU" dirty="0" smtClean="0"/>
              <a:t> по </a:t>
            </a:r>
            <a:r>
              <a:rPr lang="ru-RU" dirty="0" smtClean="0">
                <a:solidFill>
                  <a:srgbClr val="FF0000"/>
                </a:solidFill>
              </a:rPr>
              <a:t>44 объектам</a:t>
            </a:r>
            <a:r>
              <a:rPr lang="ru-RU" dirty="0" smtClean="0"/>
              <a:t> ДПМ частных ОГК/ТГК.</a:t>
            </a:r>
          </a:p>
        </p:txBody>
      </p:sp>
      <p:graphicFrame>
        <p:nvGraphicFramePr>
          <p:cNvPr id="50" name="Диаграмма 49"/>
          <p:cNvGraphicFramePr/>
          <p:nvPr/>
        </p:nvGraphicFramePr>
        <p:xfrm>
          <a:off x="297713" y="1663995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FB5013-BF4D-4B91-ADB7-752CC4529E24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  <p:graphicFrame>
        <p:nvGraphicFramePr>
          <p:cNvPr id="3" name="Схема 2"/>
          <p:cNvGraphicFramePr/>
          <p:nvPr/>
        </p:nvGraphicFramePr>
        <p:xfrm>
          <a:off x="226827" y="1170836"/>
          <a:ext cx="8747051" cy="11654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" descr="pic_big_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2400300"/>
            <a:ext cx="4991100" cy="44577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905500" y="2590800"/>
            <a:ext cx="268605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 algn="ctr"/>
            <a:r>
              <a:rPr lang="ru-RU" sz="1400" dirty="0" smtClean="0">
                <a:solidFill>
                  <a:srgbClr val="3333CC"/>
                </a:solidFill>
              </a:rPr>
              <a:t>Основные цифры:</a:t>
            </a:r>
          </a:p>
          <a:p>
            <a:pPr marL="228600" indent="-228600">
              <a:buFontTx/>
              <a:buAutoNum type="arabicPeriod"/>
            </a:pPr>
            <a:r>
              <a:rPr lang="ru-RU" dirty="0" smtClean="0"/>
              <a:t>Прирост цен с начала 2011 года:</a:t>
            </a:r>
          </a:p>
          <a:p>
            <a:pPr marL="228600" indent="-228600">
              <a:buClr>
                <a:srgbClr val="FF0000"/>
              </a:buClr>
              <a:buFont typeface="Wingdings" pitchFamily="2" charset="2"/>
              <a:buChar char="Ø"/>
            </a:pPr>
            <a:r>
              <a:rPr lang="ru-RU" b="0" dirty="0" smtClean="0"/>
              <a:t>Европейской части России и на Урале - </a:t>
            </a:r>
            <a:r>
              <a:rPr lang="ru-RU" dirty="0" smtClean="0">
                <a:solidFill>
                  <a:srgbClr val="3333CC"/>
                </a:solidFill>
              </a:rPr>
              <a:t>13,9%; </a:t>
            </a:r>
          </a:p>
          <a:p>
            <a:pPr marL="228600" indent="-228600">
              <a:buClr>
                <a:srgbClr val="FF0000"/>
              </a:buClr>
              <a:buFont typeface="Wingdings" pitchFamily="2" charset="2"/>
              <a:buChar char="Ø"/>
            </a:pPr>
            <a:r>
              <a:rPr lang="ru-RU" b="0" dirty="0" smtClean="0"/>
              <a:t>В Сибири –</a:t>
            </a:r>
            <a:r>
              <a:rPr lang="ru-RU" dirty="0" smtClean="0">
                <a:solidFill>
                  <a:srgbClr val="3333CC"/>
                </a:solidFill>
              </a:rPr>
              <a:t>1,7%.</a:t>
            </a:r>
          </a:p>
          <a:p>
            <a:pPr marL="228600" indent="-228600">
              <a:buClr>
                <a:srgbClr val="FF0000"/>
              </a:buClr>
              <a:buFont typeface="Wingdings" pitchFamily="2" charset="2"/>
              <a:buChar char="Ø"/>
            </a:pPr>
            <a:endParaRPr lang="ru-RU" dirty="0" smtClean="0">
              <a:solidFill>
                <a:srgbClr val="3333CC"/>
              </a:solidFill>
            </a:endParaRPr>
          </a:p>
          <a:p>
            <a:pPr marL="228600" indent="-228600">
              <a:buClr>
                <a:srgbClr val="FF0000"/>
              </a:buClr>
            </a:pPr>
            <a:r>
              <a:rPr lang="ru-RU" dirty="0" smtClean="0"/>
              <a:t>2.   Задолженность на оптовом рынке </a:t>
            </a:r>
            <a:r>
              <a:rPr lang="ru-RU" dirty="0" smtClean="0">
                <a:solidFill>
                  <a:srgbClr val="3333CC"/>
                </a:solidFill>
              </a:rPr>
              <a:t>– 23,6 млрд. руб.</a:t>
            </a:r>
          </a:p>
          <a:p>
            <a:pPr marL="228600" indent="-228600">
              <a:buAutoNum type="arabicPeriod" startAt="2"/>
            </a:pPr>
            <a:endParaRPr lang="ru-RU" dirty="0" smtClean="0"/>
          </a:p>
          <a:p>
            <a:pPr marL="228600" indent="-228600">
              <a:buAutoNum type="arabicPeriod" startAt="2"/>
            </a:pPr>
            <a:r>
              <a:rPr lang="ru-RU" dirty="0" smtClean="0"/>
              <a:t>Накопленная задолженность на розничном рынке на 01.03.2010 - </a:t>
            </a:r>
            <a:r>
              <a:rPr lang="ru-RU" dirty="0" smtClean="0">
                <a:solidFill>
                  <a:srgbClr val="3333CC"/>
                </a:solidFill>
              </a:rPr>
              <a:t>140 млрд. руб.</a:t>
            </a:r>
          </a:p>
        </p:txBody>
      </p:sp>
    </p:spTree>
  </p:cSld>
  <p:clrMapOvr>
    <a:masterClrMapping/>
  </p:clrMapOvr>
  <p:transition>
    <p:split orient="vert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Номер слайда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E5B80C3-D2A9-42FC-9C0D-CBB4D7E72948}" type="slidenum">
              <a:rPr lang="ru-RU" smtClean="0"/>
              <a:pPr/>
              <a:t>29</a:t>
            </a:fld>
            <a:endParaRPr lang="ru-RU" smtClean="0"/>
          </a:p>
        </p:txBody>
      </p:sp>
      <p:sp>
        <p:nvSpPr>
          <p:cNvPr id="1031" name="Rectangle 29"/>
          <p:cNvSpPr>
            <a:spLocks noGrp="1" noChangeArrowheads="1"/>
          </p:cNvSpPr>
          <p:nvPr>
            <p:ph type="title"/>
          </p:nvPr>
        </p:nvSpPr>
        <p:spPr>
          <a:xfrm>
            <a:off x="2062716" y="202018"/>
            <a:ext cx="6502326" cy="680484"/>
          </a:xfrm>
        </p:spPr>
        <p:txBody>
          <a:bodyPr/>
          <a:lstStyle/>
          <a:p>
            <a:pPr algn="l" eaLnBrk="1" hangingPunct="1"/>
            <a:r>
              <a:rPr lang="ru-RU" sz="1800" b="0" kern="1200" dirty="0" smtClean="0">
                <a:solidFill>
                  <a:srgbClr val="FFFFFF"/>
                </a:solidFill>
                <a:latin typeface="Arial"/>
                <a:ea typeface="+mn-ea"/>
                <a:cs typeface="Arial" charset="0"/>
              </a:rPr>
              <a:t>Объемы и цены</a:t>
            </a:r>
            <a:r>
              <a:rPr lang="en-US" sz="1800" b="0" kern="1200" dirty="0" smtClean="0">
                <a:solidFill>
                  <a:srgbClr val="FFFFFF"/>
                </a:solidFill>
                <a:latin typeface="Arial"/>
                <a:ea typeface="+mn-ea"/>
                <a:cs typeface="Arial" charset="0"/>
              </a:rPr>
              <a:t> </a:t>
            </a:r>
            <a:r>
              <a:rPr lang="ru-RU" sz="1800" b="0" kern="1200" dirty="0" smtClean="0">
                <a:solidFill>
                  <a:srgbClr val="FFFFFF"/>
                </a:solidFill>
                <a:latin typeface="Arial"/>
                <a:ea typeface="+mn-ea"/>
                <a:cs typeface="Arial" charset="0"/>
              </a:rPr>
              <a:t>на оптовом рынке электроэнергии (мощности)</a:t>
            </a:r>
          </a:p>
        </p:txBody>
      </p:sp>
      <p:sp>
        <p:nvSpPr>
          <p:cNvPr id="1032" name="Прямоугольник 21"/>
          <p:cNvSpPr>
            <a:spLocks noChangeArrowheads="1"/>
          </p:cNvSpPr>
          <p:nvPr/>
        </p:nvSpPr>
        <p:spPr bwMode="auto">
          <a:xfrm>
            <a:off x="107950" y="1052513"/>
            <a:ext cx="87122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>
                <a:solidFill>
                  <a:srgbClr val="005996"/>
                </a:solidFill>
              </a:rPr>
              <a:t>Европа и Урал					Сибирь</a:t>
            </a:r>
            <a:endParaRPr lang="ru-RU" sz="1600"/>
          </a:p>
        </p:txBody>
      </p:sp>
      <p:sp>
        <p:nvSpPr>
          <p:cNvPr id="1033" name="Прямоугольник 22"/>
          <p:cNvSpPr>
            <a:spLocks noChangeArrowheads="1"/>
          </p:cNvSpPr>
          <p:nvPr/>
        </p:nvSpPr>
        <p:spPr bwMode="auto">
          <a:xfrm>
            <a:off x="179388" y="1403350"/>
            <a:ext cx="8785225" cy="2484438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lIns="0" tIns="0" rIns="0" bIns="0"/>
          <a:lstStyle/>
          <a:p>
            <a:pPr algn="ctr">
              <a:spcBef>
                <a:spcPct val="50000"/>
              </a:spcBef>
            </a:pPr>
            <a:endParaRPr lang="ru-RU"/>
          </a:p>
        </p:txBody>
      </p:sp>
      <p:sp>
        <p:nvSpPr>
          <p:cNvPr id="1034" name="TextBox 23"/>
          <p:cNvSpPr txBox="1">
            <a:spLocks noChangeArrowheads="1"/>
          </p:cNvSpPr>
          <p:nvPr/>
        </p:nvSpPr>
        <p:spPr bwMode="auto">
          <a:xfrm>
            <a:off x="4140200" y="1249363"/>
            <a:ext cx="893763" cy="2921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300"/>
              <a:t>Объемы</a:t>
            </a:r>
          </a:p>
        </p:txBody>
      </p:sp>
      <p:sp>
        <p:nvSpPr>
          <p:cNvPr id="1035" name="Прямоугольник 24"/>
          <p:cNvSpPr>
            <a:spLocks noChangeArrowheads="1"/>
          </p:cNvSpPr>
          <p:nvPr/>
        </p:nvSpPr>
        <p:spPr bwMode="auto">
          <a:xfrm>
            <a:off x="179388" y="4062413"/>
            <a:ext cx="8785225" cy="248443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lIns="0" tIns="0" rIns="0" bIns="0"/>
          <a:lstStyle/>
          <a:p>
            <a:pPr algn="ctr">
              <a:spcBef>
                <a:spcPct val="50000"/>
              </a:spcBef>
            </a:pPr>
            <a:endParaRPr lang="ru-RU"/>
          </a:p>
        </p:txBody>
      </p:sp>
      <p:sp>
        <p:nvSpPr>
          <p:cNvPr id="1036" name="TextBox 25"/>
          <p:cNvSpPr txBox="1">
            <a:spLocks noChangeArrowheads="1"/>
          </p:cNvSpPr>
          <p:nvPr/>
        </p:nvSpPr>
        <p:spPr bwMode="auto">
          <a:xfrm>
            <a:off x="4286250" y="3908425"/>
            <a:ext cx="646113" cy="2921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300"/>
              <a:t>Цены</a:t>
            </a:r>
          </a:p>
        </p:txBody>
      </p:sp>
      <p:graphicFrame>
        <p:nvGraphicFramePr>
          <p:cNvPr id="1026" name="Object 1"/>
          <p:cNvGraphicFramePr>
            <a:graphicFrameLocks noChangeAspect="1"/>
          </p:cNvGraphicFramePr>
          <p:nvPr/>
        </p:nvGraphicFramePr>
        <p:xfrm>
          <a:off x="250825" y="1681163"/>
          <a:ext cx="4322763" cy="2279650"/>
        </p:xfrm>
        <a:graphic>
          <a:graphicData uri="http://schemas.openxmlformats.org/presentationml/2006/ole">
            <p:oleObj spid="_x0000_s84994" name="Worksheet" r:id="rId4" imgW="4324350" imgH="2276475" progId="Excel.Sheet.8">
              <p:embed/>
            </p:oleObj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4572000" y="1681163"/>
          <a:ext cx="4446588" cy="2281237"/>
        </p:xfrm>
        <a:graphic>
          <a:graphicData uri="http://schemas.openxmlformats.org/presentationml/2006/ole">
            <p:oleObj spid="_x0000_s84995" name="Worksheet" r:id="rId5" imgW="4448175" imgH="2276475" progId="Excel.Sheet.8">
              <p:embed/>
            </p:oleObj>
          </a:graphicData>
        </a:graphic>
      </p:graphicFrame>
      <p:sp>
        <p:nvSpPr>
          <p:cNvPr id="1037" name="Rectangle 2"/>
          <p:cNvSpPr txBox="1">
            <a:spLocks/>
          </p:cNvSpPr>
          <p:nvPr/>
        </p:nvSpPr>
        <p:spPr bwMode="auto">
          <a:xfrm>
            <a:off x="1692275" y="1725613"/>
            <a:ext cx="2879725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300">
                <a:solidFill>
                  <a:srgbClr val="005996"/>
                </a:solidFill>
                <a:latin typeface="Arial Cyr"/>
              </a:rPr>
              <a:t>март 2010 – 66,3 млн. МВт</a:t>
            </a:r>
            <a:r>
              <a:rPr lang="en-US" sz="1300">
                <a:solidFill>
                  <a:srgbClr val="005996"/>
                </a:solidFill>
                <a:latin typeface="Arial Cyr"/>
              </a:rPr>
              <a:t>·</a:t>
            </a:r>
            <a:r>
              <a:rPr lang="ru-RU" sz="1300">
                <a:solidFill>
                  <a:srgbClr val="005996"/>
                </a:solidFill>
                <a:latin typeface="Arial Cyr"/>
              </a:rPr>
              <a:t>ч </a:t>
            </a:r>
          </a:p>
          <a:p>
            <a:pPr algn="ctr"/>
            <a:r>
              <a:rPr lang="ru-RU" sz="1300">
                <a:solidFill>
                  <a:srgbClr val="A60010"/>
                </a:solidFill>
                <a:latin typeface="Arial Cyr"/>
              </a:rPr>
              <a:t>март 2011 – 68,1 млн. МВт</a:t>
            </a:r>
            <a:r>
              <a:rPr lang="en-US" sz="1300">
                <a:solidFill>
                  <a:srgbClr val="A60010"/>
                </a:solidFill>
                <a:latin typeface="Arial Cyr"/>
              </a:rPr>
              <a:t>·</a:t>
            </a:r>
            <a:r>
              <a:rPr lang="ru-RU" sz="1300">
                <a:solidFill>
                  <a:srgbClr val="A60010"/>
                </a:solidFill>
                <a:latin typeface="Arial Cyr"/>
              </a:rPr>
              <a:t>ч</a:t>
            </a:r>
          </a:p>
          <a:p>
            <a:pPr algn="ctr"/>
            <a:endParaRPr lang="ru-RU" sz="1300">
              <a:solidFill>
                <a:srgbClr val="A60010"/>
              </a:solidFill>
              <a:latin typeface="Arial Cyr"/>
            </a:endParaRPr>
          </a:p>
        </p:txBody>
      </p:sp>
      <p:sp>
        <p:nvSpPr>
          <p:cNvPr id="1038" name="Rectangle 2"/>
          <p:cNvSpPr txBox="1">
            <a:spLocks/>
          </p:cNvSpPr>
          <p:nvPr/>
        </p:nvSpPr>
        <p:spPr bwMode="auto">
          <a:xfrm>
            <a:off x="6011863" y="1681163"/>
            <a:ext cx="28797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300">
                <a:solidFill>
                  <a:srgbClr val="005996"/>
                </a:solidFill>
                <a:latin typeface="Arial Cyr"/>
              </a:rPr>
              <a:t>март 2010 – 18,1 млн. МВт</a:t>
            </a:r>
            <a:r>
              <a:rPr lang="en-US" sz="1300">
                <a:solidFill>
                  <a:srgbClr val="005996"/>
                </a:solidFill>
                <a:latin typeface="Arial Cyr"/>
              </a:rPr>
              <a:t>·</a:t>
            </a:r>
            <a:r>
              <a:rPr lang="ru-RU" sz="1300">
                <a:solidFill>
                  <a:srgbClr val="005996"/>
                </a:solidFill>
                <a:latin typeface="Arial Cyr"/>
              </a:rPr>
              <a:t>ч </a:t>
            </a:r>
          </a:p>
          <a:p>
            <a:pPr algn="ctr"/>
            <a:r>
              <a:rPr lang="ru-RU" sz="1300">
                <a:solidFill>
                  <a:srgbClr val="A60010"/>
                </a:solidFill>
                <a:latin typeface="Arial Cyr"/>
              </a:rPr>
              <a:t>март 2011 – </a:t>
            </a:r>
            <a:r>
              <a:rPr lang="en-US" sz="1300">
                <a:solidFill>
                  <a:srgbClr val="A60010"/>
                </a:solidFill>
                <a:latin typeface="Arial Cyr"/>
              </a:rPr>
              <a:t>1</a:t>
            </a:r>
            <a:r>
              <a:rPr lang="ru-RU" sz="1300">
                <a:solidFill>
                  <a:srgbClr val="A60010"/>
                </a:solidFill>
                <a:latin typeface="Arial Cyr"/>
              </a:rPr>
              <a:t>7,7 млн. МВт</a:t>
            </a:r>
            <a:r>
              <a:rPr lang="en-US" sz="1300">
                <a:solidFill>
                  <a:srgbClr val="A60010"/>
                </a:solidFill>
                <a:latin typeface="Arial Cyr"/>
              </a:rPr>
              <a:t>·</a:t>
            </a:r>
            <a:r>
              <a:rPr lang="ru-RU" sz="1300">
                <a:solidFill>
                  <a:srgbClr val="A60010"/>
                </a:solidFill>
                <a:latin typeface="Arial Cyr"/>
              </a:rPr>
              <a:t>ч</a:t>
            </a:r>
          </a:p>
          <a:p>
            <a:pPr algn="ctr"/>
            <a:endParaRPr lang="ru-RU" sz="1300">
              <a:solidFill>
                <a:srgbClr val="006600"/>
              </a:solidFill>
              <a:latin typeface="Arial Cyr"/>
            </a:endParaRPr>
          </a:p>
        </p:txBody>
      </p:sp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179388" y="4340225"/>
          <a:ext cx="4351337" cy="2279650"/>
        </p:xfrm>
        <a:graphic>
          <a:graphicData uri="http://schemas.openxmlformats.org/presentationml/2006/ole">
            <p:oleObj spid="_x0000_s84996" name="Worksheet" r:id="rId6" imgW="4352925" imgH="2276475" progId="Excel.Sheet.8">
              <p:embed/>
            </p:oleObj>
          </a:graphicData>
        </a:graphic>
      </p:graphicFrame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4572000" y="4340225"/>
          <a:ext cx="4418013" cy="2279650"/>
        </p:xfrm>
        <a:graphic>
          <a:graphicData uri="http://schemas.openxmlformats.org/presentationml/2006/ole">
            <p:oleObj spid="_x0000_s84997" name="Worksheet" r:id="rId7" imgW="4419600" imgH="2276475" progId="Excel.Sheet.8">
              <p:embed/>
            </p:oleObj>
          </a:graphicData>
        </a:graphic>
      </p:graphicFrame>
      <p:sp>
        <p:nvSpPr>
          <p:cNvPr id="1039" name="Rectangle 2"/>
          <p:cNvSpPr txBox="1">
            <a:spLocks/>
          </p:cNvSpPr>
          <p:nvPr/>
        </p:nvSpPr>
        <p:spPr bwMode="auto">
          <a:xfrm>
            <a:off x="1763713" y="4268788"/>
            <a:ext cx="2879725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300">
                <a:solidFill>
                  <a:srgbClr val="005996"/>
                </a:solidFill>
                <a:latin typeface="Arial Cyr"/>
              </a:rPr>
              <a:t>март 2010 –   810 руб./МВт</a:t>
            </a:r>
            <a:r>
              <a:rPr lang="en-US" sz="1300">
                <a:solidFill>
                  <a:srgbClr val="005996"/>
                </a:solidFill>
                <a:latin typeface="Arial Cyr"/>
              </a:rPr>
              <a:t>·</a:t>
            </a:r>
            <a:r>
              <a:rPr lang="ru-RU" sz="1300">
                <a:solidFill>
                  <a:srgbClr val="005996"/>
                </a:solidFill>
                <a:latin typeface="Arial Cyr"/>
              </a:rPr>
              <a:t>ч </a:t>
            </a:r>
          </a:p>
          <a:p>
            <a:pPr algn="ctr"/>
            <a:r>
              <a:rPr lang="ru-RU" sz="1300">
                <a:solidFill>
                  <a:srgbClr val="A60010"/>
                </a:solidFill>
                <a:latin typeface="Arial Cyr"/>
              </a:rPr>
              <a:t>март 2011 – 1001 руб./МВт</a:t>
            </a:r>
            <a:r>
              <a:rPr lang="en-US" sz="1300">
                <a:solidFill>
                  <a:srgbClr val="A60010"/>
                </a:solidFill>
                <a:latin typeface="Arial Cyr"/>
              </a:rPr>
              <a:t>·</a:t>
            </a:r>
            <a:r>
              <a:rPr lang="ru-RU" sz="1300">
                <a:solidFill>
                  <a:srgbClr val="A60010"/>
                </a:solidFill>
                <a:latin typeface="Arial Cyr"/>
              </a:rPr>
              <a:t>ч</a:t>
            </a:r>
          </a:p>
        </p:txBody>
      </p:sp>
      <p:sp>
        <p:nvSpPr>
          <p:cNvPr id="1040" name="Прямоугольник 34"/>
          <p:cNvSpPr>
            <a:spLocks noChangeArrowheads="1"/>
          </p:cNvSpPr>
          <p:nvPr/>
        </p:nvSpPr>
        <p:spPr bwMode="auto">
          <a:xfrm>
            <a:off x="3151188" y="6643688"/>
            <a:ext cx="215900" cy="107950"/>
          </a:xfrm>
          <a:prstGeom prst="rect">
            <a:avLst/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 lIns="0" tIns="0" rIns="0" bIns="0"/>
          <a:lstStyle/>
          <a:p>
            <a:pPr algn="ctr">
              <a:spcBef>
                <a:spcPct val="50000"/>
              </a:spcBef>
            </a:pPr>
            <a:endParaRPr lang="ru-RU"/>
          </a:p>
        </p:txBody>
      </p:sp>
      <p:sp>
        <p:nvSpPr>
          <p:cNvPr id="1041" name="TextBox 35"/>
          <p:cNvSpPr txBox="1">
            <a:spLocks noChangeArrowheads="1"/>
          </p:cNvSpPr>
          <p:nvPr/>
        </p:nvSpPr>
        <p:spPr bwMode="auto">
          <a:xfrm>
            <a:off x="3348038" y="6554788"/>
            <a:ext cx="32385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0"/>
              <a:t>ОЗП 2009 – 2010		ОЗП 2010 – 2011</a:t>
            </a:r>
          </a:p>
        </p:txBody>
      </p:sp>
      <p:sp>
        <p:nvSpPr>
          <p:cNvPr id="1042" name="Прямоугольник 36"/>
          <p:cNvSpPr>
            <a:spLocks noChangeArrowheads="1"/>
          </p:cNvSpPr>
          <p:nvPr/>
        </p:nvSpPr>
        <p:spPr bwMode="auto">
          <a:xfrm>
            <a:off x="5041900" y="6643688"/>
            <a:ext cx="215900" cy="107950"/>
          </a:xfrm>
          <a:prstGeom prst="rect">
            <a:avLst/>
          </a:prstGeom>
          <a:solidFill>
            <a:srgbClr val="CC0000"/>
          </a:solidFill>
          <a:ln w="9525" algn="ctr">
            <a:noFill/>
            <a:round/>
            <a:headEnd/>
            <a:tailEnd/>
          </a:ln>
        </p:spPr>
        <p:txBody>
          <a:bodyPr lIns="0" tIns="0" rIns="0" bIns="0"/>
          <a:lstStyle/>
          <a:p>
            <a:pPr algn="ctr">
              <a:spcBef>
                <a:spcPct val="50000"/>
              </a:spcBef>
            </a:pPr>
            <a:endParaRPr lang="ru-RU"/>
          </a:p>
        </p:txBody>
      </p:sp>
      <p:sp>
        <p:nvSpPr>
          <p:cNvPr id="1043" name="Rectangle 2"/>
          <p:cNvSpPr txBox="1">
            <a:spLocks/>
          </p:cNvSpPr>
          <p:nvPr/>
        </p:nvSpPr>
        <p:spPr bwMode="auto">
          <a:xfrm>
            <a:off x="6084888" y="4221163"/>
            <a:ext cx="2879725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300">
                <a:solidFill>
                  <a:srgbClr val="005996"/>
                </a:solidFill>
                <a:latin typeface="Arial Cyr"/>
              </a:rPr>
              <a:t>сентябрь 2010 – 494 руб./МВт</a:t>
            </a:r>
            <a:r>
              <a:rPr lang="en-US" sz="1300">
                <a:solidFill>
                  <a:srgbClr val="005996"/>
                </a:solidFill>
                <a:latin typeface="Arial Cyr"/>
              </a:rPr>
              <a:t>·</a:t>
            </a:r>
            <a:r>
              <a:rPr lang="ru-RU" sz="1300">
                <a:solidFill>
                  <a:srgbClr val="005996"/>
                </a:solidFill>
                <a:latin typeface="Arial Cyr"/>
              </a:rPr>
              <a:t>ч </a:t>
            </a:r>
          </a:p>
          <a:p>
            <a:pPr algn="ctr"/>
            <a:r>
              <a:rPr lang="ru-RU" sz="1300">
                <a:solidFill>
                  <a:srgbClr val="A60010"/>
                </a:solidFill>
                <a:latin typeface="Arial Cyr"/>
              </a:rPr>
              <a:t>сентябрь 2011 – 558 руб./МВт</a:t>
            </a:r>
            <a:r>
              <a:rPr lang="en-US" sz="1300">
                <a:solidFill>
                  <a:srgbClr val="A60010"/>
                </a:solidFill>
                <a:latin typeface="Arial Cyr"/>
              </a:rPr>
              <a:t>·</a:t>
            </a:r>
            <a:r>
              <a:rPr lang="ru-RU" sz="1300">
                <a:solidFill>
                  <a:srgbClr val="A60010"/>
                </a:solidFill>
                <a:latin typeface="Arial Cyr"/>
              </a:rPr>
              <a:t>ч</a:t>
            </a:r>
          </a:p>
          <a:p>
            <a:pPr algn="ctr"/>
            <a:endParaRPr lang="ru-RU" sz="1300">
              <a:solidFill>
                <a:srgbClr val="006600"/>
              </a:solidFill>
              <a:latin typeface="Arial Cyr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F62FF45-BFD7-4F36-AC73-C44555292186}" type="slidenum">
              <a:rPr lang="ru-RU" smtClean="0"/>
              <a:pPr/>
              <a:t>3</a:t>
            </a:fld>
            <a:endParaRPr lang="ru-RU" smtClean="0"/>
          </a:p>
        </p:txBody>
      </p:sp>
      <p:sp>
        <p:nvSpPr>
          <p:cNvPr id="2052" name="Rectangle 2"/>
          <p:cNvSpPr>
            <a:spLocks noGrp="1" noChangeArrowheads="1"/>
          </p:cNvSpPr>
          <p:nvPr>
            <p:ph type="title"/>
          </p:nvPr>
        </p:nvSpPr>
        <p:spPr>
          <a:xfrm>
            <a:off x="2052084" y="340235"/>
            <a:ext cx="6523591" cy="541670"/>
          </a:xfrm>
        </p:spPr>
        <p:txBody>
          <a:bodyPr/>
          <a:lstStyle/>
          <a:p>
            <a:pPr algn="l"/>
            <a:r>
              <a:rPr lang="ru-RU" sz="1800" b="0" dirty="0" smtClean="0">
                <a:solidFill>
                  <a:srgbClr val="FFFFFF"/>
                </a:solidFill>
                <a:latin typeface="Arial"/>
                <a:ea typeface="+mn-ea"/>
                <a:cs typeface="Arial" charset="0"/>
              </a:rPr>
              <a:t>Установление новых исторических максимумов нагрузки в ОЗП 2010-2011 гг.</a:t>
            </a:r>
          </a:p>
        </p:txBody>
      </p:sp>
      <p:graphicFrame>
        <p:nvGraphicFramePr>
          <p:cNvPr id="144387" name="Group 3"/>
          <p:cNvGraphicFramePr>
            <a:graphicFrameLocks noGrp="1"/>
          </p:cNvGraphicFramePr>
          <p:nvPr>
            <p:ph idx="1"/>
          </p:nvPr>
        </p:nvGraphicFramePr>
        <p:xfrm>
          <a:off x="250825" y="1347788"/>
          <a:ext cx="8713788" cy="1831000"/>
        </p:xfrm>
        <a:graphic>
          <a:graphicData uri="http://schemas.openxmlformats.org/drawingml/2006/table">
            <a:tbl>
              <a:tblPr/>
              <a:tblGrid>
                <a:gridCol w="4051300"/>
                <a:gridCol w="1766888"/>
                <a:gridCol w="1703387"/>
                <a:gridCol w="1192213"/>
              </a:tblGrid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ОЭС Сибири</a:t>
                      </a:r>
                    </a:p>
                  </a:txBody>
                  <a:tcPr marL="90000" marR="90000" marT="18000" marB="18000" horzOverflow="overflow">
                    <a:lnL cap="flat">
                      <a:noFill/>
                    </a:lnL>
                    <a:lnR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31 744 МВт</a:t>
                      </a:r>
                    </a:p>
                  </a:txBody>
                  <a:tcPr marL="90000" marR="90000" marT="18000" marB="18000" horzOverflow="overflow">
                    <a:lnL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23.12.2110 г.</a:t>
                      </a:r>
                    </a:p>
                  </a:txBody>
                  <a:tcPr marL="90000" marR="90000" marT="18000" marB="18000" horzOverflow="overflow">
                    <a:lnL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+ 0,04 %</a:t>
                      </a:r>
                    </a:p>
                  </a:txBody>
                  <a:tcPr marL="90000" marR="90000" marT="18000" marB="18000" horzOverflow="overflow">
                    <a:lnL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ЭС Санкт-Петербурга и Ленинградской области</a:t>
                      </a:r>
                    </a:p>
                  </a:txBody>
                  <a:tcPr marL="90000" marR="90000" marT="18000" marB="18000" horzOverflow="overflow">
                    <a:lnL cap="flat">
                      <a:noFill/>
                    </a:lnL>
                    <a:lnR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7 420 МВт</a:t>
                      </a:r>
                    </a:p>
                  </a:txBody>
                  <a:tcPr marL="90000" marR="90000" marT="18000" marB="18000" horzOverflow="overflow">
                    <a:lnL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18.02.2011 г.</a:t>
                      </a:r>
                    </a:p>
                  </a:txBody>
                  <a:tcPr marL="90000" marR="90000" marT="18000" marB="18000" horzOverflow="overflow">
                    <a:lnL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+ 0,24 %</a:t>
                      </a:r>
                    </a:p>
                  </a:txBody>
                  <a:tcPr marL="90000" marR="90000" marT="18000" marB="18000" horzOverflow="overflow">
                    <a:lnL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Белгородская ЭС</a:t>
                      </a:r>
                    </a:p>
                  </a:txBody>
                  <a:tcPr marL="90000" marR="90000" marT="18000" marB="18000" horzOverflow="overflow">
                    <a:lnL cap="flat">
                      <a:noFill/>
                    </a:lnL>
                    <a:lnR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2088 МВт</a:t>
                      </a:r>
                    </a:p>
                  </a:txBody>
                  <a:tcPr marL="90000" marR="90000" marT="18000" marB="18000" horzOverflow="overflow">
                    <a:lnL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28.12.2010 г.</a:t>
                      </a:r>
                    </a:p>
                  </a:txBody>
                  <a:tcPr marL="90000" marR="90000" marT="18000" marB="18000" horzOverflow="overflow">
                    <a:lnL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+ 0,52 %</a:t>
                      </a:r>
                    </a:p>
                  </a:txBody>
                  <a:tcPr marL="90000" marR="90000" marT="18000" marB="18000" horzOverflow="overflow">
                    <a:lnL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Дагестанская ЭС</a:t>
                      </a:r>
                    </a:p>
                  </a:txBody>
                  <a:tcPr marL="90000" marR="90000" marT="18000" marB="18000" horzOverflow="overflow">
                    <a:lnL cap="flat">
                      <a:noFill/>
                    </a:lnL>
                    <a:lnR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1046 МВт</a:t>
                      </a:r>
                    </a:p>
                  </a:txBody>
                  <a:tcPr marL="90000" marR="90000" marT="18000" marB="18000" horzOverflow="overflow">
                    <a:lnL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21.01.2011 г.</a:t>
                      </a:r>
                    </a:p>
                  </a:txBody>
                  <a:tcPr marL="90000" marR="90000" marT="18000" marB="18000" horzOverflow="overflow">
                    <a:lnL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+ 1,33 %</a:t>
                      </a:r>
                    </a:p>
                  </a:txBody>
                  <a:tcPr marL="90000" marR="90000" marT="18000" marB="18000" horzOverflow="overflow">
                    <a:lnL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Калужская ЭС</a:t>
                      </a:r>
                    </a:p>
                  </a:txBody>
                  <a:tcPr marL="90000" marR="90000" marT="18000" marB="18000" horzOverflow="overflow">
                    <a:lnL cap="flat">
                      <a:noFill/>
                    </a:lnL>
                    <a:lnR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945 МВт</a:t>
                      </a:r>
                    </a:p>
                  </a:txBody>
                  <a:tcPr marL="90000" marR="90000" marT="18000" marB="18000" horzOverflow="overflow">
                    <a:lnL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03.12.2010 г.</a:t>
                      </a:r>
                    </a:p>
                  </a:txBody>
                  <a:tcPr marL="90000" marR="90000" marT="18000" marB="18000" horzOverflow="overflow">
                    <a:lnL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+ 5,1 %</a:t>
                      </a:r>
                    </a:p>
                  </a:txBody>
                  <a:tcPr marL="90000" marR="90000" marT="18000" marB="18000" horzOverflow="overflow">
                    <a:lnL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Балтийская ЭС</a:t>
                      </a:r>
                    </a:p>
                  </a:txBody>
                  <a:tcPr marL="90000" marR="90000" marT="18000" marB="18000" horzOverflow="overflow">
                    <a:lnL cap="flat">
                      <a:noFill/>
                    </a:lnL>
                    <a:lnR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748 МВт</a:t>
                      </a:r>
                    </a:p>
                  </a:txBody>
                  <a:tcPr marL="90000" marR="90000" marT="18000" marB="18000" horzOverflow="overflow">
                    <a:lnL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22.12.2010 г.</a:t>
                      </a:r>
                    </a:p>
                  </a:txBody>
                  <a:tcPr marL="90000" marR="90000" marT="18000" marB="18000" horzOverflow="overflow">
                    <a:lnL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+ 1,27%</a:t>
                      </a:r>
                    </a:p>
                  </a:txBody>
                  <a:tcPr marL="90000" marR="90000" marT="18000" marB="18000" horzOverflow="overflow">
                    <a:lnL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79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Тывинская ЭС</a:t>
                      </a:r>
                    </a:p>
                  </a:txBody>
                  <a:tcPr marL="90000" marR="90000" marT="18000" marB="18000" horzOverflow="overflow">
                    <a:lnL cap="flat">
                      <a:noFill/>
                    </a:lnL>
                    <a:lnR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155 МВт</a:t>
                      </a:r>
                    </a:p>
                  </a:txBody>
                  <a:tcPr marL="90000" marR="90000" marT="18000" marB="18000" horzOverflow="overflow">
                    <a:lnL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29.12.2010 г.</a:t>
                      </a:r>
                    </a:p>
                  </a:txBody>
                  <a:tcPr marL="90000" marR="90000" marT="18000" marB="18000" horzOverflow="overflow">
                    <a:lnL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+ 3,2 %</a:t>
                      </a:r>
                    </a:p>
                  </a:txBody>
                  <a:tcPr marL="90000" marR="90000" marT="18000" marB="18000" horzOverflow="overflow">
                    <a:lnL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79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Ингушская ЭС</a:t>
                      </a:r>
                    </a:p>
                  </a:txBody>
                  <a:tcPr marL="90000" marR="90000" marT="18000" marB="18000" horzOverflow="overflow">
                    <a:lnL cap="flat">
                      <a:noFill/>
                    </a:lnL>
                    <a:lnR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120 МВт</a:t>
                      </a:r>
                    </a:p>
                  </a:txBody>
                  <a:tcPr marL="90000" marR="90000" marT="18000" marB="18000" horzOverflow="overflow">
                    <a:lnL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19.01.2011 г.</a:t>
                      </a:r>
                    </a:p>
                  </a:txBody>
                  <a:tcPr marL="90000" marR="90000" marT="18000" marB="18000" horzOverflow="overflow">
                    <a:lnL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+ 6,2 %</a:t>
                      </a:r>
                    </a:p>
                  </a:txBody>
                  <a:tcPr marL="90000" marR="90000" marT="18000" marB="18000" horzOverflow="overflow">
                    <a:lnL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98" name="Text Box 59"/>
          <p:cNvSpPr txBox="1">
            <a:spLocks noChangeArrowheads="1"/>
          </p:cNvSpPr>
          <p:nvPr/>
        </p:nvSpPr>
        <p:spPr bwMode="auto">
          <a:xfrm>
            <a:off x="190500" y="5856288"/>
            <a:ext cx="8734425" cy="7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000" tIns="10800" rIns="18000" bIns="10800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1600" dirty="0">
                <a:solidFill>
                  <a:srgbClr val="2A4E9E"/>
                </a:solidFill>
              </a:rPr>
              <a:t>Надежная работа электростанций и сетей, корректное планирование и ведение режима обеспечило устойчивое функционирование энергосистемы. Поддерживались нормативные резервы мощности.</a:t>
            </a:r>
          </a:p>
        </p:txBody>
      </p:sp>
      <p:sp>
        <p:nvSpPr>
          <p:cNvPr id="2099" name="Line 60"/>
          <p:cNvSpPr>
            <a:spLocks noChangeShapeType="1"/>
          </p:cNvSpPr>
          <p:nvPr/>
        </p:nvSpPr>
        <p:spPr bwMode="auto">
          <a:xfrm>
            <a:off x="188913" y="5837238"/>
            <a:ext cx="8682037" cy="0"/>
          </a:xfrm>
          <a:prstGeom prst="line">
            <a:avLst/>
          </a:prstGeom>
          <a:noFill/>
          <a:ln w="57150">
            <a:solidFill>
              <a:srgbClr val="2A4E9E"/>
            </a:solidFill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720725" y="3287713"/>
          <a:ext cx="8337550" cy="2038350"/>
        </p:xfrm>
        <a:graphic>
          <a:graphicData uri="http://schemas.openxmlformats.org/presentationml/2006/ole">
            <p:oleObj spid="_x0000_s10242" name="Worksheet" r:id="rId3" imgW="8258175" imgH="2038350" progId="Excel.Sheet.8">
              <p:embed/>
            </p:oleObj>
          </a:graphicData>
        </a:graphic>
      </p:graphicFrame>
      <p:graphicFrame>
        <p:nvGraphicFramePr>
          <p:cNvPr id="144446" name="Group 62"/>
          <p:cNvGraphicFramePr>
            <a:graphicFrameLocks noGrp="1"/>
          </p:cNvGraphicFramePr>
          <p:nvPr/>
        </p:nvGraphicFramePr>
        <p:xfrm>
          <a:off x="198438" y="5119688"/>
          <a:ext cx="8702675" cy="620713"/>
        </p:xfrm>
        <a:graphic>
          <a:graphicData uri="http://schemas.openxmlformats.org/drawingml/2006/table">
            <a:tbl>
              <a:tblPr/>
              <a:tblGrid>
                <a:gridCol w="1027112"/>
                <a:gridCol w="709613"/>
                <a:gridCol w="636587"/>
                <a:gridCol w="663575"/>
                <a:gridCol w="681038"/>
                <a:gridCol w="619125"/>
                <a:gridCol w="681037"/>
                <a:gridCol w="735013"/>
                <a:gridCol w="646112"/>
                <a:gridCol w="815975"/>
                <a:gridCol w="742950"/>
                <a:gridCol w="744538"/>
              </a:tblGrid>
              <a:tr h="23971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7280" marR="7280" marT="7280" marB="0" anchor="ctr" anchorCtr="1" horzOverflow="overflow">
                    <a:lnL>
                      <a:noFill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2000-2001 </a:t>
                      </a:r>
                    </a:p>
                  </a:txBody>
                  <a:tcPr marL="7280" marR="7280" marT="7280" marB="0" anchor="ctr" anchorCtr="1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2001-2002 </a:t>
                      </a:r>
                    </a:p>
                  </a:txBody>
                  <a:tcPr marL="7280" marR="7280" marT="7280" marB="0" anchor="ctr" anchorCtr="1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2002-2003 </a:t>
                      </a:r>
                    </a:p>
                  </a:txBody>
                  <a:tcPr marL="7280" marR="7280" marT="7280" marB="0" anchor="ctr" anchorCtr="1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2003-2004 </a:t>
                      </a:r>
                    </a:p>
                  </a:txBody>
                  <a:tcPr marL="7280" marR="7280" marT="7280" marB="0" anchor="ctr" anchorCtr="1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2004-2005 </a:t>
                      </a:r>
                    </a:p>
                  </a:txBody>
                  <a:tcPr marL="7280" marR="7280" marT="7280" marB="0" anchor="ctr" anchorCtr="1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2005-2006 </a:t>
                      </a:r>
                    </a:p>
                  </a:txBody>
                  <a:tcPr marL="7280" marR="7280" marT="7280" marB="0" anchor="ctr" anchorCtr="1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2006-2007 </a:t>
                      </a:r>
                    </a:p>
                  </a:txBody>
                  <a:tcPr marL="7280" marR="7280" marT="7280" marB="0" anchor="ctr" anchorCtr="1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2007-2008 </a:t>
                      </a:r>
                    </a:p>
                  </a:txBody>
                  <a:tcPr marL="7280" marR="7280" marT="7280" marB="0" anchor="ctr" anchorCtr="1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2008-2009 </a:t>
                      </a:r>
                    </a:p>
                  </a:txBody>
                  <a:tcPr marL="7280" marR="7280" marT="7280" marB="0" anchor="ctr" anchorCtr="1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2009-2010 </a:t>
                      </a:r>
                    </a:p>
                  </a:txBody>
                  <a:tcPr marL="7280" marR="7280" marT="7280" marB="0" anchor="ctr" anchorCtr="1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2010-2011 </a:t>
                      </a:r>
                    </a:p>
                  </a:txBody>
                  <a:tcPr marL="7280" marR="7280" marT="728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Температура, </a:t>
                      </a:r>
                      <a:r>
                        <a:rPr kumimoji="0" lang="en-US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º</a:t>
                      </a: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С </a:t>
                      </a:r>
                    </a:p>
                  </a:txBody>
                  <a:tcPr marL="7280" marR="7280" marT="728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-19,1</a:t>
                      </a:r>
                    </a:p>
                  </a:txBody>
                  <a:tcPr marL="7280" marR="7280" marT="728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-15,8</a:t>
                      </a:r>
                    </a:p>
                  </a:txBody>
                  <a:tcPr marL="7280" marR="7280" marT="728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-18,4</a:t>
                      </a:r>
                    </a:p>
                  </a:txBody>
                  <a:tcPr marL="7280" marR="7280" marT="728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-15,1</a:t>
                      </a:r>
                    </a:p>
                  </a:txBody>
                  <a:tcPr marL="7280" marR="7280" marT="728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-18,7</a:t>
                      </a:r>
                    </a:p>
                  </a:txBody>
                  <a:tcPr marL="7280" marR="7280" marT="728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-23,2</a:t>
                      </a:r>
                    </a:p>
                  </a:txBody>
                  <a:tcPr marL="7280" marR="7280" marT="728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-15,7</a:t>
                      </a:r>
                    </a:p>
                  </a:txBody>
                  <a:tcPr marL="7280" marR="7280" marT="728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-17,5</a:t>
                      </a:r>
                    </a:p>
                  </a:txBody>
                  <a:tcPr marL="7280" marR="7280" marT="728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-12,9</a:t>
                      </a:r>
                    </a:p>
                  </a:txBody>
                  <a:tcPr marL="7280" marR="7280" marT="728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-22,6</a:t>
                      </a:r>
                    </a:p>
                  </a:txBody>
                  <a:tcPr marL="7280" marR="7280" marT="728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-17,0</a:t>
                      </a:r>
                    </a:p>
                  </a:txBody>
                  <a:tcPr marL="7200" marR="720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Дата</a:t>
                      </a:r>
                    </a:p>
                  </a:txBody>
                  <a:tcPr marL="7280" marR="7280" marT="728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06.02.2001</a:t>
                      </a:r>
                    </a:p>
                  </a:txBody>
                  <a:tcPr marL="7280" marR="7280" marT="728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19.12.2001</a:t>
                      </a:r>
                    </a:p>
                  </a:txBody>
                  <a:tcPr marL="7280" marR="7280" marT="728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25.12.2002</a:t>
                      </a:r>
                    </a:p>
                  </a:txBody>
                  <a:tcPr marL="7280" marR="7280" marT="728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19.02.2004</a:t>
                      </a:r>
                    </a:p>
                  </a:txBody>
                  <a:tcPr marL="7280" marR="7280" marT="728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27.01.2005</a:t>
                      </a:r>
                    </a:p>
                  </a:txBody>
                  <a:tcPr marL="7280" marR="7280" marT="728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23.01.2006</a:t>
                      </a:r>
                    </a:p>
                  </a:txBody>
                  <a:tcPr marL="7280" marR="7280" marT="728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21.02.2007</a:t>
                      </a:r>
                    </a:p>
                  </a:txBody>
                  <a:tcPr marL="7280" marR="7280" marT="728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10.01.2008</a:t>
                      </a:r>
                    </a:p>
                  </a:txBody>
                  <a:tcPr marL="7280" marR="7280" marT="728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22.12.2008</a:t>
                      </a:r>
                    </a:p>
                  </a:txBody>
                  <a:tcPr marL="7280" marR="7280" marT="728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17.12.2009</a:t>
                      </a:r>
                    </a:p>
                  </a:txBody>
                  <a:tcPr marL="7280" marR="7280" marT="728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20.12.2010</a:t>
                      </a:r>
                    </a:p>
                  </a:txBody>
                  <a:tcPr marL="7200" marR="720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499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55" name="Rectangle 62"/>
          <p:cNvSpPr txBox="1">
            <a:spLocks noChangeArrowheads="1"/>
          </p:cNvSpPr>
          <p:nvPr/>
        </p:nvSpPr>
        <p:spPr bwMode="auto">
          <a:xfrm>
            <a:off x="1309688" y="3246438"/>
            <a:ext cx="6726237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Clr>
                <a:srgbClr val="2A4E9E"/>
              </a:buClr>
              <a:buFont typeface="Wingdings" pitchFamily="2" charset="2"/>
              <a:buNone/>
            </a:pPr>
            <a:r>
              <a:rPr lang="ru-RU" sz="1400">
                <a:solidFill>
                  <a:srgbClr val="2A4E9E"/>
                </a:solidFill>
              </a:rPr>
              <a:t>Динамика изменения максимумов потребления мощности ЕЭС России</a:t>
            </a:r>
          </a:p>
        </p:txBody>
      </p:sp>
      <p:sp>
        <p:nvSpPr>
          <p:cNvPr id="2156" name="Rectangle 62"/>
          <p:cNvSpPr txBox="1">
            <a:spLocks noChangeArrowheads="1"/>
          </p:cNvSpPr>
          <p:nvPr/>
        </p:nvSpPr>
        <p:spPr bwMode="auto">
          <a:xfrm>
            <a:off x="1309688" y="1090613"/>
            <a:ext cx="6726237" cy="23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buClr>
                <a:srgbClr val="2A4E9E"/>
              </a:buClr>
              <a:buFont typeface="Wingdings" pitchFamily="2" charset="2"/>
              <a:buNone/>
            </a:pPr>
            <a:r>
              <a:rPr lang="ru-RU" sz="1400">
                <a:solidFill>
                  <a:srgbClr val="2A4E9E"/>
                </a:solidFill>
              </a:rPr>
              <a:t>Новые исторические максимумы нагрузки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 bwMode="auto">
          <a:xfrm>
            <a:off x="6434138" y="3313113"/>
            <a:ext cx="2700337" cy="287337"/>
          </a:xfrm>
          <a:prstGeom prst="rect">
            <a:avLst/>
          </a:prstGeom>
          <a:solidFill>
            <a:schemeClr val="tx2">
              <a:lumMod val="20000"/>
              <a:lumOff val="8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>
              <a:spcBef>
                <a:spcPct val="50000"/>
              </a:spcBef>
              <a:defRPr/>
            </a:pPr>
            <a:endParaRPr lang="ru-RU" sz="1500" dirty="0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4099" name="Номер слайда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9108970-8379-4EA4-9567-8F91187321D8}" type="slidenum">
              <a:rPr lang="ru-RU" smtClean="0"/>
              <a:pPr/>
              <a:t>30</a:t>
            </a:fld>
            <a:endParaRPr lang="ru-RU" smtClean="0"/>
          </a:p>
        </p:txBody>
      </p:sp>
      <p:sp>
        <p:nvSpPr>
          <p:cNvPr id="4100" name="Rectangle 30"/>
          <p:cNvSpPr>
            <a:spLocks noGrp="1" noChangeArrowheads="1"/>
          </p:cNvSpPr>
          <p:nvPr>
            <p:ph type="title"/>
          </p:nvPr>
        </p:nvSpPr>
        <p:spPr>
          <a:xfrm>
            <a:off x="2056220" y="180753"/>
            <a:ext cx="6609316" cy="679893"/>
          </a:xfrm>
        </p:spPr>
        <p:txBody>
          <a:bodyPr/>
          <a:lstStyle/>
          <a:p>
            <a:pPr algn="l" eaLnBrk="1" hangingPunct="1"/>
            <a:r>
              <a:rPr lang="ru-RU" sz="1800" b="0" kern="1200" dirty="0" smtClean="0">
                <a:solidFill>
                  <a:srgbClr val="FFFFFF"/>
                </a:solidFill>
                <a:latin typeface="Arial"/>
                <a:ea typeface="+mn-ea"/>
                <a:cs typeface="Arial" charset="0"/>
              </a:rPr>
              <a:t>Динамика цены на оптовом рынке электроэнергии (мощности)</a:t>
            </a: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6446838" y="1149350"/>
            <a:ext cx="2474912" cy="64928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>
              <a:spcBef>
                <a:spcPct val="50000"/>
              </a:spcBef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  <a:cs typeface="Arial" charset="0"/>
              </a:rPr>
              <a:t>средняя цена на электроэнергию, </a:t>
            </a:r>
            <a:r>
              <a:rPr lang="ru-RU" sz="1100" b="0" i="1" dirty="0" err="1">
                <a:solidFill>
                  <a:schemeClr val="tx2"/>
                </a:solidFill>
                <a:latin typeface="Arial" charset="0"/>
                <a:cs typeface="Arial" charset="0"/>
              </a:rPr>
              <a:t>руб</a:t>
            </a:r>
            <a:r>
              <a:rPr lang="ru-RU" sz="1100" b="0" i="1" dirty="0">
                <a:solidFill>
                  <a:schemeClr val="tx2"/>
                </a:solidFill>
                <a:latin typeface="Arial" charset="0"/>
                <a:cs typeface="Arial" charset="0"/>
              </a:rPr>
              <a:t> /</a:t>
            </a:r>
            <a:r>
              <a:rPr lang="ru-RU" sz="1100" b="0" i="1" dirty="0" smtClean="0">
                <a:solidFill>
                  <a:schemeClr val="tx2"/>
                </a:solidFill>
                <a:latin typeface="Arial" charset="0"/>
                <a:cs typeface="Arial" charset="0"/>
              </a:rPr>
              <a:t>МВт·ч</a:t>
            </a:r>
            <a:endParaRPr lang="ru-RU" sz="1100" b="0" i="1" dirty="0">
              <a:solidFill>
                <a:schemeClr val="tx2"/>
              </a:solidFill>
              <a:latin typeface="Arial" charset="0"/>
              <a:cs typeface="Arial" charset="0"/>
            </a:endParaRPr>
          </a:p>
          <a:p>
            <a:pPr indent="180975" algn="ctr">
              <a:spcBef>
                <a:spcPct val="50000"/>
              </a:spcBef>
              <a:buFont typeface="Wingdings" pitchFamily="2" charset="2"/>
              <a:buChar char="§"/>
              <a:defRPr/>
            </a:pPr>
            <a:endParaRPr lang="ru-RU" dirty="0">
              <a:solidFill>
                <a:schemeClr val="tx2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2009775" y="1108075"/>
            <a:ext cx="4321175" cy="36036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/>
          <a:lstStyle/>
          <a:p>
            <a:pPr algn="ctr">
              <a:spcBef>
                <a:spcPct val="50000"/>
              </a:spcBef>
              <a:defRPr/>
            </a:pPr>
            <a:r>
              <a:rPr lang="ru-RU" sz="1800" dirty="0">
                <a:solidFill>
                  <a:schemeClr val="tx2"/>
                </a:solidFill>
                <a:latin typeface="+mn-lt"/>
              </a:rPr>
              <a:t>Европейская часть России и Урал</a:t>
            </a: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1908175" y="3852863"/>
            <a:ext cx="4319588" cy="36036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/>
          <a:lstStyle/>
          <a:p>
            <a:pPr algn="r">
              <a:spcBef>
                <a:spcPct val="50000"/>
              </a:spcBef>
              <a:defRPr/>
            </a:pPr>
            <a:r>
              <a:rPr lang="ru-RU" sz="1800" dirty="0">
                <a:solidFill>
                  <a:schemeClr val="tx2"/>
                </a:solidFill>
                <a:latin typeface="+mn-lt"/>
              </a:rPr>
              <a:t>Сибирь</a:t>
            </a: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6424613" y="5191125"/>
          <a:ext cx="2699793" cy="13012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0963"/>
                <a:gridCol w="868901"/>
                <a:gridCol w="899929"/>
              </a:tblGrid>
              <a:tr h="614139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март</a:t>
                      </a:r>
                      <a:endParaRPr lang="ru-RU" sz="1400" baseline="0" dirty="0" smtClean="0"/>
                    </a:p>
                    <a:p>
                      <a:pPr algn="ctr"/>
                      <a:r>
                        <a:rPr lang="ru-RU" sz="1400" dirty="0" smtClean="0"/>
                        <a:t>2011</a:t>
                      </a:r>
                      <a:endParaRPr lang="ru-RU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декабрь 2010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Прирост</a:t>
                      </a:r>
                    </a:p>
                    <a:p>
                      <a:pPr algn="ctr"/>
                      <a:r>
                        <a:rPr lang="ru-RU" sz="1100" dirty="0" smtClean="0"/>
                        <a:t>в 2011</a:t>
                      </a:r>
                      <a:r>
                        <a:rPr lang="ru-RU" sz="1100" baseline="0" dirty="0" smtClean="0"/>
                        <a:t> году</a:t>
                      </a:r>
                      <a:endParaRPr lang="ru-RU" sz="11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</a:tr>
              <a:tr h="68710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dirty="0" smtClean="0">
                          <a:solidFill>
                            <a:srgbClr val="CC0000"/>
                          </a:solidFill>
                        </a:rPr>
                        <a:t>558,32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rgbClr val="CC0000"/>
                          </a:solidFill>
                        </a:rPr>
                        <a:t>549,09</a:t>
                      </a:r>
                      <a:endParaRPr lang="ru-RU" sz="1400" b="0" dirty="0">
                        <a:solidFill>
                          <a:srgbClr val="CC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rgbClr val="CC0000"/>
                          </a:solidFill>
                        </a:rPr>
                        <a:t>+ 1,7%</a:t>
                      </a:r>
                      <a:endParaRPr lang="ru-RU" sz="1400" b="0" dirty="0">
                        <a:solidFill>
                          <a:srgbClr val="CC0000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6424613" y="1538288"/>
          <a:ext cx="2699793" cy="12424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5699"/>
                <a:gridCol w="864096"/>
                <a:gridCol w="879998"/>
              </a:tblGrid>
              <a:tr h="57551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март</a:t>
                      </a:r>
                      <a:endParaRPr lang="ru-RU" sz="1400" baseline="0" dirty="0" smtClean="0"/>
                    </a:p>
                    <a:p>
                      <a:pPr algn="ctr"/>
                      <a:r>
                        <a:rPr lang="ru-RU" sz="1400" dirty="0" smtClean="0"/>
                        <a:t>2011</a:t>
                      </a:r>
                      <a:endParaRPr lang="ru-RU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декабрь 2010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Прирост в 2011</a:t>
                      </a:r>
                      <a:r>
                        <a:rPr lang="ru-RU" sz="1100" baseline="0" dirty="0" smtClean="0"/>
                        <a:t> году</a:t>
                      </a:r>
                      <a:endParaRPr lang="ru-RU" sz="1100" b="1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</a:tr>
              <a:tr h="64807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dirty="0" smtClean="0">
                          <a:solidFill>
                            <a:srgbClr val="CC0000"/>
                          </a:solidFill>
                        </a:rPr>
                        <a:t>1 000,81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rgbClr val="CC0000"/>
                          </a:solidFill>
                        </a:rPr>
                        <a:t>878,96</a:t>
                      </a:r>
                      <a:endParaRPr lang="ru-RU" sz="1400" b="0" dirty="0">
                        <a:solidFill>
                          <a:srgbClr val="CC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rgbClr val="CC0000"/>
                          </a:solidFill>
                        </a:rPr>
                        <a:t>+ 13,9%</a:t>
                      </a:r>
                      <a:endParaRPr lang="ru-RU" sz="1400" b="0" dirty="0">
                        <a:solidFill>
                          <a:srgbClr val="CC0000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 bwMode="auto">
          <a:xfrm>
            <a:off x="6437313" y="4819650"/>
            <a:ext cx="2474912" cy="64928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>
              <a:spcBef>
                <a:spcPct val="50000"/>
              </a:spcBef>
              <a:defRPr/>
            </a:pPr>
            <a:r>
              <a:rPr lang="ru-RU" dirty="0">
                <a:solidFill>
                  <a:schemeClr val="tx2"/>
                </a:solidFill>
                <a:latin typeface="Arial" charset="0"/>
                <a:cs typeface="Arial" charset="0"/>
              </a:rPr>
              <a:t>средняя цена на электроэнергию,</a:t>
            </a:r>
            <a:r>
              <a:rPr lang="ru-RU" sz="1100" dirty="0">
                <a:solidFill>
                  <a:schemeClr val="tx2"/>
                </a:solidFill>
                <a:latin typeface="Arial" charset="0"/>
                <a:cs typeface="Arial" charset="0"/>
              </a:rPr>
              <a:t> </a:t>
            </a:r>
            <a:r>
              <a:rPr lang="ru-RU" sz="1100" b="0" i="1" dirty="0" err="1">
                <a:solidFill>
                  <a:schemeClr val="tx2"/>
                </a:solidFill>
                <a:latin typeface="Arial" charset="0"/>
                <a:cs typeface="Arial" charset="0"/>
              </a:rPr>
              <a:t>руб</a:t>
            </a:r>
            <a:r>
              <a:rPr lang="ru-RU" sz="1100" b="0" i="1" dirty="0">
                <a:solidFill>
                  <a:schemeClr val="tx2"/>
                </a:solidFill>
                <a:latin typeface="Arial" charset="0"/>
                <a:cs typeface="Arial" charset="0"/>
              </a:rPr>
              <a:t> /</a:t>
            </a:r>
            <a:r>
              <a:rPr lang="ru-RU" sz="1100" b="0" i="1" dirty="0" smtClean="0">
                <a:solidFill>
                  <a:schemeClr val="tx2"/>
                </a:solidFill>
                <a:latin typeface="Arial" charset="0"/>
                <a:cs typeface="Arial" charset="0"/>
              </a:rPr>
              <a:t>МВт·ч</a:t>
            </a:r>
            <a:endParaRPr lang="ru-RU" sz="1100" b="0" i="1" dirty="0">
              <a:solidFill>
                <a:schemeClr val="tx2"/>
              </a:solidFill>
              <a:latin typeface="Arial" charset="0"/>
              <a:cs typeface="Arial" charset="0"/>
            </a:endParaRPr>
          </a:p>
          <a:p>
            <a:pPr indent="180975">
              <a:spcBef>
                <a:spcPct val="50000"/>
              </a:spcBef>
              <a:buFont typeface="Wingdings" pitchFamily="2" charset="2"/>
              <a:buChar char="§"/>
              <a:defRPr/>
            </a:pPr>
            <a:endParaRPr lang="ru-RU" dirty="0">
              <a:solidFill>
                <a:schemeClr val="tx2"/>
              </a:solidFill>
              <a:latin typeface="Arial" charset="0"/>
              <a:cs typeface="Arial" charset="0"/>
            </a:endParaRPr>
          </a:p>
        </p:txBody>
      </p:sp>
      <p:sp>
        <p:nvSpPr>
          <p:cNvPr id="22" name="Прямоугольник 21"/>
          <p:cNvSpPr/>
          <p:nvPr/>
        </p:nvSpPr>
        <p:spPr bwMode="auto">
          <a:xfrm>
            <a:off x="6383338" y="3360738"/>
            <a:ext cx="2663825" cy="12954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/>
          <a:lstStyle/>
          <a:p>
            <a:pPr marL="85725">
              <a:spcBef>
                <a:spcPts val="1200"/>
              </a:spcBef>
              <a:defRPr/>
            </a:pPr>
            <a:r>
              <a:rPr lang="ru-RU" sz="1400" dirty="0">
                <a:solidFill>
                  <a:schemeClr val="tx2"/>
                </a:solidFill>
                <a:latin typeface="+mn-lt"/>
              </a:rPr>
              <a:t>основная причина роста — </a:t>
            </a:r>
            <a:r>
              <a:rPr lang="ru-RU" sz="1300" dirty="0">
                <a:solidFill>
                  <a:srgbClr val="FF0000"/>
                </a:solidFill>
                <a:latin typeface="+mn-lt"/>
              </a:rPr>
              <a:t>увеличение цен на топливо </a:t>
            </a:r>
          </a:p>
          <a:p>
            <a:pPr marL="85725">
              <a:spcBef>
                <a:spcPts val="0"/>
              </a:spcBef>
              <a:defRPr/>
            </a:pPr>
            <a:r>
              <a:rPr lang="ru-RU" sz="1100" b="0" i="1" dirty="0">
                <a:solidFill>
                  <a:schemeClr val="tx2"/>
                </a:solidFill>
                <a:latin typeface="+mn-lt"/>
              </a:rPr>
              <a:t>(газ 15%, уголь до 30%)</a:t>
            </a:r>
            <a:r>
              <a:rPr lang="ru-RU" sz="1100" b="0" dirty="0">
                <a:solidFill>
                  <a:schemeClr val="tx2"/>
                </a:solidFill>
                <a:latin typeface="+mn-lt"/>
              </a:rPr>
              <a:t>, </a:t>
            </a:r>
            <a:r>
              <a:rPr lang="ru-RU" sz="1300" b="0" dirty="0">
                <a:solidFill>
                  <a:schemeClr val="tx2"/>
                </a:solidFill>
                <a:latin typeface="+mn-lt"/>
              </a:rPr>
              <a:t>которое частично скомпенсировано температурным фактором</a:t>
            </a:r>
          </a:p>
          <a:p>
            <a:pPr marL="36000" algn="ctr">
              <a:spcBef>
                <a:spcPts val="600"/>
              </a:spcBef>
              <a:defRPr/>
            </a:pPr>
            <a:r>
              <a:rPr lang="ru-RU" sz="1400" dirty="0">
                <a:solidFill>
                  <a:schemeClr val="tx2"/>
                </a:solidFill>
                <a:latin typeface="+mn-lt"/>
              </a:rPr>
              <a:t> </a:t>
            </a:r>
          </a:p>
        </p:txBody>
      </p:sp>
      <p:sp>
        <p:nvSpPr>
          <p:cNvPr id="4141" name="Rectangle 4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graphicFrame>
        <p:nvGraphicFramePr>
          <p:cNvPr id="4135" name="Object 44"/>
          <p:cNvGraphicFramePr>
            <a:graphicFrameLocks noChangeAspect="1"/>
          </p:cNvGraphicFramePr>
          <p:nvPr/>
        </p:nvGraphicFramePr>
        <p:xfrm>
          <a:off x="0" y="1268413"/>
          <a:ext cx="6300788" cy="2592387"/>
        </p:xfrm>
        <a:graphic>
          <a:graphicData uri="http://schemas.openxmlformats.org/presentationml/2006/ole">
            <p:oleObj spid="_x0000_s86018" r:id="rId4" imgW="6297714" imgH="2591025" progId="Excel.Sheet.8">
              <p:embed/>
            </p:oleObj>
          </a:graphicData>
        </a:graphic>
      </p:graphicFrame>
      <p:sp>
        <p:nvSpPr>
          <p:cNvPr id="4143" name="Rectangle 4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/>
          </a:p>
        </p:txBody>
      </p:sp>
      <p:graphicFrame>
        <p:nvGraphicFramePr>
          <p:cNvPr id="4137" name="Object 46"/>
          <p:cNvGraphicFramePr>
            <a:graphicFrameLocks noChangeAspect="1"/>
          </p:cNvGraphicFramePr>
          <p:nvPr/>
        </p:nvGraphicFramePr>
        <p:xfrm>
          <a:off x="107950" y="3968750"/>
          <a:ext cx="6264275" cy="2773363"/>
        </p:xfrm>
        <a:graphic>
          <a:graphicData uri="http://schemas.openxmlformats.org/presentationml/2006/ole">
            <p:oleObj spid="_x0000_s86019" r:id="rId5" imgW="6261135" imgH="2773920" progId="Excel.Sheet.8">
              <p:embed/>
            </p:oleObj>
          </a:graphicData>
        </a:graphic>
      </p:graphicFrame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4D7A390-4974-482E-9938-B3C1FE058A77}" type="slidenum">
              <a:rPr lang="ru-RU" smtClean="0"/>
              <a:pPr/>
              <a:t>31</a:t>
            </a:fld>
            <a:endParaRPr lang="ru-RU" smtClean="0"/>
          </a:p>
        </p:txBody>
      </p:sp>
      <p:sp>
        <p:nvSpPr>
          <p:cNvPr id="5124" name="Rectangle 2"/>
          <p:cNvSpPr>
            <a:spLocks noGrp="1"/>
          </p:cNvSpPr>
          <p:nvPr>
            <p:ph type="title" idx="4294967295"/>
          </p:nvPr>
        </p:nvSpPr>
        <p:spPr>
          <a:xfrm>
            <a:off x="2003240" y="233919"/>
            <a:ext cx="6779253" cy="445054"/>
          </a:xfrm>
        </p:spPr>
        <p:txBody>
          <a:bodyPr anchor="ctr"/>
          <a:lstStyle/>
          <a:p>
            <a:pPr algn="l" eaLnBrk="1" hangingPunct="1"/>
            <a:r>
              <a:rPr lang="ru-RU" sz="1800" b="0" kern="1200" dirty="0" smtClean="0">
                <a:solidFill>
                  <a:srgbClr val="FFFFFF"/>
                </a:solidFill>
                <a:latin typeface="Arial"/>
                <a:ea typeface="+mn-ea"/>
                <a:cs typeface="Arial" charset="0"/>
              </a:rPr>
              <a:t>Неплатежи</a:t>
            </a:r>
            <a:r>
              <a:rPr lang="en-US" sz="1800" b="0" kern="1200" dirty="0" smtClean="0">
                <a:solidFill>
                  <a:srgbClr val="FFFFFF"/>
                </a:solidFill>
                <a:latin typeface="Arial"/>
                <a:ea typeface="+mn-ea"/>
                <a:cs typeface="Arial" charset="0"/>
              </a:rPr>
              <a:t> </a:t>
            </a:r>
            <a:r>
              <a:rPr lang="ru-RU" sz="1800" b="0" kern="1200" dirty="0" smtClean="0">
                <a:solidFill>
                  <a:srgbClr val="FFFFFF"/>
                </a:solidFill>
                <a:latin typeface="Arial"/>
                <a:ea typeface="+mn-ea"/>
                <a:cs typeface="Arial" charset="0"/>
              </a:rPr>
              <a:t>за электроэнергию и мощность</a:t>
            </a:r>
          </a:p>
        </p:txBody>
      </p:sp>
      <p:sp>
        <p:nvSpPr>
          <p:cNvPr id="5125" name="TextBox 6"/>
          <p:cNvSpPr txBox="1">
            <a:spLocks noChangeArrowheads="1"/>
          </p:cNvSpPr>
          <p:nvPr/>
        </p:nvSpPr>
        <p:spPr bwMode="auto">
          <a:xfrm>
            <a:off x="361950" y="1114425"/>
            <a:ext cx="434340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300" dirty="0">
                <a:solidFill>
                  <a:srgbClr val="005996"/>
                </a:solidFill>
              </a:rPr>
              <a:t>Динамика задолженности на оптовом рынке электроэнергии и мощности  </a:t>
            </a:r>
          </a:p>
        </p:txBody>
      </p:sp>
      <p:sp>
        <p:nvSpPr>
          <p:cNvPr id="5126" name="TextBox 3"/>
          <p:cNvSpPr txBox="1">
            <a:spLocks noChangeArrowheads="1"/>
          </p:cNvSpPr>
          <p:nvPr/>
        </p:nvSpPr>
        <p:spPr bwMode="auto">
          <a:xfrm>
            <a:off x="4999038" y="1089025"/>
            <a:ext cx="40338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dirty="0">
                <a:solidFill>
                  <a:srgbClr val="005996"/>
                </a:solidFill>
              </a:rPr>
              <a:t>Структура задолженности на ОРЭМ</a:t>
            </a: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anchor="ctr">
            <a:spAutoFit/>
          </a:bodyPr>
          <a:lstStyle/>
          <a:p>
            <a:pPr>
              <a:defRPr/>
            </a:pPr>
            <a:endParaRPr lang="ru-RU" sz="1800" b="0"/>
          </a:p>
        </p:txBody>
      </p:sp>
      <p:sp>
        <p:nvSpPr>
          <p:cNvPr id="5129" name="TextBox 3"/>
          <p:cNvSpPr txBox="1">
            <a:spLocks noChangeArrowheads="1"/>
          </p:cNvSpPr>
          <p:nvPr/>
        </p:nvSpPr>
        <p:spPr bwMode="auto">
          <a:xfrm>
            <a:off x="0" y="3717032"/>
            <a:ext cx="5113338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300" dirty="0">
                <a:solidFill>
                  <a:srgbClr val="005996"/>
                </a:solidFill>
              </a:rPr>
              <a:t>Динамика задолженности на розничном рынке электроэнергии перед Гарантирующими поставщиками </a:t>
            </a: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288033" y="5982379"/>
            <a:ext cx="4788023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 anchor="ctr">
            <a:spAutoFit/>
          </a:bodyPr>
          <a:lstStyle/>
          <a:p>
            <a:pPr eaLnBrk="0" hangingPunct="0">
              <a:defRPr/>
            </a:pPr>
            <a:r>
              <a:rPr lang="ru-RU" dirty="0">
                <a:solidFill>
                  <a:srgbClr val="C00000"/>
                </a:solidFill>
              </a:rPr>
              <a:t>Увеличение задолженности потребителей на розничном рынке может оказать негативное влияние на финансовую устойчивость Гарантирующих поставщиков и, как следствие, </a:t>
            </a:r>
            <a:r>
              <a:rPr lang="ru-RU" dirty="0" smtClean="0">
                <a:solidFill>
                  <a:srgbClr val="C00000"/>
                </a:solidFill>
              </a:rPr>
              <a:t>генерирующих и сетевых компаний.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137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" name="Object 16"/>
          <p:cNvGraphicFramePr>
            <a:graphicFrameLocks noChangeAspect="1"/>
          </p:cNvGraphicFramePr>
          <p:nvPr/>
        </p:nvGraphicFramePr>
        <p:xfrm>
          <a:off x="50800" y="1535584"/>
          <a:ext cx="4650928" cy="2165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1" name="Object 1"/>
          <p:cNvGraphicFramePr>
            <a:graphicFrameLocks noChangeAspect="1"/>
          </p:cNvGraphicFramePr>
          <p:nvPr/>
        </p:nvGraphicFramePr>
        <p:xfrm>
          <a:off x="1" y="4172024"/>
          <a:ext cx="4860031" cy="1921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3" name="Стрелка вверх 22"/>
          <p:cNvSpPr>
            <a:spLocks noChangeArrowheads="1"/>
          </p:cNvSpPr>
          <p:nvPr/>
        </p:nvSpPr>
        <p:spPr bwMode="auto">
          <a:xfrm>
            <a:off x="3491880" y="4797152"/>
            <a:ext cx="357187" cy="500062"/>
          </a:xfrm>
          <a:prstGeom prst="upArrow">
            <a:avLst>
              <a:gd name="adj1" fmla="val 50000"/>
              <a:gd name="adj2" fmla="val 49998"/>
            </a:avLst>
          </a:prstGeom>
          <a:solidFill>
            <a:srgbClr val="FF0000"/>
          </a:solidFill>
          <a:ln w="9525" algn="ctr">
            <a:noFill/>
            <a:miter lim="800000"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ru-RU" sz="1800" b="0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24" name="TextBox 9"/>
          <p:cNvSpPr txBox="1">
            <a:spLocks noChangeArrowheads="1"/>
          </p:cNvSpPr>
          <p:nvPr/>
        </p:nvSpPr>
        <p:spPr bwMode="auto">
          <a:xfrm>
            <a:off x="1529730" y="5020989"/>
            <a:ext cx="189750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dirty="0" smtClean="0">
                <a:solidFill>
                  <a:srgbClr val="005996"/>
                </a:solidFill>
              </a:rPr>
              <a:t>47,9</a:t>
            </a:r>
            <a:r>
              <a:rPr lang="ru-RU" sz="1800" dirty="0" smtClean="0">
                <a:solidFill>
                  <a:srgbClr val="005996"/>
                </a:solidFill>
              </a:rPr>
              <a:t> </a:t>
            </a:r>
            <a:r>
              <a:rPr lang="ru-RU" sz="1800" dirty="0">
                <a:solidFill>
                  <a:srgbClr val="005996"/>
                </a:solidFill>
              </a:rPr>
              <a:t>млрд. руб.</a:t>
            </a:r>
          </a:p>
        </p:txBody>
      </p:sp>
      <p:sp>
        <p:nvSpPr>
          <p:cNvPr id="25" name="TextBox 8"/>
          <p:cNvSpPr txBox="1">
            <a:spLocks noChangeArrowheads="1"/>
          </p:cNvSpPr>
          <p:nvPr/>
        </p:nvSpPr>
        <p:spPr bwMode="auto">
          <a:xfrm>
            <a:off x="1531317" y="4811439"/>
            <a:ext cx="19653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dirty="0"/>
              <a:t>Рост с</a:t>
            </a:r>
            <a:r>
              <a:rPr lang="en-US" sz="1400" dirty="0"/>
              <a:t> </a:t>
            </a:r>
            <a:r>
              <a:rPr lang="ru-RU" sz="1400" dirty="0"/>
              <a:t>начала года</a:t>
            </a:r>
          </a:p>
        </p:txBody>
      </p:sp>
      <p:graphicFrame>
        <p:nvGraphicFramePr>
          <p:cNvPr id="22" name="Chart 1"/>
          <p:cNvGraphicFramePr>
            <a:graphicFrameLocks/>
          </p:cNvGraphicFramePr>
          <p:nvPr/>
        </p:nvGraphicFramePr>
        <p:xfrm>
          <a:off x="5148064" y="1412776"/>
          <a:ext cx="3995936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7" name="Прямоугольник 16"/>
          <p:cNvSpPr/>
          <p:nvPr/>
        </p:nvSpPr>
        <p:spPr bwMode="auto">
          <a:xfrm>
            <a:off x="5122092" y="4571603"/>
            <a:ext cx="4021907" cy="288000"/>
          </a:xfrm>
          <a:prstGeom prst="rect">
            <a:avLst/>
          </a:prstGeom>
          <a:solidFill>
            <a:schemeClr val="tx2">
              <a:lumMod val="20000"/>
              <a:lumOff val="80000"/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tIns="0" rIns="0" bIns="0" anchor="ctr"/>
          <a:lstStyle/>
          <a:p>
            <a:pPr algn="ctr">
              <a:spcBef>
                <a:spcPct val="50000"/>
              </a:spcBef>
              <a:defRPr/>
            </a:pPr>
            <a:endParaRPr lang="ru-RU" sz="1500" dirty="0">
              <a:solidFill>
                <a:schemeClr val="accent2"/>
              </a:solidFill>
              <a:latin typeface="Arial" charset="0"/>
              <a:cs typeface="Arial" charset="0"/>
            </a:endParaRPr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5220072" y="4600178"/>
            <a:ext cx="3672408" cy="218521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square" lIns="0" tIns="0" rIns="0" bIns="0">
            <a:spAutoFit/>
          </a:bodyPr>
          <a:lstStyle/>
          <a:p>
            <a:pPr marL="266700" indent="-231775"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1500" dirty="0" smtClean="0">
                <a:solidFill>
                  <a:schemeClr val="tx2"/>
                </a:solidFill>
                <a:latin typeface="+mn-lt"/>
              </a:rPr>
              <a:t>По состоянию на 31.03.2011 на ОРЭМ</a:t>
            </a:r>
            <a:r>
              <a:rPr lang="en-US" sz="1500" dirty="0" smtClean="0">
                <a:solidFill>
                  <a:schemeClr val="tx2"/>
                </a:solidFill>
                <a:latin typeface="+mn-lt"/>
              </a:rPr>
              <a:t>:</a:t>
            </a:r>
            <a:r>
              <a:rPr lang="ru-RU" sz="1400" dirty="0" smtClean="0">
                <a:solidFill>
                  <a:schemeClr val="tx2"/>
                </a:solidFill>
                <a:latin typeface="+mn-lt"/>
              </a:rPr>
              <a:t>  </a:t>
            </a:r>
          </a:p>
          <a:p>
            <a:pPr marL="266700" indent="-231775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q"/>
              <a:defRPr/>
            </a:pPr>
            <a:r>
              <a:rPr lang="ru-RU" sz="1400" b="0" dirty="0" smtClean="0">
                <a:solidFill>
                  <a:schemeClr val="tx2"/>
                </a:solidFill>
                <a:latin typeface="+mn-lt"/>
              </a:rPr>
              <a:t>общая задолженность составила               23 618 млн. руб. с НДС</a:t>
            </a:r>
            <a:endParaRPr lang="en-US" sz="1400" b="0" dirty="0" smtClean="0">
              <a:solidFill>
                <a:schemeClr val="tx2"/>
              </a:solidFill>
              <a:latin typeface="+mn-lt"/>
            </a:endParaRPr>
          </a:p>
          <a:p>
            <a:pPr marL="266700" indent="-231775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q"/>
              <a:defRPr/>
            </a:pPr>
            <a:r>
              <a:rPr lang="ru-RU" sz="1400" dirty="0" smtClean="0"/>
              <a:t>задолженности не имеют </a:t>
            </a:r>
            <a:r>
              <a:rPr lang="en-US" sz="1400" dirty="0" smtClean="0"/>
              <a:t>                  </a:t>
            </a:r>
            <a:r>
              <a:rPr lang="ru-RU" sz="1400" dirty="0" smtClean="0"/>
              <a:t> </a:t>
            </a:r>
            <a:r>
              <a:rPr lang="ru-RU" sz="1400" b="0" dirty="0" smtClean="0">
                <a:solidFill>
                  <a:schemeClr val="tx2"/>
                </a:solidFill>
              </a:rPr>
              <a:t>ОЭС Урала</a:t>
            </a:r>
            <a:r>
              <a:rPr lang="en-US" sz="1400" b="0" dirty="0" smtClean="0">
                <a:solidFill>
                  <a:schemeClr val="tx2"/>
                </a:solidFill>
              </a:rPr>
              <a:t> </a:t>
            </a:r>
            <a:r>
              <a:rPr lang="ru-RU" sz="1400" b="0" dirty="0" smtClean="0">
                <a:solidFill>
                  <a:schemeClr val="tx2"/>
                </a:solidFill>
              </a:rPr>
              <a:t>и ОЭС Средней Волги</a:t>
            </a:r>
          </a:p>
          <a:p>
            <a:pPr marL="266700" indent="-231775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q"/>
              <a:defRPr/>
            </a:pPr>
            <a:r>
              <a:rPr lang="ru-RU" sz="1400" dirty="0" smtClean="0">
                <a:solidFill>
                  <a:srgbClr val="C00000"/>
                </a:solidFill>
              </a:rPr>
              <a:t>основным должником является              </a:t>
            </a:r>
            <a:r>
              <a:rPr lang="ru-RU" sz="1400" b="0" dirty="0" smtClean="0">
                <a:solidFill>
                  <a:schemeClr val="tx2"/>
                </a:solidFill>
              </a:rPr>
              <a:t>ОЭС Юга, в том числе на долю ОАО «МРСК Северного Кавказа» приходится 69,2% от общего объема задолженности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6"/>
          <p:cNvSpPr>
            <a:spLocks noGrp="1"/>
          </p:cNvSpPr>
          <p:nvPr>
            <p:ph type="title"/>
          </p:nvPr>
        </p:nvSpPr>
        <p:spPr>
          <a:xfrm>
            <a:off x="2034953" y="233912"/>
            <a:ext cx="6460460" cy="594833"/>
          </a:xfrm>
        </p:spPr>
        <p:txBody>
          <a:bodyPr/>
          <a:lstStyle/>
          <a:p>
            <a:pPr algn="l" eaLnBrk="1" hangingPunct="1"/>
            <a:r>
              <a:rPr lang="ru-RU" sz="1800" b="0" kern="1200" dirty="0" smtClean="0">
                <a:solidFill>
                  <a:srgbClr val="FFFFFF"/>
                </a:solidFill>
                <a:latin typeface="Arial"/>
                <a:ea typeface="+mn-ea"/>
                <a:cs typeface="Arial" charset="0"/>
              </a:rPr>
              <a:t>Принятые изменения в нормативно-правовую базу электроэнергетической отрасли</a:t>
            </a:r>
          </a:p>
        </p:txBody>
      </p:sp>
      <p:sp>
        <p:nvSpPr>
          <p:cNvPr id="3075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FBA9075-332F-47F3-8215-B863AAC7883F}" type="slidenum">
              <a:rPr lang="ru-RU" smtClean="0">
                <a:latin typeface="Arial" charset="0"/>
                <a:cs typeface="Arial" charset="0"/>
              </a:rPr>
              <a:pPr/>
              <a:t>32</a:t>
            </a:fld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214313" y="2428875"/>
            <a:ext cx="8785225" cy="149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2" tIns="45716" rIns="91432" bIns="45716" anchor="ctr">
            <a:spAutoFit/>
          </a:bodyPr>
          <a:lstStyle/>
          <a:p>
            <a:pPr marL="0" lvl="1" indent="-266700" algn="just">
              <a:spcBef>
                <a:spcPts val="0"/>
              </a:spcBef>
              <a:buClr>
                <a:srgbClr val="005996"/>
              </a:buClr>
              <a:buSzPct val="100000"/>
              <a:defRPr/>
            </a:pPr>
            <a:r>
              <a:rPr lang="ru-RU" sz="1300" dirty="0">
                <a:latin typeface="+mn-lt"/>
                <a:cs typeface="+mn-cs"/>
              </a:rPr>
              <a:t>Установлена обязанность производителей по заключению договоров поставки электрической энергии (мощности) для целей поставки населению, а также с покупателями, функционирующими в отдельных частях ценовых зон оптового рынка, определено понятие неценовых зон оптового рынка, установлен единые порядок и принципы государственного регулирования в электроэнергетике, а также закреплена обязанность владельцев генерирующего оборудования, установленная мощность которых равна или превышает 25 МВт реализовывать производимую электрическую энергию (мощность) только на оптовом рынке</a:t>
            </a:r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auto">
          <a:xfrm>
            <a:off x="179388" y="1268764"/>
            <a:ext cx="8785225" cy="1077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6" rIns="91432" bIns="45716" anchor="ctr">
            <a:spAutoFit/>
          </a:bodyPr>
          <a:lstStyle/>
          <a:p>
            <a:pPr>
              <a:spcAft>
                <a:spcPts val="0"/>
              </a:spcAft>
              <a:buClr>
                <a:srgbClr val="008000"/>
              </a:buClr>
              <a:buSzPct val="85000"/>
            </a:pPr>
            <a:r>
              <a:rPr lang="ru-RU" sz="1600" dirty="0">
                <a:solidFill>
                  <a:srgbClr val="A60010"/>
                </a:solidFill>
              </a:rPr>
              <a:t>Для законодательного обеспечения завершения переходного периода принят Федеральный закон от 26.07.2010 № 187-ФЗ «О внесении изменений в Федеральный закон «Об электроэнергетике» и Федеральный закон </a:t>
            </a:r>
            <a:endParaRPr lang="ru-RU" sz="1600" dirty="0" smtClean="0">
              <a:solidFill>
                <a:srgbClr val="A60010"/>
              </a:solidFill>
            </a:endParaRPr>
          </a:p>
          <a:p>
            <a:pPr>
              <a:spcAft>
                <a:spcPts val="900"/>
              </a:spcAft>
              <a:buClr>
                <a:srgbClr val="008000"/>
              </a:buClr>
              <a:buSzPct val="85000"/>
            </a:pPr>
            <a:r>
              <a:rPr lang="ru-RU" sz="1600" dirty="0" smtClean="0">
                <a:solidFill>
                  <a:srgbClr val="A60010"/>
                </a:solidFill>
              </a:rPr>
              <a:t>«</a:t>
            </a:r>
            <a:r>
              <a:rPr lang="ru-RU" sz="1600" dirty="0">
                <a:solidFill>
                  <a:srgbClr val="A60010"/>
                </a:solidFill>
              </a:rPr>
              <a:t>Об особенностях функционирования электроэнергетики в переходный период …»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5750" y="4214813"/>
            <a:ext cx="8572500" cy="19272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266700" algn="just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SzPct val="85000"/>
              <a:defRPr/>
            </a:pPr>
            <a:r>
              <a:rPr lang="ru-RU" sz="1600" dirty="0">
                <a:solidFill>
                  <a:srgbClr val="A60010"/>
                </a:solidFill>
                <a:latin typeface="Arial" pitchFamily="34" charset="0"/>
                <a:cs typeface="Arial" pitchFamily="34" charset="0"/>
              </a:rPr>
              <a:t>В целях обеспечения системной надежности функционирования </a:t>
            </a:r>
          </a:p>
          <a:p>
            <a:pPr indent="-266700" algn="just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SzPct val="85000"/>
              <a:defRPr/>
            </a:pPr>
            <a:r>
              <a:rPr lang="ru-RU" sz="1600" dirty="0">
                <a:solidFill>
                  <a:srgbClr val="A60010"/>
                </a:solidFill>
                <a:latin typeface="Arial" pitchFamily="34" charset="0"/>
                <a:cs typeface="Arial" pitchFamily="34" charset="0"/>
              </a:rPr>
              <a:t>электроэнергетики принят Федеральный закон от 28 декабря 2010 г. № 401-ФЗ «О внесении изменений в Федеральный закон «Об электроэнергетике» и отдельные законодательные акты Российской Федерации» (в Федеральные законы «Об акционерных обществах» и «Об обществах с ограниченной ответственностью»)</a:t>
            </a:r>
          </a:p>
          <a:p>
            <a:pPr marL="266700" indent="-266700" algn="just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SzPct val="85000"/>
              <a:defRPr/>
            </a:pPr>
            <a:endParaRPr lang="ru-RU" sz="1600" dirty="0">
              <a:solidFill>
                <a:srgbClr val="A60010"/>
              </a:solidFill>
              <a:latin typeface="Arial" pitchFamily="34" charset="0"/>
              <a:cs typeface="Arial" pitchFamily="34" charset="0"/>
            </a:endParaRPr>
          </a:p>
          <a:p>
            <a:pPr marL="0" lvl="1" indent="-266700" algn="just">
              <a:lnSpc>
                <a:spcPct val="95000"/>
              </a:lnSpc>
              <a:spcBef>
                <a:spcPts val="400"/>
              </a:spcBef>
              <a:buClr>
                <a:srgbClr val="005996"/>
              </a:buClr>
              <a:buSzPct val="100000"/>
              <a:defRPr/>
            </a:pPr>
            <a:r>
              <a:rPr lang="ru-RU" sz="1300" dirty="0">
                <a:latin typeface="Arial" pitchFamily="34" charset="0"/>
                <a:cs typeface="Arial" pitchFamily="34" charset="0"/>
              </a:rPr>
              <a:t>Исключена необходимость одобрения органами управления юридических лиц – участников ОРЭМ, сделок, совершаемых на ОРЭМ. </a:t>
            </a:r>
            <a:endParaRPr lang="ru-RU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6"/>
          <p:cNvSpPr>
            <a:spLocks noGrp="1"/>
          </p:cNvSpPr>
          <p:nvPr>
            <p:ph type="title"/>
          </p:nvPr>
        </p:nvSpPr>
        <p:spPr>
          <a:xfrm>
            <a:off x="2024322" y="191386"/>
            <a:ext cx="6524256" cy="616098"/>
          </a:xfrm>
        </p:spPr>
        <p:txBody>
          <a:bodyPr/>
          <a:lstStyle/>
          <a:p>
            <a:pPr algn="l" eaLnBrk="1" hangingPunct="1"/>
            <a:r>
              <a:rPr lang="ru-RU" sz="1800" b="0" kern="1200" dirty="0" smtClean="0">
                <a:solidFill>
                  <a:srgbClr val="FFFFFF"/>
                </a:solidFill>
                <a:latin typeface="Arial"/>
                <a:ea typeface="+mn-ea"/>
                <a:cs typeface="Arial" charset="0"/>
              </a:rPr>
              <a:t>Принятые изменения в нормативно-правовую базу электроэнергетической отрасли</a:t>
            </a:r>
          </a:p>
        </p:txBody>
      </p:sp>
      <p:sp>
        <p:nvSpPr>
          <p:cNvPr id="4099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C4B5076-14AE-4173-89BF-18471A194F7B}" type="slidenum">
              <a:rPr lang="ru-RU" smtClean="0">
                <a:latin typeface="Arial" charset="0"/>
                <a:cs typeface="Arial" charset="0"/>
              </a:rPr>
              <a:pPr/>
              <a:t>33</a:t>
            </a:fld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4100" name="Rectangle 7"/>
          <p:cNvSpPr>
            <a:spLocks noChangeArrowheads="1"/>
          </p:cNvSpPr>
          <p:nvPr/>
        </p:nvSpPr>
        <p:spPr bwMode="auto">
          <a:xfrm>
            <a:off x="179388" y="1028961"/>
            <a:ext cx="8964612" cy="5843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6" rIns="91432" bIns="45716" anchor="ctr">
            <a:spAutoFit/>
          </a:bodyPr>
          <a:lstStyle/>
          <a:p>
            <a:pPr marL="265113" indent="-265113">
              <a:lnSpc>
                <a:spcPct val="95000"/>
              </a:lnSpc>
              <a:buClr>
                <a:srgbClr val="008000"/>
              </a:buClr>
              <a:buSzPct val="85000"/>
            </a:pPr>
            <a:r>
              <a:rPr lang="ru-RU" sz="1600" dirty="0" smtClean="0">
                <a:solidFill>
                  <a:srgbClr val="A60010"/>
                </a:solidFill>
              </a:rPr>
              <a:t>В рамках завершения </a:t>
            </a:r>
            <a:r>
              <a:rPr lang="ru-RU" sz="1600" dirty="0">
                <a:solidFill>
                  <a:srgbClr val="A60010"/>
                </a:solidFill>
              </a:rPr>
              <a:t>переходного </a:t>
            </a:r>
            <a:r>
              <a:rPr lang="ru-RU" sz="1600" dirty="0" smtClean="0">
                <a:solidFill>
                  <a:srgbClr val="A60010"/>
                </a:solidFill>
              </a:rPr>
              <a:t>периода реформирования электроэнергетики в 2010 году были </a:t>
            </a:r>
            <a:r>
              <a:rPr lang="ru-RU" sz="1600" dirty="0">
                <a:solidFill>
                  <a:srgbClr val="A60010"/>
                </a:solidFill>
              </a:rPr>
              <a:t>разработаны и </a:t>
            </a:r>
            <a:r>
              <a:rPr lang="ru-RU" sz="1600" dirty="0" smtClean="0">
                <a:solidFill>
                  <a:srgbClr val="A60010"/>
                </a:solidFill>
              </a:rPr>
              <a:t>приняты следующие изменения в НПБ:</a:t>
            </a:r>
            <a:endParaRPr lang="ru-RU" sz="1600" dirty="0">
              <a:solidFill>
                <a:srgbClr val="A60010"/>
              </a:solidFill>
            </a:endParaRPr>
          </a:p>
          <a:p>
            <a:pPr marL="265113" lvl="1" indent="-265113">
              <a:lnSpc>
                <a:spcPct val="94000"/>
              </a:lnSpc>
              <a:spcBef>
                <a:spcPts val="400"/>
              </a:spcBef>
              <a:buClr>
                <a:srgbClr val="005996"/>
              </a:buClr>
              <a:buSzPct val="100000"/>
              <a:buFont typeface="Arial" charset="0"/>
              <a:buChar char="■"/>
            </a:pPr>
            <a:r>
              <a:rPr lang="ru-RU" sz="1300" dirty="0"/>
              <a:t>Постановления Правительства РФ от 24 февраля 2010 г. № 89 и от 14 апреля 2010 г. № 238, </a:t>
            </a:r>
            <a:r>
              <a:rPr lang="ru-RU" sz="1300" b="0" i="1" dirty="0"/>
              <a:t>которыми определены правила долгосрочного рынка мощности (ДРМ), определения максимальной и минимальной цены на мощность для проведения конкурентных отборов мощности, определения цены на мощность, продаваемую по договорам о предоставлении мощности, индексации цены на мощность, расчета составляющей цены на мощность, обеспечивающей возврат капитальных и эксплуатационных затрат</a:t>
            </a:r>
            <a:endParaRPr lang="en-US" sz="1300" b="0" i="1" dirty="0"/>
          </a:p>
          <a:p>
            <a:pPr marL="265113" lvl="1" indent="-265113">
              <a:lnSpc>
                <a:spcPct val="94000"/>
              </a:lnSpc>
              <a:spcBef>
                <a:spcPts val="400"/>
              </a:spcBef>
              <a:buClr>
                <a:srgbClr val="005996"/>
              </a:buClr>
              <a:buSzPct val="100000"/>
              <a:buFont typeface="Arial" charset="0"/>
              <a:buChar char="■"/>
            </a:pPr>
            <a:r>
              <a:rPr lang="ru-RU" sz="1300" dirty="0"/>
              <a:t>Постановление Правительства РФ от 24 декабря 2010 г. № 1107 «О внесении изменений в постановление Правительства Российской Федерации от 24 октября 2003 г. № 643 «О Правилах оптового рынка электрической энергии (мощности) переходного периода», </a:t>
            </a:r>
            <a:r>
              <a:rPr lang="ru-RU" sz="1300" b="0" i="1" dirty="0"/>
              <a:t>для обеспечения принятия в 2010 году необходимых тарифно-балансовых решений и совершения организационных действий для обеспечения внедрения в 2011 году целевой модели оптового рынка, в том числе уточнение понятия «неценовые зоны оптового рынка», регламентирована обязанность производителей по заключению договоров поставки электрической энергии (мощности) для целей поставки населению, а также с покупателями, функционирующими в отдельных частях ценовых зон оптового рынка, упрощение  доступа к торговой системе оптового рынка и получения (лишения) статуса субъекта оптового рынка </a:t>
            </a:r>
          </a:p>
          <a:p>
            <a:pPr marL="265113" lvl="1" indent="-265113">
              <a:lnSpc>
                <a:spcPct val="94000"/>
              </a:lnSpc>
              <a:spcBef>
                <a:spcPts val="400"/>
              </a:spcBef>
              <a:buClr>
                <a:srgbClr val="005996"/>
              </a:buClr>
              <a:buSzPct val="100000"/>
              <a:buFont typeface="Arial" charset="0"/>
              <a:buChar char="■"/>
            </a:pPr>
            <a:r>
              <a:rPr lang="ru-RU" sz="1300" dirty="0"/>
              <a:t>Постановление Правительства РФ от 27 декабря 2010 г. № 1172 «Об утверждении Правил оптового рынка электрической энергии и мощности и о внесении изменений в некоторые акты Правительства Российской Федерации по вопросам организации функционирования оптового рынка электрической энергии и мощности» (целевая модель), </a:t>
            </a:r>
            <a:r>
              <a:rPr lang="ru-RU" sz="1300" b="0" i="1" dirty="0"/>
              <a:t>для определения функционирования целевой модели оптового рынка электрической энергии и мощности, уточнение расчетов стоимости потерь и системных ограничений по свободным договорам, а также порядка определения объема мощности, фактически поставленного на оптовый рынок, нормативного закрепления особенностей правового статуса производителей, осуществляющих поставку в вынужденном режиме</a:t>
            </a:r>
            <a:endParaRPr lang="en-US" sz="1300" b="0" i="1" dirty="0"/>
          </a:p>
          <a:p>
            <a:pPr marL="265113" lvl="1" indent="-265113">
              <a:lnSpc>
                <a:spcPct val="94000"/>
              </a:lnSpc>
              <a:spcBef>
                <a:spcPts val="400"/>
              </a:spcBef>
              <a:buClr>
                <a:srgbClr val="005996"/>
              </a:buClr>
              <a:buSzPct val="100000"/>
              <a:buFont typeface="Arial" charset="0"/>
              <a:buChar char="■"/>
            </a:pPr>
            <a:r>
              <a:rPr lang="ru-RU" sz="1300" dirty="0"/>
              <a:t>Постановление Правительства РФ от </a:t>
            </a:r>
            <a:r>
              <a:rPr lang="en-US" sz="1300" dirty="0"/>
              <a:t>31</a:t>
            </a:r>
            <a:r>
              <a:rPr lang="ru-RU" sz="1300" dirty="0"/>
              <a:t> декабря 2010 г. № 12</a:t>
            </a:r>
            <a:r>
              <a:rPr lang="en-US" sz="1300" dirty="0"/>
              <a:t>42</a:t>
            </a:r>
            <a:r>
              <a:rPr lang="ru-RU" sz="1300" dirty="0"/>
              <a:t> «Об утверждении основных положений функционирования розничных рынков электрической энергии», </a:t>
            </a:r>
            <a:r>
              <a:rPr lang="ru-RU" sz="1300" b="0" i="1" dirty="0"/>
              <a:t>для обеспечения расчетов на розничном рынке электроэнергии в условиях доработки целевых правил розничных рынков электроэнергии 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6"/>
          <p:cNvSpPr>
            <a:spLocks noGrp="1"/>
          </p:cNvSpPr>
          <p:nvPr>
            <p:ph type="title"/>
          </p:nvPr>
        </p:nvSpPr>
        <p:spPr>
          <a:xfrm>
            <a:off x="2013689" y="212650"/>
            <a:ext cx="6534888" cy="594833"/>
          </a:xfrm>
        </p:spPr>
        <p:txBody>
          <a:bodyPr/>
          <a:lstStyle/>
          <a:p>
            <a:pPr algn="l" eaLnBrk="1" hangingPunct="1"/>
            <a:r>
              <a:rPr lang="ru-RU" sz="1800" b="0" kern="1200" dirty="0" smtClean="0">
                <a:solidFill>
                  <a:srgbClr val="FFFFFF"/>
                </a:solidFill>
                <a:latin typeface="Arial"/>
                <a:ea typeface="+mn-ea"/>
                <a:cs typeface="Arial" charset="0"/>
              </a:rPr>
              <a:t>Принятые изменения в нормативно-правовую базу электроэнергетической отрасли – Дальнейшее развитие</a:t>
            </a:r>
          </a:p>
        </p:txBody>
      </p:sp>
      <p:sp>
        <p:nvSpPr>
          <p:cNvPr id="5123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4092997-5A6F-4117-934C-3AF86714F604}" type="slidenum">
              <a:rPr lang="ru-RU" smtClean="0">
                <a:latin typeface="Arial" charset="0"/>
                <a:cs typeface="Arial" charset="0"/>
              </a:rPr>
              <a:pPr/>
              <a:t>34</a:t>
            </a:fld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5124" name="Rectangle 7"/>
          <p:cNvSpPr>
            <a:spLocks noChangeArrowheads="1"/>
          </p:cNvSpPr>
          <p:nvPr/>
        </p:nvSpPr>
        <p:spPr bwMode="auto">
          <a:xfrm>
            <a:off x="142875" y="1214438"/>
            <a:ext cx="9001125" cy="519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6" rIns="91432" bIns="45716" anchor="ctr">
            <a:spAutoFit/>
          </a:bodyPr>
          <a:lstStyle/>
          <a:p>
            <a:pPr marL="265113" indent="-265113">
              <a:lnSpc>
                <a:spcPct val="95000"/>
              </a:lnSpc>
              <a:buClr>
                <a:srgbClr val="008000"/>
              </a:buClr>
              <a:buSzPct val="85000"/>
            </a:pPr>
            <a:r>
              <a:rPr lang="ru-RU" sz="1600">
                <a:solidFill>
                  <a:srgbClr val="A60010"/>
                </a:solidFill>
              </a:rPr>
              <a:t>В целях дальнейшего совершенствования развития электроэнергетики разработаны и приняты:</a:t>
            </a:r>
          </a:p>
          <a:p>
            <a:pPr marL="265113" lvl="1" indent="-265113">
              <a:lnSpc>
                <a:spcPct val="94000"/>
              </a:lnSpc>
              <a:spcBef>
                <a:spcPts val="400"/>
              </a:spcBef>
              <a:buClr>
                <a:srgbClr val="005996"/>
              </a:buClr>
              <a:buSzPct val="100000"/>
              <a:buFont typeface="Arial" charset="0"/>
              <a:buChar char="■"/>
            </a:pPr>
            <a:r>
              <a:rPr lang="ru-RU" sz="1300"/>
              <a:t>Постановление Правительства РФ от 2 сентября 2010 г. № 670 «Об индикативных ценах на электрическую энергию и мощность для республики Дагестан и Карачаево-Черкесской Республики»</a:t>
            </a:r>
            <a:r>
              <a:rPr lang="ru-RU" sz="1300" b="0" i="1"/>
              <a:t> </a:t>
            </a:r>
          </a:p>
          <a:p>
            <a:pPr marL="265113" lvl="1" indent="-265113">
              <a:lnSpc>
                <a:spcPct val="94000"/>
              </a:lnSpc>
              <a:spcBef>
                <a:spcPts val="400"/>
              </a:spcBef>
              <a:buClr>
                <a:srgbClr val="005996"/>
              </a:buClr>
              <a:buSzPct val="100000"/>
              <a:buFont typeface="Arial" charset="0"/>
              <a:buChar char="■"/>
            </a:pPr>
            <a:r>
              <a:rPr lang="ru-RU" sz="1300"/>
              <a:t>Постановление Правительства РФ от 15 мая 2010 г. № 341 «Об утверждении Положения об особенностях предоставления технических условий, определения платы за технологическое присоединение и особенностях технологического присоединения к объектам электросетевого хозяйства энергопринимающих устройств потребителей электрической энергии  на территории муниципального образования город-курорт Сочи в период организации и проведения XXII Олимпийских зимних игр и XI Паралимпийских зимних игр 2014 года и о внесении изменений в некоторые акты Правительства Российской Федерации» </a:t>
            </a:r>
            <a:endParaRPr lang="ru-RU" sz="1300" b="0" i="1"/>
          </a:p>
          <a:p>
            <a:pPr marL="265113" lvl="1" indent="-265113">
              <a:lnSpc>
                <a:spcPct val="94000"/>
              </a:lnSpc>
              <a:spcBef>
                <a:spcPts val="400"/>
              </a:spcBef>
              <a:buClr>
                <a:srgbClr val="005996"/>
              </a:buClr>
              <a:buSzPct val="100000"/>
              <a:buFont typeface="Arial" charset="0"/>
              <a:buChar char="■"/>
            </a:pPr>
            <a:r>
              <a:rPr lang="ru-RU" sz="1300"/>
              <a:t>Постановление Правительства РФ от 21 апреля 2010 г. № 269 «О проведении конкурсов инвестиционных проектов по формированию перспективного технологического резерва мощностей про производству электрической энергии и внесении изменений в некоторые акты Правительства Российской Федерации»</a:t>
            </a:r>
          </a:p>
          <a:p>
            <a:pPr marL="265113" lvl="1" indent="-265113">
              <a:lnSpc>
                <a:spcPct val="94000"/>
              </a:lnSpc>
              <a:spcBef>
                <a:spcPts val="400"/>
              </a:spcBef>
              <a:buClr>
                <a:srgbClr val="005996"/>
              </a:buClr>
              <a:buSzPct val="100000"/>
              <a:buFont typeface="Arial" charset="0"/>
              <a:buChar char="■"/>
            </a:pPr>
            <a:r>
              <a:rPr lang="ru-RU" sz="1300"/>
              <a:t>Постановление Правительства РФ от 3 марта 2010 г. № 117 «О порядке отбора субъектов электроэнергетики и потребителей электрической энергии, оказывающих услуги по обеспечению системной надежности, и оказания таких услуг, а также об утверждении изменений, которые вносятся в акты Правительства Российской Федерации по вопросам оказания услуг по обеспечению системной надежности»</a:t>
            </a:r>
          </a:p>
          <a:p>
            <a:pPr marL="265113" lvl="1" indent="-265113">
              <a:lnSpc>
                <a:spcPct val="94000"/>
              </a:lnSpc>
              <a:spcBef>
                <a:spcPts val="400"/>
              </a:spcBef>
              <a:buClr>
                <a:srgbClr val="005996"/>
              </a:buClr>
              <a:buSzPct val="100000"/>
              <a:buFont typeface="Arial" charset="0"/>
              <a:buChar char="■"/>
            </a:pPr>
            <a:r>
              <a:rPr lang="ru-RU" sz="1300"/>
              <a:t>Постановление Правительства РФ от 24 сентября 2010 г. № 759 «О совершенствовании порядка технологического присоединения потребителей к электрическим сетям»</a:t>
            </a:r>
          </a:p>
          <a:p>
            <a:pPr marL="265113" lvl="1" indent="-265113">
              <a:lnSpc>
                <a:spcPct val="94000"/>
              </a:lnSpc>
              <a:spcBef>
                <a:spcPts val="400"/>
              </a:spcBef>
              <a:buClr>
                <a:srgbClr val="005996"/>
              </a:buClr>
              <a:buSzPct val="100000"/>
              <a:buFont typeface="Arial" charset="0"/>
              <a:buChar char="■"/>
            </a:pPr>
            <a:r>
              <a:rPr lang="ru-RU" sz="1300"/>
              <a:t>Распоряжение Правительства Российской Федерации от 27 декабря 2010 г. № 2446-р «Об утверждении государственной программы Российской Федерации «Энергосбережение и повышение энергетической эффективности на период до 2020 года».</a:t>
            </a:r>
            <a:endParaRPr lang="ru-RU" sz="1300" b="0" i="1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Номер слайда 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0057C0A-F091-4816-A5FD-50AAA330145F}" type="slidenum">
              <a:rPr lang="ru-RU" smtClean="0">
                <a:latin typeface="Arial" charset="0"/>
                <a:cs typeface="Arial" charset="0"/>
              </a:rPr>
              <a:pPr/>
              <a:t>35</a:t>
            </a:fld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10243" name="TextBox 9"/>
          <p:cNvSpPr txBox="1">
            <a:spLocks noChangeArrowheads="1"/>
          </p:cNvSpPr>
          <p:nvPr/>
        </p:nvSpPr>
        <p:spPr bwMode="auto">
          <a:xfrm>
            <a:off x="214313" y="1214438"/>
            <a:ext cx="8643937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рамках мероприятий по сдерживанию темпов роста цен на электрическую энергию </a:t>
            </a: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для конечных потребителей в 2011 году был разработан</a:t>
            </a:r>
            <a:r>
              <a:rPr lang="en-US" sz="14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и утвержден следующий комплекс мер (постановлением Правительства Российской Федерации № 1172 от 2</a:t>
            </a:r>
            <a:r>
              <a:rPr lang="en-US" sz="1400" b="0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 декабря 201</a:t>
            </a:r>
            <a:r>
              <a:rPr lang="en-US" sz="1400" b="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 год):</a:t>
            </a:r>
          </a:p>
          <a:p>
            <a:pPr lvl="1">
              <a:buFont typeface="Arial" charset="0"/>
              <a:buChar char="•"/>
              <a:defRPr/>
            </a:pP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0" i="1" dirty="0">
                <a:latin typeface="Times New Roman" pitchFamily="18" charset="0"/>
                <a:cs typeface="Times New Roman" pitchFamily="18" charset="0"/>
              </a:rPr>
              <a:t>Снижение целевых инвестиционных средств (ЦИС) в отношении действующих АЭС и ГЭС; </a:t>
            </a:r>
          </a:p>
          <a:p>
            <a:pPr lvl="1">
              <a:buFont typeface="Arial" charset="0"/>
              <a:buChar char="•"/>
              <a:defRPr/>
            </a:pPr>
            <a:r>
              <a:rPr lang="ru-RU" sz="1400" b="0" i="1" dirty="0">
                <a:latin typeface="Times New Roman" pitchFamily="18" charset="0"/>
                <a:cs typeface="Times New Roman" pitchFamily="18" charset="0"/>
              </a:rPr>
              <a:t>  Изменение принципов «привязки» вынужденной генерации по ценовой зоне;</a:t>
            </a:r>
          </a:p>
          <a:p>
            <a:pPr lvl="1">
              <a:buFont typeface="Arial" charset="0"/>
              <a:buChar char="•"/>
              <a:defRPr/>
            </a:pPr>
            <a:r>
              <a:rPr lang="ru-RU" sz="1400" b="0" i="1" dirty="0">
                <a:latin typeface="Times New Roman" pitchFamily="18" charset="0"/>
                <a:cs typeface="Times New Roman" pitchFamily="18" charset="0"/>
              </a:rPr>
              <a:t>  Пересмотр оплаты мощности генерации, получившей статус «вынужденная» на 2011 год;</a:t>
            </a:r>
          </a:p>
          <a:p>
            <a:pPr lvl="1">
              <a:buFont typeface="Arial" charset="0"/>
              <a:buChar char="•"/>
              <a:defRPr/>
            </a:pPr>
            <a:r>
              <a:rPr lang="ru-RU" sz="1400" b="0" i="1" dirty="0">
                <a:latin typeface="Times New Roman" pitchFamily="18" charset="0"/>
                <a:cs typeface="Times New Roman" pitchFamily="18" charset="0"/>
              </a:rPr>
              <a:t>  Снижение стоимости услуг ОАО «ФСК ЕЭС» на 2011 год за счет «сглаживания»; </a:t>
            </a:r>
          </a:p>
          <a:p>
            <a:pPr lvl="1">
              <a:buFont typeface="Arial" charset="0"/>
              <a:buChar char="•"/>
              <a:defRPr/>
            </a:pPr>
            <a:r>
              <a:rPr lang="ru-RU" sz="1400" b="0" i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b="0" i="1" dirty="0" err="1">
                <a:latin typeface="Times New Roman" pitchFamily="18" charset="0"/>
                <a:cs typeface="Times New Roman" pitchFamily="18" charset="0"/>
              </a:rPr>
              <a:t>Непроведение</a:t>
            </a:r>
            <a:r>
              <a:rPr lang="ru-RU" sz="1400" b="0" i="1" dirty="0">
                <a:latin typeface="Times New Roman" pitchFamily="18" charset="0"/>
                <a:cs typeface="Times New Roman" pitchFamily="18" charset="0"/>
              </a:rPr>
              <a:t> индексации цены КОМ и предельный уровень цены на 2011 год.</a:t>
            </a:r>
          </a:p>
          <a:p>
            <a:pPr lvl="1">
              <a:defRPr/>
            </a:pPr>
            <a:endParaRPr lang="ru-RU" sz="1000" b="0" dirty="0">
              <a:latin typeface="Times New Roman" pitchFamily="18" charset="0"/>
              <a:cs typeface="Times New Roman" pitchFamily="18" charset="0"/>
            </a:endParaRPr>
          </a:p>
          <a:p>
            <a:pPr marL="4763" lvl="1" indent="350838" algn="just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i="1" dirty="0">
                <a:latin typeface="Times New Roman" pitchFamily="18" charset="0"/>
                <a:cs typeface="Times New Roman" pitchFamily="18" charset="0"/>
              </a:rPr>
              <a:t>Органам исполнительной власти субъектов РФ поручено обеспечить снижение прироста региональных факторов до уровня не выше 15 % относительно 2010 года, в том числе за счет ограничений темпов роста НВВ, ТСО и сбытовой надбавки гарантирующих поставщиков.</a:t>
            </a:r>
          </a:p>
          <a:p>
            <a:pPr>
              <a:defRPr/>
            </a:pPr>
            <a:r>
              <a:rPr lang="ru-RU" sz="1400" i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">
              <a:defRPr/>
            </a:pPr>
            <a:r>
              <a:rPr lang="ru-RU" sz="20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Вместе с тем, данные мероприятия не затрагивают базовые принципы, заложенные в реформу электроэнергетики</a:t>
            </a:r>
            <a:r>
              <a:rPr lang="ru-RU" sz="16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-"/>
              <a:defRPr/>
            </a:pP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0" i="1" dirty="0">
                <a:latin typeface="Times New Roman" pitchFamily="18" charset="0"/>
                <a:cs typeface="Times New Roman" pitchFamily="18" charset="0"/>
              </a:rPr>
              <a:t>с 1.01.2011 в ценовых зонах ОРЭЭ (М) цена на покупную энергию (мощность) 100 % свободная, за   исключением поставок населению и покупателям в отдельных частях ценовых зон;</a:t>
            </a:r>
          </a:p>
          <a:p>
            <a:pPr algn="just">
              <a:buFontTx/>
              <a:buChar char="-"/>
              <a:defRPr/>
            </a:pPr>
            <a:r>
              <a:rPr lang="ru-RU" sz="1600" b="0" i="1" dirty="0">
                <a:latin typeface="Times New Roman" pitchFamily="18" charset="0"/>
                <a:cs typeface="Times New Roman" pitchFamily="18" charset="0"/>
              </a:rPr>
              <a:t> сохранены итоги КОМ;</a:t>
            </a:r>
          </a:p>
          <a:p>
            <a:pPr algn="just">
              <a:buFontTx/>
              <a:buChar char="-"/>
              <a:defRPr/>
            </a:pPr>
            <a:r>
              <a:rPr lang="ru-RU" sz="1600" b="0" i="1" dirty="0">
                <a:latin typeface="Times New Roman" pitchFamily="18" charset="0"/>
                <a:cs typeface="Times New Roman" pitchFamily="18" charset="0"/>
              </a:rPr>
              <a:t> сохраняется схема ДПМ;</a:t>
            </a:r>
          </a:p>
          <a:p>
            <a:pPr algn="just">
              <a:buFontTx/>
              <a:buChar char="-"/>
              <a:defRPr/>
            </a:pPr>
            <a:r>
              <a:rPr lang="ru-RU" sz="1600" b="0" i="1" dirty="0">
                <a:latin typeface="Times New Roman" pitchFamily="18" charset="0"/>
                <a:cs typeface="Times New Roman" pitchFamily="18" charset="0"/>
              </a:rPr>
              <a:t> с 1.01.2011 в ценовых зонах ОРЭЭ (М) электроэнергия на розничных рынках поставляется гарантирующими поставщиками (</a:t>
            </a:r>
            <a:r>
              <a:rPr lang="ru-RU" sz="1600" b="0" i="1" dirty="0" err="1">
                <a:latin typeface="Times New Roman" pitchFamily="18" charset="0"/>
                <a:cs typeface="Times New Roman" pitchFamily="18" charset="0"/>
              </a:rPr>
              <a:t>энергосбытовыми</a:t>
            </a:r>
            <a:r>
              <a:rPr lang="ru-RU" sz="1600" b="0" i="1" dirty="0">
                <a:latin typeface="Times New Roman" pitchFamily="18" charset="0"/>
                <a:cs typeface="Times New Roman" pitchFamily="18" charset="0"/>
              </a:rPr>
              <a:t> организациями) по свободным ценам, за исключением поставок для населения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052083" y="187067"/>
            <a:ext cx="6816799" cy="71437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ru-RU" sz="1800" b="0" dirty="0">
                <a:solidFill>
                  <a:srgbClr val="FFFFFF"/>
                </a:solidFill>
                <a:latin typeface="Arial"/>
              </a:rPr>
              <a:t>Принятые меры  по снижению стоимости покупной электрической энергии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2077493" y="276439"/>
            <a:ext cx="6588045" cy="5842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1800" b="0" kern="1200" dirty="0" smtClean="0">
                <a:solidFill>
                  <a:srgbClr val="FFFFFF"/>
                </a:solidFill>
                <a:latin typeface="Arial"/>
                <a:ea typeface="+mn-ea"/>
                <a:cs typeface="Arial" charset="0"/>
              </a:rPr>
              <a:t>Планируемые изменения в нормативно-правовую базу электроэнергетической отрасли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9570" y="1322526"/>
            <a:ext cx="8785225" cy="5016500"/>
          </a:xfrm>
        </p:spPr>
        <p:txBody>
          <a:bodyPr>
            <a:spAutoFit/>
          </a:bodyPr>
          <a:lstStyle/>
          <a:p>
            <a:pPr marL="266400" indent="-266400" algn="just"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SzPct val="85000"/>
              <a:buFont typeface="Wingdings 2" pitchFamily="18" charset="2"/>
              <a:buNone/>
              <a:defRPr/>
            </a:pPr>
            <a:r>
              <a:rPr lang="ru-RU" sz="1600" kern="1200" dirty="0" smtClean="0">
                <a:solidFill>
                  <a:srgbClr val="A60010"/>
                </a:solidFill>
                <a:cs typeface="Arial" pitchFamily="34" charset="0"/>
              </a:rPr>
              <a:t>В целях совершенствования в 2011 году нормативно-правовой базы электроэнергетической отрасли планируются внести изменения в </a:t>
            </a:r>
            <a:r>
              <a:rPr lang="ru-RU" sz="1600" kern="1200" dirty="0">
                <a:solidFill>
                  <a:srgbClr val="A60010"/>
                </a:solidFill>
                <a:cs typeface="Arial" pitchFamily="34" charset="0"/>
              </a:rPr>
              <a:t>части</a:t>
            </a:r>
            <a:r>
              <a:rPr lang="en-US" sz="1600" kern="1200" dirty="0">
                <a:solidFill>
                  <a:srgbClr val="A60010"/>
                </a:solidFill>
                <a:cs typeface="Arial" pitchFamily="34" charset="0"/>
              </a:rPr>
              <a:t>:</a:t>
            </a:r>
            <a:r>
              <a:rPr lang="ru-RU" sz="1600" kern="1200" dirty="0">
                <a:solidFill>
                  <a:srgbClr val="A60010"/>
                </a:solidFill>
                <a:cs typeface="Arial" pitchFamily="34" charset="0"/>
              </a:rPr>
              <a:t> </a:t>
            </a:r>
            <a:endParaRPr lang="ru-RU" sz="1600" kern="1200" dirty="0" smtClean="0">
              <a:solidFill>
                <a:srgbClr val="A60010"/>
              </a:solidFill>
              <a:cs typeface="Arial" pitchFamily="34" charset="0"/>
            </a:endParaRPr>
          </a:p>
          <a:p>
            <a:pPr marL="266400" indent="-266400">
              <a:spcBef>
                <a:spcPts val="0"/>
              </a:spcBef>
              <a:spcAft>
                <a:spcPts val="0"/>
              </a:spcAft>
              <a:buClr>
                <a:srgbClr val="008000"/>
              </a:buClr>
              <a:buSzPct val="85000"/>
              <a:buFont typeface="Wingdings 2" pitchFamily="18" charset="2"/>
              <a:buNone/>
              <a:defRPr/>
            </a:pPr>
            <a:endParaRPr lang="ru-RU" sz="1300" kern="1200" dirty="0"/>
          </a:p>
          <a:p>
            <a:pPr marL="266400" lvl="1" indent="-266400" algn="just">
              <a:spcBef>
                <a:spcPts val="600"/>
              </a:spcBef>
              <a:spcAft>
                <a:spcPts val="0"/>
              </a:spcAft>
              <a:buSzPct val="100000"/>
              <a:buFont typeface="Arial" pitchFamily="34" charset="0"/>
              <a:buChar char="■"/>
              <a:defRPr/>
            </a:pPr>
            <a:r>
              <a:rPr lang="ru-RU" sz="1500" kern="1200" dirty="0" smtClean="0">
                <a:ea typeface="+mn-ea"/>
                <a:cs typeface="+mn-cs"/>
              </a:rPr>
              <a:t>совершенствования модели долгосрочного рынка мощности (на 2013 и последующие годы), в том числе в части продвижения проектов модернизации генерирующего оборудования</a:t>
            </a:r>
          </a:p>
          <a:p>
            <a:pPr marL="266400" lvl="1" indent="-266400" algn="just">
              <a:spcBef>
                <a:spcPts val="600"/>
              </a:spcBef>
              <a:spcAft>
                <a:spcPts val="0"/>
              </a:spcAft>
              <a:buSzPct val="100000"/>
              <a:buFont typeface="Arial" pitchFamily="34" charset="0"/>
              <a:buChar char="■"/>
              <a:defRPr/>
            </a:pPr>
            <a:r>
              <a:rPr lang="ru-RU" sz="1500" kern="1200" dirty="0" smtClean="0">
                <a:ea typeface="+mn-ea"/>
                <a:cs typeface="+mn-cs"/>
              </a:rPr>
              <a:t>утверждения целевой модели функционирования розничных рынков </a:t>
            </a:r>
          </a:p>
          <a:p>
            <a:pPr marL="266400" lvl="1" indent="-266400" algn="just">
              <a:spcBef>
                <a:spcPts val="600"/>
              </a:spcBef>
              <a:spcAft>
                <a:spcPts val="0"/>
              </a:spcAft>
              <a:buSzPct val="100000"/>
              <a:buFont typeface="Arial" pitchFamily="34" charset="0"/>
              <a:buChar char="■"/>
              <a:defRPr/>
            </a:pPr>
            <a:r>
              <a:rPr lang="ru-RU" sz="1500" kern="1200" dirty="0" smtClean="0">
                <a:ea typeface="+mn-ea"/>
                <a:cs typeface="+mn-cs"/>
              </a:rPr>
              <a:t>снижения уровня издержек в отрасли и повышения уровня надежности энергоснабжения конечных потребителей</a:t>
            </a:r>
            <a:endParaRPr lang="ru-RU" sz="1500" kern="1200" dirty="0">
              <a:ea typeface="+mn-ea"/>
              <a:cs typeface="+mn-cs"/>
            </a:endParaRPr>
          </a:p>
          <a:p>
            <a:pPr marL="266400" lvl="1" indent="-266400" algn="just">
              <a:spcBef>
                <a:spcPts val="600"/>
              </a:spcBef>
              <a:spcAft>
                <a:spcPts val="0"/>
              </a:spcAft>
              <a:buSzPct val="100000"/>
              <a:buFont typeface="Arial" pitchFamily="34" charset="0"/>
              <a:buChar char="■"/>
              <a:defRPr/>
            </a:pPr>
            <a:r>
              <a:rPr lang="ru-RU" sz="1500" kern="1200" dirty="0" smtClean="0">
                <a:ea typeface="+mn-ea"/>
                <a:cs typeface="+mn-cs"/>
              </a:rPr>
              <a:t>усиления независимости НП «Совет рынка»</a:t>
            </a:r>
          </a:p>
          <a:p>
            <a:pPr marL="266400" lvl="1" indent="-266400" algn="just">
              <a:spcBef>
                <a:spcPts val="600"/>
              </a:spcBef>
              <a:spcAft>
                <a:spcPts val="0"/>
              </a:spcAft>
              <a:buSzPct val="100000"/>
              <a:buFont typeface="Arial" pitchFamily="34" charset="0"/>
              <a:buChar char="■"/>
              <a:defRPr/>
            </a:pPr>
            <a:r>
              <a:rPr lang="ru-RU" sz="1500" kern="1200" dirty="0" smtClean="0">
                <a:ea typeface="+mn-ea"/>
                <a:cs typeface="+mn-cs"/>
              </a:rPr>
              <a:t>развития конкуренции на рынках электроэнергии и мощности и повышения прозрачности при формировании цен в электроэнергетике</a:t>
            </a:r>
            <a:endParaRPr lang="ru-RU" sz="1500" kern="1200" dirty="0">
              <a:ea typeface="+mn-ea"/>
              <a:cs typeface="+mn-cs"/>
            </a:endParaRPr>
          </a:p>
          <a:p>
            <a:pPr marL="266400" lvl="1" indent="-266400" algn="just">
              <a:spcBef>
                <a:spcPts val="600"/>
              </a:spcBef>
              <a:spcAft>
                <a:spcPts val="0"/>
              </a:spcAft>
              <a:buSzPct val="100000"/>
              <a:buFont typeface="Arial" pitchFamily="34" charset="0"/>
              <a:buChar char="■"/>
              <a:defRPr/>
            </a:pPr>
            <a:r>
              <a:rPr lang="ru-RU" sz="1500" kern="1200" dirty="0" smtClean="0">
                <a:ea typeface="+mn-ea"/>
                <a:cs typeface="+mn-cs"/>
              </a:rPr>
              <a:t>совершенствования </a:t>
            </a:r>
            <a:r>
              <a:rPr lang="ru-RU" sz="1500" dirty="0" smtClean="0"/>
              <a:t>системы отраслевого контроля в электроэнергетике</a:t>
            </a:r>
            <a:endParaRPr lang="ru-RU" sz="1500" kern="1200" dirty="0" smtClean="0">
              <a:ea typeface="+mn-ea"/>
              <a:cs typeface="+mn-cs"/>
            </a:endParaRPr>
          </a:p>
          <a:p>
            <a:pPr marL="266400" lvl="1" indent="-266400" algn="just">
              <a:spcBef>
                <a:spcPts val="600"/>
              </a:spcBef>
              <a:spcAft>
                <a:spcPts val="0"/>
              </a:spcAft>
              <a:buSzPct val="100000"/>
              <a:buFont typeface="Arial" pitchFamily="34" charset="0"/>
              <a:buChar char="■"/>
              <a:defRPr/>
            </a:pPr>
            <a:r>
              <a:rPr lang="ru-RU" sz="1500" kern="1200" dirty="0" smtClean="0">
                <a:ea typeface="+mn-ea"/>
                <a:cs typeface="+mn-cs"/>
              </a:rPr>
              <a:t>стимулирования </a:t>
            </a:r>
            <a:r>
              <a:rPr lang="ru-RU" sz="1500" kern="1200" dirty="0">
                <a:ea typeface="+mn-ea"/>
                <a:cs typeface="+mn-cs"/>
              </a:rPr>
              <a:t>развития электроэнергетики на основе </a:t>
            </a:r>
            <a:r>
              <a:rPr lang="ru-RU" sz="1500" kern="1200" dirty="0" smtClean="0">
                <a:ea typeface="+mn-ea"/>
                <a:cs typeface="+mn-cs"/>
              </a:rPr>
              <a:t>ВИЭ</a:t>
            </a:r>
          </a:p>
          <a:p>
            <a:pPr marL="266400" lvl="1" indent="-266400" algn="just">
              <a:spcBef>
                <a:spcPts val="600"/>
              </a:spcBef>
              <a:spcAft>
                <a:spcPts val="0"/>
              </a:spcAft>
              <a:buSzPct val="100000"/>
              <a:buFont typeface="Arial" pitchFamily="34" charset="0"/>
              <a:buChar char="■"/>
              <a:defRPr/>
            </a:pPr>
            <a:r>
              <a:rPr lang="ru-RU" sz="1500" kern="1200" dirty="0" smtClean="0">
                <a:ea typeface="+mn-ea"/>
                <a:cs typeface="+mn-cs"/>
              </a:rPr>
              <a:t>уточнение порядка вывода объектов, функционирующих в режиме комбинированной выработки электрической и тепловой энергии, в ремонт и из эксплуатации</a:t>
            </a:r>
          </a:p>
          <a:p>
            <a:pPr marL="266400" lvl="1" indent="-266400" algn="just">
              <a:spcBef>
                <a:spcPts val="600"/>
              </a:spcBef>
              <a:spcAft>
                <a:spcPts val="0"/>
              </a:spcAft>
              <a:buSzPct val="100000"/>
              <a:buFont typeface="Arial" pitchFamily="34" charset="0"/>
              <a:buChar char="■"/>
              <a:defRPr/>
            </a:pPr>
            <a:r>
              <a:rPr lang="ru-RU" sz="1500" kern="1200" dirty="0" smtClean="0">
                <a:ea typeface="+mn-ea"/>
                <a:cs typeface="+mn-cs"/>
              </a:rPr>
              <a:t>нормативной регламентации перекрестного субсидирования в электроэнергетике</a:t>
            </a:r>
          </a:p>
          <a:p>
            <a:pPr marL="266400" lvl="1" indent="-266400" algn="just">
              <a:spcBef>
                <a:spcPts val="600"/>
              </a:spcBef>
              <a:spcAft>
                <a:spcPts val="0"/>
              </a:spcAft>
              <a:buSzPct val="100000"/>
              <a:buFont typeface="Arial" pitchFamily="34" charset="0"/>
              <a:buChar char="■"/>
              <a:defRPr/>
            </a:pPr>
            <a:r>
              <a:rPr lang="ru-RU" sz="1500" kern="1200" dirty="0" smtClean="0">
                <a:ea typeface="+mn-ea"/>
                <a:cs typeface="+mn-cs"/>
              </a:rPr>
              <a:t>определение правил коммерческого учета на розничном рынке </a:t>
            </a:r>
          </a:p>
        </p:txBody>
      </p:sp>
      <p:sp>
        <p:nvSpPr>
          <p:cNvPr id="8196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25FFDAE-7509-4788-849F-7DD1208D0894}" type="slidenum">
              <a:rPr lang="ru-RU" smtClean="0">
                <a:latin typeface="Arial" charset="0"/>
                <a:cs typeface="Arial" charset="0"/>
              </a:rPr>
              <a:pPr/>
              <a:t>36</a:t>
            </a:fld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 txBox="1">
            <a:spLocks noChangeArrowheads="1"/>
          </p:cNvSpPr>
          <p:nvPr/>
        </p:nvSpPr>
        <p:spPr bwMode="auto">
          <a:xfrm>
            <a:off x="1952625" y="0"/>
            <a:ext cx="7191375" cy="97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885" tIns="40025" rIns="80049" bIns="40025" anchor="ctr"/>
          <a:lstStyle/>
          <a:p>
            <a:pPr eaLnBrk="0" hangingPunct="0">
              <a:spcBef>
                <a:spcPct val="50000"/>
              </a:spcBef>
            </a:pPr>
            <a:endParaRPr lang="ru-RU" sz="1700" b="1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038979" y="324330"/>
            <a:ext cx="6630987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tabLst>
                <a:tab pos="457200" algn="l"/>
              </a:tabLst>
              <a:defRPr/>
            </a:pPr>
            <a:r>
              <a:rPr lang="ru-RU" sz="1800" b="0" dirty="0">
                <a:solidFill>
                  <a:srgbClr val="FFFFFF"/>
                </a:solidFill>
                <a:latin typeface="Arial"/>
              </a:rPr>
              <a:t>Итоги конкурентного </a:t>
            </a:r>
            <a:r>
              <a:rPr lang="ru-RU" sz="1800" b="0" dirty="0" smtClean="0">
                <a:solidFill>
                  <a:srgbClr val="FFFFFF"/>
                </a:solidFill>
                <a:latin typeface="Arial"/>
              </a:rPr>
              <a:t>отбора мощности </a:t>
            </a:r>
            <a:r>
              <a:rPr lang="ru-RU" sz="1800" b="0" dirty="0">
                <a:solidFill>
                  <a:srgbClr val="FFFFFF"/>
                </a:solidFill>
                <a:latin typeface="Arial"/>
              </a:rPr>
              <a:t>на 2011 год</a:t>
            </a:r>
          </a:p>
        </p:txBody>
      </p:sp>
      <p:sp>
        <p:nvSpPr>
          <p:cNvPr id="13316" name="TextBox 7"/>
          <p:cNvSpPr txBox="1">
            <a:spLocks noChangeArrowheads="1"/>
          </p:cNvSpPr>
          <p:nvPr/>
        </p:nvSpPr>
        <p:spPr bwMode="auto">
          <a:xfrm>
            <a:off x="142875" y="1285875"/>
            <a:ext cx="378618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1200" b="1">
                <a:solidFill>
                  <a:srgbClr val="03468C"/>
                </a:solidFill>
                <a:cs typeface="Arial" charset="0"/>
              </a:rPr>
              <a:t>    </a:t>
            </a:r>
            <a:r>
              <a:rPr lang="ru-RU" sz="1200" b="1">
                <a:solidFill>
                  <a:srgbClr val="03468C"/>
                </a:solidFill>
                <a:cs typeface="Arial" charset="0"/>
              </a:rPr>
              <a:t>Проведён конкурентный отбор мощности на 2011 год. Суммарный объем подлежащей обязательной покупке на оптовом рынке и отобранной в КОМ на 2011 год мощности составил 161 908 МВт. Объем не отобранной мощности составил 19 867 МВт.</a:t>
            </a:r>
          </a:p>
        </p:txBody>
      </p:sp>
      <p:pic>
        <p:nvPicPr>
          <p:cNvPr id="13317" name="Диаграмма 9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3" y="1428750"/>
            <a:ext cx="4643437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Rectangle 42"/>
          <p:cNvSpPr>
            <a:spLocks noChangeArrowheads="1"/>
          </p:cNvSpPr>
          <p:nvPr/>
        </p:nvSpPr>
        <p:spPr bwMode="auto">
          <a:xfrm>
            <a:off x="8670925" y="614363"/>
            <a:ext cx="431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600" b="1">
                <a:solidFill>
                  <a:srgbClr val="FFFFFF"/>
                </a:solidFill>
                <a:cs typeface="Arial" charset="0"/>
              </a:rPr>
              <a:t>14</a:t>
            </a:r>
          </a:p>
        </p:txBody>
      </p:sp>
      <p:sp>
        <p:nvSpPr>
          <p:cNvPr id="13319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593138" y="531813"/>
            <a:ext cx="550862" cy="508000"/>
          </a:xfrm>
          <a:noFill/>
        </p:spPr>
        <p:txBody>
          <a:bodyPr/>
          <a:lstStyle/>
          <a:p>
            <a:pPr fontAlgn="base">
              <a:spcAft>
                <a:spcPct val="0"/>
              </a:spcAft>
            </a:pPr>
            <a:fld id="{ECB47649-52B1-4501-8ADD-10761AFF6328}" type="slidenum">
              <a:rPr lang="ru-RU" smtClean="0">
                <a:latin typeface="Arial" charset="0"/>
                <a:cs typeface="Arial" charset="0"/>
              </a:rPr>
              <a:pPr fontAlgn="base">
                <a:spcAft>
                  <a:spcPct val="0"/>
                </a:spcAft>
              </a:pPr>
              <a:t>37</a:t>
            </a:fld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13320" name="TextBox 7"/>
          <p:cNvSpPr txBox="1">
            <a:spLocks noChangeArrowheads="1"/>
          </p:cNvSpPr>
          <p:nvPr/>
        </p:nvSpPr>
        <p:spPr bwMode="auto">
          <a:xfrm>
            <a:off x="214313" y="2500313"/>
            <a:ext cx="364331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1200" b="1">
                <a:solidFill>
                  <a:srgbClr val="03468C"/>
                </a:solidFill>
                <a:cs typeface="Arial" charset="0"/>
              </a:rPr>
              <a:t>     </a:t>
            </a:r>
            <a:r>
              <a:rPr lang="ru-RU" sz="1200" b="1">
                <a:solidFill>
                  <a:srgbClr val="03468C"/>
                </a:solidFill>
                <a:cs typeface="Arial" charset="0"/>
              </a:rPr>
              <a:t>В 27 ЗСП, включая ЗСП «Сибирь», отбор проводился с применением предельного размера цены.</a:t>
            </a:r>
            <a:endParaRPr lang="en-US" sz="1200" b="1">
              <a:solidFill>
                <a:srgbClr val="03468C"/>
              </a:solidFill>
              <a:cs typeface="Arial" charset="0"/>
            </a:endParaRPr>
          </a:p>
          <a:p>
            <a:pPr algn="just"/>
            <a:r>
              <a:rPr lang="ru-RU" sz="1200" b="1">
                <a:solidFill>
                  <a:srgbClr val="03468C"/>
                </a:solidFill>
                <a:cs typeface="Arial" charset="0"/>
              </a:rPr>
              <a:t> </a:t>
            </a:r>
            <a:r>
              <a:rPr lang="en-US" sz="1200" b="1">
                <a:solidFill>
                  <a:srgbClr val="03468C"/>
                </a:solidFill>
                <a:cs typeface="Arial" charset="0"/>
              </a:rPr>
              <a:t>   </a:t>
            </a:r>
            <a:r>
              <a:rPr lang="ru-RU" sz="1200" b="1">
                <a:solidFill>
                  <a:srgbClr val="03468C"/>
                </a:solidFill>
                <a:cs typeface="Arial" charset="0"/>
              </a:rPr>
              <a:t>Цена КОМ сложилась равной предельному размеру цены на мощность:</a:t>
            </a:r>
          </a:p>
          <a:p>
            <a:pPr algn="just"/>
            <a:endParaRPr lang="en-US" sz="1200" b="1">
              <a:solidFill>
                <a:srgbClr val="03468C"/>
              </a:solidFill>
              <a:cs typeface="Arial" charset="0"/>
            </a:endParaRPr>
          </a:p>
          <a:p>
            <a:pPr algn="just"/>
            <a:r>
              <a:rPr lang="en-US" sz="1200" b="1">
                <a:solidFill>
                  <a:srgbClr val="03468C"/>
                </a:solidFill>
                <a:cs typeface="Arial" charset="0"/>
              </a:rPr>
              <a:t>   </a:t>
            </a:r>
            <a:r>
              <a:rPr lang="ru-RU" sz="1200" b="1">
                <a:solidFill>
                  <a:srgbClr val="03468C"/>
                </a:solidFill>
                <a:cs typeface="Arial" charset="0"/>
              </a:rPr>
              <a:t>в ЗСП  I ценовой зоны –  118 125 руб/МВт в </a:t>
            </a:r>
            <a:r>
              <a:rPr lang="en-US" sz="1200" b="1">
                <a:solidFill>
                  <a:srgbClr val="03468C"/>
                </a:solidFill>
                <a:cs typeface="Arial" charset="0"/>
              </a:rPr>
              <a:t>  </a:t>
            </a:r>
            <a:r>
              <a:rPr lang="ru-RU" sz="1200" b="1">
                <a:solidFill>
                  <a:srgbClr val="03468C"/>
                </a:solidFill>
                <a:cs typeface="Arial" charset="0"/>
              </a:rPr>
              <a:t>мес. </a:t>
            </a:r>
          </a:p>
          <a:p>
            <a:pPr algn="just"/>
            <a:r>
              <a:rPr lang="en-US" sz="1200" b="1">
                <a:solidFill>
                  <a:srgbClr val="03468C"/>
                </a:solidFill>
                <a:cs typeface="Arial" charset="0"/>
              </a:rPr>
              <a:t>   </a:t>
            </a:r>
            <a:r>
              <a:rPr lang="ru-RU" sz="1200" b="1">
                <a:solidFill>
                  <a:srgbClr val="03468C"/>
                </a:solidFill>
                <a:cs typeface="Arial" charset="0"/>
              </a:rPr>
              <a:t>в ЗСП II ценовой зоны – 126 368 руб/МВт в мес.</a:t>
            </a:r>
          </a:p>
          <a:p>
            <a:pPr algn="just"/>
            <a:r>
              <a:rPr lang="en-US" sz="1200" b="1">
                <a:solidFill>
                  <a:srgbClr val="03468C"/>
                </a:solidFill>
                <a:cs typeface="Arial" charset="0"/>
              </a:rPr>
              <a:t>   </a:t>
            </a:r>
            <a:r>
              <a:rPr lang="ru-RU" sz="1200" b="1">
                <a:solidFill>
                  <a:srgbClr val="03468C"/>
                </a:solidFill>
                <a:cs typeface="Arial" charset="0"/>
              </a:rPr>
              <a:t>в ЗСП Кольская, цена КОМ сложилась ниже предельного уровня - 118 124 руб/МВт в мес.</a:t>
            </a:r>
          </a:p>
        </p:txBody>
      </p:sp>
      <p:sp>
        <p:nvSpPr>
          <p:cNvPr id="13321" name="Прямоугольник 10"/>
          <p:cNvSpPr>
            <a:spLocks noChangeArrowheads="1"/>
          </p:cNvSpPr>
          <p:nvPr/>
        </p:nvSpPr>
        <p:spPr bwMode="auto">
          <a:xfrm>
            <a:off x="1714500" y="5143500"/>
            <a:ext cx="5715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400" b="1" dirty="0">
                <a:solidFill>
                  <a:srgbClr val="03468C"/>
                </a:solidFill>
                <a:cs typeface="Arial" charset="0"/>
              </a:rPr>
              <a:t>В ЗСП, в которых КОМ проводился без применения предельного размера, цена на мощность сложилась </a:t>
            </a:r>
            <a:r>
              <a:rPr lang="ru-RU" sz="1400" b="1" dirty="0" smtClean="0">
                <a:solidFill>
                  <a:srgbClr val="03468C"/>
                </a:solidFill>
                <a:cs typeface="Arial" charset="0"/>
              </a:rPr>
              <a:t>равной для ЗСП Центра и Урала - 123 </a:t>
            </a:r>
            <a:r>
              <a:rPr lang="ru-RU" sz="1400" b="1" dirty="0">
                <a:solidFill>
                  <a:srgbClr val="03468C"/>
                </a:solidFill>
                <a:cs typeface="Arial" charset="0"/>
              </a:rPr>
              <a:t>000 </a:t>
            </a:r>
            <a:r>
              <a:rPr lang="ru-RU" sz="1400" b="1" dirty="0" err="1">
                <a:solidFill>
                  <a:srgbClr val="03468C"/>
                </a:solidFill>
                <a:cs typeface="Arial" charset="0"/>
              </a:rPr>
              <a:t>руб</a:t>
            </a:r>
            <a:r>
              <a:rPr lang="ru-RU" sz="1400" b="1" dirty="0">
                <a:solidFill>
                  <a:srgbClr val="03468C"/>
                </a:solidFill>
                <a:cs typeface="Arial" charset="0"/>
              </a:rPr>
              <a:t>/МВт в мес.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6"/>
          <p:cNvSpPr>
            <a:spLocks noGrp="1"/>
          </p:cNvSpPr>
          <p:nvPr>
            <p:ph type="title"/>
          </p:nvPr>
        </p:nvSpPr>
        <p:spPr>
          <a:xfrm>
            <a:off x="2077493" y="350862"/>
            <a:ext cx="6247809" cy="382181"/>
          </a:xfrm>
        </p:spPr>
        <p:txBody>
          <a:bodyPr/>
          <a:lstStyle/>
          <a:p>
            <a:pPr algn="l">
              <a:tabLst>
                <a:tab pos="457200" algn="l"/>
              </a:tabLst>
              <a:defRPr/>
            </a:pPr>
            <a:r>
              <a:rPr lang="ru-RU" sz="1800" b="0" kern="1200" dirty="0" smtClean="0">
                <a:solidFill>
                  <a:srgbClr val="FFFFFF"/>
                </a:solidFill>
                <a:latin typeface="Arial"/>
                <a:ea typeface="+mn-ea"/>
                <a:cs typeface="Arial" charset="0"/>
              </a:rPr>
              <a:t>Конкурентный отбор мощности на 2012 год</a:t>
            </a:r>
          </a:p>
        </p:txBody>
      </p:sp>
      <p:sp>
        <p:nvSpPr>
          <p:cNvPr id="4099" name="Содержимое 7"/>
          <p:cNvSpPr>
            <a:spLocks noGrp="1"/>
          </p:cNvSpPr>
          <p:nvPr>
            <p:ph sz="half" idx="1"/>
          </p:nvPr>
        </p:nvSpPr>
        <p:spPr>
          <a:xfrm>
            <a:off x="132243" y="2460771"/>
            <a:ext cx="2642856" cy="3472195"/>
          </a:xfrm>
        </p:spPr>
        <p:txBody>
          <a:bodyPr/>
          <a:lstStyle/>
          <a:p>
            <a:pPr marL="0" indent="0" algn="just">
              <a:buFont typeface="Arial" charset="0"/>
              <a:buNone/>
              <a:defRPr/>
            </a:pPr>
            <a:r>
              <a:rPr lang="ru-RU" sz="1200" kern="1200" dirty="0" smtClean="0">
                <a:solidFill>
                  <a:srgbClr val="03468C"/>
                </a:solidFill>
                <a:latin typeface="Arial" charset="0"/>
                <a:cs typeface="Arial" charset="0"/>
              </a:rPr>
              <a:t>При подготовке к проведению КОМ на 2012 год предлагается</a:t>
            </a:r>
            <a:r>
              <a:rPr lang="en-US" sz="1200" kern="1200" dirty="0" smtClean="0">
                <a:solidFill>
                  <a:srgbClr val="03468C"/>
                </a:solidFill>
                <a:latin typeface="Arial" charset="0"/>
                <a:cs typeface="Arial" charset="0"/>
              </a:rPr>
              <a:t> </a:t>
            </a:r>
            <a:r>
              <a:rPr lang="ru-RU" sz="1200" kern="1200" dirty="0" smtClean="0">
                <a:solidFill>
                  <a:srgbClr val="03468C"/>
                </a:solidFill>
                <a:latin typeface="Arial" charset="0"/>
                <a:cs typeface="Arial" charset="0"/>
              </a:rPr>
              <a:t>внести изменения в приказ Минэнерго России № 431 от 07.09.2010 «О порядке определения величины спроса…» и «Порядке определения плановых коэффициентов резервирования мощности в ЗСП…» в части уточнения порядка определения спроса и коэффициента  резервирования.</a:t>
            </a:r>
          </a:p>
        </p:txBody>
      </p:sp>
      <p:pic>
        <p:nvPicPr>
          <p:cNvPr id="17412" name="Содержимое 9" descr="SCAN2740_001.t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775098" y="2214563"/>
            <a:ext cx="6368902" cy="4452052"/>
          </a:xfrm>
        </p:spPr>
      </p:pic>
      <p:sp>
        <p:nvSpPr>
          <p:cNvPr id="17413" name="Номер слайда 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F94F0FA-5661-4CB8-BA57-0F4BD3658EBD}" type="slidenum">
              <a:rPr lang="ru-RU" smtClean="0">
                <a:latin typeface="Arial" charset="0"/>
                <a:cs typeface="Arial" charset="0"/>
              </a:rPr>
              <a:pPr/>
              <a:t>38</a:t>
            </a:fld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7174" name="TextBox 9"/>
          <p:cNvSpPr txBox="1">
            <a:spLocks noChangeArrowheads="1"/>
          </p:cNvSpPr>
          <p:nvPr/>
        </p:nvSpPr>
        <p:spPr bwMode="auto">
          <a:xfrm>
            <a:off x="0" y="1071563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dirty="0">
                <a:solidFill>
                  <a:srgbClr val="03468C"/>
                </a:solidFill>
              </a:rPr>
              <a:t>    Проведение конкурентного отбора мощности на 2012 год предполагается </a:t>
            </a:r>
            <a:r>
              <a:rPr lang="ru-RU" sz="1600" dirty="0" smtClean="0">
                <a:solidFill>
                  <a:srgbClr val="03468C"/>
                </a:solidFill>
              </a:rPr>
              <a:t>осуществить в </a:t>
            </a:r>
            <a:r>
              <a:rPr lang="ru-RU" sz="1600" dirty="0">
                <a:solidFill>
                  <a:srgbClr val="03468C"/>
                </a:solidFill>
              </a:rPr>
              <a:t>рамках утвержденного постановления Правительства Российской Федерации «О правилах оптового рынка электрической энергии и мощности» от 27 декабря 2010 г. №1172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93875" y="157163"/>
            <a:ext cx="7350125" cy="925512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 sz="2000" i="1" kern="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6"/>
          <p:cNvSpPr>
            <a:spLocks noGrp="1"/>
          </p:cNvSpPr>
          <p:nvPr>
            <p:ph type="title"/>
          </p:nvPr>
        </p:nvSpPr>
        <p:spPr>
          <a:xfrm>
            <a:off x="2073349" y="212655"/>
            <a:ext cx="6544856" cy="669260"/>
          </a:xfrm>
        </p:spPr>
        <p:txBody>
          <a:bodyPr/>
          <a:lstStyle/>
          <a:p>
            <a:pPr algn="l">
              <a:tabLst>
                <a:tab pos="457200" algn="l"/>
              </a:tabLst>
              <a:defRPr/>
            </a:pPr>
            <a:r>
              <a:rPr lang="ru-RU" sz="1800" b="0" kern="1200" dirty="0" smtClean="0">
                <a:solidFill>
                  <a:srgbClr val="FFFFFF"/>
                </a:solidFill>
                <a:latin typeface="Arial"/>
                <a:ea typeface="+mn-ea"/>
                <a:cs typeface="Arial" charset="0"/>
              </a:rPr>
              <a:t>Основные результаты функционирования рынка электроэнергетики и задачи на 2011-2012 год</a:t>
            </a:r>
          </a:p>
        </p:txBody>
      </p:sp>
      <p:sp>
        <p:nvSpPr>
          <p:cNvPr id="45059" name="Номер слайда 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54A76EB-6BDE-42B7-804A-B40192F8945B}" type="slidenum">
              <a:rPr lang="ru-RU" smtClean="0"/>
              <a:pPr/>
              <a:t>39</a:t>
            </a:fld>
            <a:endParaRPr lang="ru-RU" smtClean="0"/>
          </a:p>
        </p:txBody>
      </p:sp>
      <p:sp>
        <p:nvSpPr>
          <p:cNvPr id="45060" name="TextBox 9"/>
          <p:cNvSpPr txBox="1">
            <a:spLocks noChangeArrowheads="1"/>
          </p:cNvSpPr>
          <p:nvPr/>
        </p:nvSpPr>
        <p:spPr bwMode="auto">
          <a:xfrm>
            <a:off x="203200" y="1214438"/>
            <a:ext cx="8643938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1800" dirty="0">
                <a:solidFill>
                  <a:srgbClr val="1F497D"/>
                </a:solidFill>
                <a:latin typeface="+mn-lt"/>
                <a:cs typeface="Times New Roman" pitchFamily="18" charset="0"/>
              </a:rPr>
              <a:t>Основные результаты 2010 года</a:t>
            </a:r>
            <a:r>
              <a:rPr lang="en-US" sz="1800" dirty="0">
                <a:solidFill>
                  <a:srgbClr val="1F497D"/>
                </a:solidFill>
                <a:latin typeface="+mn-lt"/>
                <a:cs typeface="Times New Roman" pitchFamily="18" charset="0"/>
              </a:rPr>
              <a:t>:</a:t>
            </a:r>
            <a:endParaRPr lang="ru-RU" sz="1800" dirty="0">
              <a:solidFill>
                <a:srgbClr val="1F497D"/>
              </a:solidFill>
              <a:latin typeface="+mn-lt"/>
              <a:cs typeface="Times New Roman" pitchFamily="18" charset="0"/>
            </a:endParaRPr>
          </a:p>
          <a:p>
            <a:pPr>
              <a:defRPr/>
            </a:pPr>
            <a:endParaRPr lang="ru-RU" sz="1400" b="0" dirty="0">
              <a:solidFill>
                <a:srgbClr val="1F497D"/>
              </a:solidFill>
              <a:latin typeface="+mn-lt"/>
              <a:cs typeface="Times New Roman" pitchFamily="18" charset="0"/>
            </a:endParaRPr>
          </a:p>
          <a:p>
            <a:pPr lvl="1">
              <a:buFont typeface="Arial" pitchFamily="34" charset="0"/>
              <a:buChar char="•"/>
              <a:defRPr/>
            </a:pPr>
            <a:r>
              <a:rPr lang="ru-RU" sz="1400" b="0" dirty="0">
                <a:solidFill>
                  <a:srgbClr val="1F497D"/>
                </a:solidFill>
                <a:latin typeface="+mn-lt"/>
                <a:cs typeface="Times New Roman" pitchFamily="18" charset="0"/>
              </a:rPr>
              <a:t>окончание</a:t>
            </a:r>
            <a:r>
              <a:rPr lang="en-US" sz="1400" b="0" dirty="0">
                <a:solidFill>
                  <a:srgbClr val="1F497D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1400" b="0" dirty="0">
                <a:solidFill>
                  <a:srgbClr val="1F497D"/>
                </a:solidFill>
                <a:latin typeface="+mn-lt"/>
                <a:cs typeface="Times New Roman" pitchFamily="18" charset="0"/>
              </a:rPr>
              <a:t>переходного периода реформирования электроэнергетики  – 100% либерализация рынка (за исключением потребления населением и приравненным к  нему категориям потребителей</a:t>
            </a:r>
            <a:r>
              <a:rPr lang="en-US" sz="1400" b="0" dirty="0">
                <a:solidFill>
                  <a:srgbClr val="1F497D"/>
                </a:solidFill>
                <a:latin typeface="+mn-lt"/>
                <a:cs typeface="Times New Roman" pitchFamily="18" charset="0"/>
              </a:rPr>
              <a:t>;</a:t>
            </a:r>
            <a:r>
              <a:rPr lang="ru-RU" sz="1400" b="0" dirty="0">
                <a:solidFill>
                  <a:srgbClr val="1F497D"/>
                </a:solidFill>
                <a:latin typeface="+mn-lt"/>
                <a:cs typeface="Times New Roman" pitchFamily="18" charset="0"/>
              </a:rPr>
              <a:t> </a:t>
            </a:r>
          </a:p>
          <a:p>
            <a:pPr>
              <a:buFont typeface="Arial" pitchFamily="34" charset="0"/>
              <a:buChar char="•"/>
              <a:defRPr/>
            </a:pPr>
            <a:endParaRPr lang="ru-RU" sz="1400" b="0" dirty="0">
              <a:solidFill>
                <a:srgbClr val="1F497D"/>
              </a:solidFill>
              <a:latin typeface="+mn-lt"/>
              <a:cs typeface="Times New Roman" pitchFamily="18" charset="0"/>
            </a:endParaRPr>
          </a:p>
          <a:p>
            <a:pPr lvl="1">
              <a:buFont typeface="Arial" pitchFamily="34" charset="0"/>
              <a:buChar char="•"/>
              <a:defRPr/>
            </a:pPr>
            <a:r>
              <a:rPr lang="ru-RU" sz="1400" b="0" dirty="0">
                <a:solidFill>
                  <a:srgbClr val="1F497D"/>
                </a:solidFill>
                <a:latin typeface="+mn-lt"/>
                <a:cs typeface="Times New Roman" pitchFamily="18" charset="0"/>
              </a:rPr>
              <a:t>проведен КОМ на 2011 год – с 1 января 2011 года началась оплата мощности  по его результатам</a:t>
            </a:r>
            <a:r>
              <a:rPr lang="en-US" sz="1400" b="0" dirty="0">
                <a:solidFill>
                  <a:srgbClr val="1F497D"/>
                </a:solidFill>
                <a:latin typeface="+mn-lt"/>
                <a:cs typeface="Times New Roman" pitchFamily="18" charset="0"/>
              </a:rPr>
              <a:t>;</a:t>
            </a:r>
            <a:endParaRPr lang="ru-RU" sz="1400" b="0" dirty="0">
              <a:solidFill>
                <a:srgbClr val="1F497D"/>
              </a:solidFill>
              <a:latin typeface="+mn-lt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  <a:defRPr/>
            </a:pPr>
            <a:endParaRPr lang="ru-RU" sz="1400" b="0" dirty="0">
              <a:solidFill>
                <a:srgbClr val="1F497D"/>
              </a:solidFill>
              <a:latin typeface="+mn-lt"/>
              <a:cs typeface="Times New Roman" pitchFamily="18" charset="0"/>
            </a:endParaRPr>
          </a:p>
          <a:p>
            <a:pPr lvl="1">
              <a:buFont typeface="Arial" pitchFamily="34" charset="0"/>
              <a:buChar char="•"/>
              <a:defRPr/>
            </a:pPr>
            <a:r>
              <a:rPr lang="ru-RU" sz="1400" b="0" dirty="0">
                <a:solidFill>
                  <a:srgbClr val="1F497D"/>
                </a:solidFill>
                <a:latin typeface="+mn-lt"/>
                <a:cs typeface="Times New Roman" pitchFamily="18" charset="0"/>
              </a:rPr>
              <a:t>проведена договорная компания и заключены договора о предоставлении мощности – </a:t>
            </a:r>
            <a:endParaRPr lang="en-US" sz="1400" b="0" dirty="0" smtClean="0">
              <a:solidFill>
                <a:srgbClr val="1F497D"/>
              </a:solidFill>
              <a:latin typeface="+mn-lt"/>
              <a:cs typeface="Times New Roman" pitchFamily="18" charset="0"/>
            </a:endParaRPr>
          </a:p>
          <a:p>
            <a:pPr lvl="1">
              <a:defRPr/>
            </a:pPr>
            <a:r>
              <a:rPr lang="ru-RU" sz="1400" b="0" dirty="0" smtClean="0">
                <a:solidFill>
                  <a:srgbClr val="1F497D"/>
                </a:solidFill>
                <a:latin typeface="+mn-lt"/>
                <a:cs typeface="Times New Roman" pitchFamily="18" charset="0"/>
              </a:rPr>
              <a:t>с </a:t>
            </a:r>
            <a:r>
              <a:rPr lang="ru-RU" sz="1400" b="0" dirty="0">
                <a:solidFill>
                  <a:srgbClr val="1F497D"/>
                </a:solidFill>
                <a:latin typeface="+mn-lt"/>
                <a:cs typeface="Times New Roman" pitchFamily="18" charset="0"/>
              </a:rPr>
              <a:t>1 января 2011 года началась оплата мощности по ДПМ, для новых и модернизируемых генерирующих мощностей.</a:t>
            </a:r>
          </a:p>
          <a:p>
            <a:pPr>
              <a:buFont typeface="Arial" pitchFamily="34" charset="0"/>
              <a:buChar char="•"/>
              <a:defRPr/>
            </a:pPr>
            <a:endParaRPr lang="ru-RU" sz="1400" b="0" dirty="0">
              <a:solidFill>
                <a:srgbClr val="1F497D"/>
              </a:solidFill>
              <a:latin typeface="+mn-lt"/>
              <a:cs typeface="Times New Roman" pitchFamily="18" charset="0"/>
            </a:endParaRPr>
          </a:p>
          <a:p>
            <a:pPr>
              <a:defRPr/>
            </a:pPr>
            <a:r>
              <a:rPr lang="ru-RU" sz="1800" dirty="0">
                <a:solidFill>
                  <a:srgbClr val="1F497D"/>
                </a:solidFill>
                <a:latin typeface="+mn-lt"/>
                <a:cs typeface="Times New Roman" pitchFamily="18" charset="0"/>
              </a:rPr>
              <a:t>Основные задачи на 2011 – 2012 годы</a:t>
            </a:r>
            <a:r>
              <a:rPr lang="en-US" sz="1800" dirty="0">
                <a:solidFill>
                  <a:srgbClr val="1F497D"/>
                </a:solidFill>
                <a:latin typeface="+mn-lt"/>
                <a:cs typeface="Times New Roman" pitchFamily="18" charset="0"/>
              </a:rPr>
              <a:t>:</a:t>
            </a:r>
            <a:endParaRPr lang="ru-RU" sz="1800" dirty="0">
              <a:solidFill>
                <a:srgbClr val="1F497D"/>
              </a:solidFill>
              <a:latin typeface="+mn-lt"/>
              <a:cs typeface="Times New Roman" pitchFamily="18" charset="0"/>
            </a:endParaRPr>
          </a:p>
          <a:p>
            <a:pPr>
              <a:defRPr/>
            </a:pPr>
            <a:endParaRPr lang="ru-RU" sz="1400" b="0" dirty="0">
              <a:solidFill>
                <a:srgbClr val="1F497D"/>
              </a:solidFill>
              <a:latin typeface="+mn-lt"/>
              <a:cs typeface="Times New Roman" pitchFamily="18" charset="0"/>
            </a:endParaRPr>
          </a:p>
          <a:p>
            <a:pPr lvl="1">
              <a:buFont typeface="Arial" pitchFamily="34" charset="0"/>
              <a:buChar char="•"/>
              <a:defRPr/>
            </a:pPr>
            <a:r>
              <a:rPr lang="ru-RU" sz="1400" b="0" dirty="0">
                <a:solidFill>
                  <a:srgbClr val="1F497D"/>
                </a:solidFill>
                <a:latin typeface="+mn-lt"/>
                <a:cs typeface="Times New Roman" pitchFamily="18" charset="0"/>
              </a:rPr>
              <a:t>проведение конкурентного отбора мощности на 2012 год с учетом опыта проведения КОМ на 2011 год</a:t>
            </a:r>
            <a:r>
              <a:rPr lang="en-US" sz="1400" b="0" dirty="0">
                <a:solidFill>
                  <a:srgbClr val="1F497D"/>
                </a:solidFill>
                <a:latin typeface="+mn-lt"/>
                <a:cs typeface="Times New Roman" pitchFamily="18" charset="0"/>
              </a:rPr>
              <a:t>;</a:t>
            </a:r>
            <a:endParaRPr lang="ru-RU" sz="1400" b="0" dirty="0">
              <a:solidFill>
                <a:srgbClr val="1F497D"/>
              </a:solidFill>
              <a:latin typeface="+mn-lt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  <a:defRPr/>
            </a:pPr>
            <a:endParaRPr lang="ru-RU" sz="1400" b="0" dirty="0">
              <a:solidFill>
                <a:srgbClr val="1F497D"/>
              </a:solidFill>
              <a:latin typeface="+mn-lt"/>
              <a:cs typeface="Times New Roman" pitchFamily="18" charset="0"/>
            </a:endParaRPr>
          </a:p>
          <a:p>
            <a:pPr lvl="1">
              <a:buFont typeface="Arial" pitchFamily="34" charset="0"/>
              <a:buChar char="•"/>
              <a:defRPr/>
            </a:pPr>
            <a:r>
              <a:rPr lang="ru-RU" sz="1400" b="0" dirty="0">
                <a:solidFill>
                  <a:srgbClr val="1F497D"/>
                </a:solidFill>
                <a:latin typeface="+mn-lt"/>
                <a:cs typeface="Times New Roman" pitchFamily="18" charset="0"/>
              </a:rPr>
              <a:t>утверждение основных направлений функционирования розничного рынка электрической энергии</a:t>
            </a:r>
            <a:r>
              <a:rPr lang="en-US" sz="1400" b="0" dirty="0">
                <a:solidFill>
                  <a:srgbClr val="1F497D"/>
                </a:solidFill>
                <a:latin typeface="+mn-lt"/>
                <a:cs typeface="Times New Roman" pitchFamily="18" charset="0"/>
              </a:rPr>
              <a:t>;</a:t>
            </a:r>
            <a:endParaRPr lang="ru-RU" sz="1400" b="0" dirty="0">
              <a:solidFill>
                <a:srgbClr val="1F497D"/>
              </a:solidFill>
              <a:latin typeface="+mn-lt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  <a:defRPr/>
            </a:pPr>
            <a:endParaRPr lang="ru-RU" sz="1400" b="0" dirty="0">
              <a:solidFill>
                <a:srgbClr val="1F497D"/>
              </a:solidFill>
              <a:latin typeface="+mn-lt"/>
              <a:cs typeface="Times New Roman" pitchFamily="18" charset="0"/>
            </a:endParaRPr>
          </a:p>
          <a:p>
            <a:pPr lvl="1">
              <a:buFont typeface="Arial" pitchFamily="34" charset="0"/>
              <a:buChar char="•"/>
              <a:defRPr/>
            </a:pPr>
            <a:r>
              <a:rPr lang="ru-RU" sz="1400" b="0" dirty="0">
                <a:solidFill>
                  <a:srgbClr val="1F497D"/>
                </a:solidFill>
                <a:latin typeface="+mn-lt"/>
                <a:cs typeface="Times New Roman" pitchFamily="18" charset="0"/>
              </a:rPr>
              <a:t>разработка поправок в </a:t>
            </a:r>
            <a:r>
              <a:rPr lang="ru-RU" sz="1400" b="0" dirty="0" err="1">
                <a:solidFill>
                  <a:srgbClr val="1F497D"/>
                </a:solidFill>
                <a:latin typeface="+mn-lt"/>
                <a:cs typeface="Times New Roman" pitchFamily="18" charset="0"/>
              </a:rPr>
              <a:t>номативно-правовые</a:t>
            </a:r>
            <a:r>
              <a:rPr lang="ru-RU" sz="1400" b="0" dirty="0">
                <a:solidFill>
                  <a:srgbClr val="1F497D"/>
                </a:solidFill>
                <a:latin typeface="+mn-lt"/>
                <a:cs typeface="Times New Roman" pitchFamily="18" charset="0"/>
              </a:rPr>
              <a:t> акты направленных на корректировку рыночной модели функционирования электроэнергетики в 2013 и последующие годы</a:t>
            </a:r>
            <a:r>
              <a:rPr lang="en-US" sz="1400" b="0" dirty="0">
                <a:solidFill>
                  <a:srgbClr val="1F497D"/>
                </a:solidFill>
                <a:latin typeface="+mn-lt"/>
                <a:cs typeface="Times New Roman" pitchFamily="18" charset="0"/>
              </a:rPr>
              <a:t>.</a:t>
            </a:r>
            <a:endParaRPr lang="ru-RU" sz="1400" b="0" dirty="0">
              <a:solidFill>
                <a:srgbClr val="1F497D"/>
              </a:solidFill>
              <a:latin typeface="+mn-lt"/>
              <a:cs typeface="Times New Roman" pitchFamily="18" charset="0"/>
            </a:endParaRPr>
          </a:p>
          <a:p>
            <a:pPr>
              <a:defRPr/>
            </a:pPr>
            <a:endParaRPr lang="ru-RU" sz="1400" b="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793875" y="157163"/>
            <a:ext cx="7350125" cy="925512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ru-RU" sz="2000" i="1" kern="0" dirty="0">
              <a:solidFill>
                <a:prstClr val="white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907F0C3-E1F8-4CF4-978A-C617734F0833}" type="slidenum">
              <a:rPr lang="ru-RU" smtClean="0"/>
              <a:pPr/>
              <a:t>4</a:t>
            </a:fld>
            <a:endParaRPr lang="ru-RU" smtClean="0"/>
          </a:p>
        </p:txBody>
      </p:sp>
      <p:sp>
        <p:nvSpPr>
          <p:cNvPr id="9219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2034961" y="180742"/>
            <a:ext cx="6721475" cy="605465"/>
          </a:xfrm>
        </p:spPr>
        <p:txBody>
          <a:bodyPr anchor="ctr"/>
          <a:lstStyle/>
          <a:p>
            <a:pPr algn="l" eaLnBrk="1" hangingPunct="1"/>
            <a:r>
              <a:rPr lang="ru-RU" sz="1800" b="0" dirty="0" smtClean="0">
                <a:solidFill>
                  <a:srgbClr val="FFFFFF"/>
                </a:solidFill>
                <a:latin typeface="Arial"/>
                <a:ea typeface="+mn-ea"/>
                <a:cs typeface="Arial" charset="0"/>
              </a:rPr>
              <a:t>Условия прохождения максимума в ОЗП 2010-2011 гг.</a:t>
            </a:r>
          </a:p>
        </p:txBody>
      </p:sp>
      <p:graphicFrame>
        <p:nvGraphicFramePr>
          <p:cNvPr id="9313" name="Group 97"/>
          <p:cNvGraphicFramePr>
            <a:graphicFrameLocks noGrp="1"/>
          </p:cNvGraphicFramePr>
          <p:nvPr>
            <p:ph idx="4294967295"/>
          </p:nvPr>
        </p:nvGraphicFramePr>
        <p:xfrm>
          <a:off x="195263" y="1220788"/>
          <a:ext cx="8772525" cy="5402264"/>
        </p:xfrm>
        <a:graphic>
          <a:graphicData uri="http://schemas.openxmlformats.org/drawingml/2006/table">
            <a:tbl>
              <a:tblPr/>
              <a:tblGrid>
                <a:gridCol w="1508125"/>
                <a:gridCol w="1482725"/>
                <a:gridCol w="1268413"/>
                <a:gridCol w="1400175"/>
                <a:gridCol w="1268412"/>
                <a:gridCol w="1844675"/>
              </a:tblGrid>
              <a:tr h="71437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Установленная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мощность,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МВт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Фактическая рабочая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мощность (плановая рабочая мощность),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МВт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max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. потребления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мощности,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МВт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Запас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рабочей мощности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99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ОЗП 2009/2010 г.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ОЗП </a:t>
                      </a:r>
                      <a:b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2010/2011 г.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ЕЭС России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214 868,6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177 965</a:t>
                      </a:r>
                      <a:b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(189 952)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148 861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19,4 %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19,6 %</a:t>
                      </a:r>
                    </a:p>
                  </a:txBody>
                  <a:tcPr marL="36000" marR="54000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ECFF"/>
                    </a:solidFill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ОЭС Центра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49 871,4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43 561</a:t>
                      </a:r>
                      <a:b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(47 243)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36 903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23,4 %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18,0 %</a:t>
                      </a:r>
                    </a:p>
                  </a:txBody>
                  <a:tcPr marL="36000" marR="54000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165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ОЭС Средней Волги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26 422,2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20 530</a:t>
                      </a:r>
                      <a:b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(21 250)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16 844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26,2 %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21,9 %</a:t>
                      </a:r>
                    </a:p>
                  </a:txBody>
                  <a:tcPr marL="36000" marR="54000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ОЭС Урала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43 285,3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37 789 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(39 910)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36 087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8,6 %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4,7 %</a:t>
                      </a:r>
                    </a:p>
                  </a:txBody>
                  <a:tcPr marL="36000" marR="54000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ОЭС Северо-Запада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21 572,1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17 766 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(19 627)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14 877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17,2 %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19,4 %</a:t>
                      </a:r>
                    </a:p>
                  </a:txBody>
                  <a:tcPr marL="36000" marR="54000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165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ОЭС Юга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17 571,2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15 233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(15 042)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13 770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7,6 %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10,6 %</a:t>
                      </a:r>
                    </a:p>
                  </a:txBody>
                  <a:tcPr marL="36000" marR="54000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ОЭС Сибири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46 899,8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34 409 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(34 307)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31 744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0,0 %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8,4 %</a:t>
                      </a:r>
                    </a:p>
                  </a:txBody>
                  <a:tcPr marL="36000" marR="54000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A4E9E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ОЭС Востока</a:t>
                      </a:r>
                    </a:p>
                  </a:txBody>
                  <a:tcPr marL="36000" marR="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9 246,6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9 055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(8 984)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5 260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70,9 %</a:t>
                      </a:r>
                    </a:p>
                  </a:txBody>
                  <a:tcPr marL="36000" marR="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72,1 %</a:t>
                      </a:r>
                    </a:p>
                  </a:txBody>
                  <a:tcPr marL="36000" marR="540000" marT="0" marB="0" anchor="ctr" horzOverflow="overflow">
                    <a:lnL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A4E9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293" name="AutoShape 476"/>
          <p:cNvSpPr>
            <a:spLocks noChangeArrowheads="1"/>
          </p:cNvSpPr>
          <p:nvPr/>
        </p:nvSpPr>
        <p:spPr bwMode="auto">
          <a:xfrm>
            <a:off x="8275638" y="2538413"/>
            <a:ext cx="720725" cy="381000"/>
          </a:xfrm>
          <a:prstGeom prst="upArrow">
            <a:avLst>
              <a:gd name="adj1" fmla="val 70481"/>
              <a:gd name="adj2" fmla="val 53569"/>
            </a:avLst>
          </a:prstGeom>
          <a:solidFill>
            <a:srgbClr val="2A4E9E"/>
          </a:solidFill>
          <a:ln w="9525" algn="ctr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>
              <a:buClr>
                <a:srgbClr val="2A4E9E"/>
              </a:buClr>
              <a:buFont typeface="Wingdings" pitchFamily="2" charset="2"/>
              <a:buNone/>
            </a:pPr>
            <a:r>
              <a:rPr lang="ru-RU" sz="1400">
                <a:solidFill>
                  <a:schemeClr val="bg1"/>
                </a:solidFill>
              </a:rPr>
              <a:t>+0,2%</a:t>
            </a:r>
          </a:p>
        </p:txBody>
      </p:sp>
      <p:sp>
        <p:nvSpPr>
          <p:cNvPr id="9294" name="AutoShape 498"/>
          <p:cNvSpPr>
            <a:spLocks noChangeArrowheads="1"/>
          </p:cNvSpPr>
          <p:nvPr/>
        </p:nvSpPr>
        <p:spPr bwMode="auto">
          <a:xfrm>
            <a:off x="8215313" y="4613275"/>
            <a:ext cx="844550" cy="381000"/>
          </a:xfrm>
          <a:prstGeom prst="upArrow">
            <a:avLst>
              <a:gd name="adj1" fmla="val 70481"/>
              <a:gd name="adj2" fmla="val 53569"/>
            </a:avLst>
          </a:prstGeom>
          <a:solidFill>
            <a:srgbClr val="2A4E9E"/>
          </a:solidFill>
          <a:ln w="9525" algn="ctr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>
              <a:buClr>
                <a:srgbClr val="2A4E9E"/>
              </a:buClr>
              <a:buFont typeface="Wingdings" pitchFamily="2" charset="2"/>
              <a:buNone/>
            </a:pPr>
            <a:r>
              <a:rPr lang="ru-RU" sz="1400">
                <a:solidFill>
                  <a:schemeClr val="bg1"/>
                </a:solidFill>
              </a:rPr>
              <a:t>+2,2%</a:t>
            </a:r>
          </a:p>
        </p:txBody>
      </p:sp>
      <p:sp>
        <p:nvSpPr>
          <p:cNvPr id="9295" name="AutoShape 500"/>
          <p:cNvSpPr>
            <a:spLocks noChangeArrowheads="1"/>
          </p:cNvSpPr>
          <p:nvPr/>
        </p:nvSpPr>
        <p:spPr bwMode="auto">
          <a:xfrm>
            <a:off x="8250238" y="5641975"/>
            <a:ext cx="865187" cy="381000"/>
          </a:xfrm>
          <a:prstGeom prst="upArrow">
            <a:avLst>
              <a:gd name="adj1" fmla="val 70481"/>
              <a:gd name="adj2" fmla="val 53569"/>
            </a:avLst>
          </a:prstGeom>
          <a:solidFill>
            <a:srgbClr val="2A4E9E"/>
          </a:solidFill>
          <a:ln w="9525" algn="ctr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>
              <a:buClr>
                <a:srgbClr val="2A4E9E"/>
              </a:buClr>
              <a:buFont typeface="Wingdings" pitchFamily="2" charset="2"/>
              <a:buNone/>
            </a:pPr>
            <a:r>
              <a:rPr lang="ru-RU" sz="1400">
                <a:solidFill>
                  <a:schemeClr val="bg1"/>
                </a:solidFill>
              </a:rPr>
              <a:t>+8,4%</a:t>
            </a:r>
          </a:p>
        </p:txBody>
      </p:sp>
      <p:sp>
        <p:nvSpPr>
          <p:cNvPr id="9296" name="AutoShape 501"/>
          <p:cNvSpPr>
            <a:spLocks noChangeArrowheads="1"/>
          </p:cNvSpPr>
          <p:nvPr/>
        </p:nvSpPr>
        <p:spPr bwMode="auto">
          <a:xfrm flipV="1">
            <a:off x="8256588" y="3070225"/>
            <a:ext cx="746125" cy="355600"/>
          </a:xfrm>
          <a:prstGeom prst="upArrow">
            <a:avLst>
              <a:gd name="adj1" fmla="val 71491"/>
              <a:gd name="adj2" fmla="val 51468"/>
            </a:avLst>
          </a:prstGeom>
          <a:solidFill>
            <a:srgbClr val="CC0000"/>
          </a:solidFill>
          <a:ln w="9525" algn="ctr">
            <a:noFill/>
            <a:miter lim="800000"/>
            <a:headEnd/>
            <a:tailEnd/>
          </a:ln>
        </p:spPr>
        <p:txBody>
          <a:bodyPr rot="10800000" wrap="none" lIns="0" tIns="0" rIns="0" bIns="0" anchor="ctr"/>
          <a:lstStyle/>
          <a:p>
            <a:pPr algn="ctr">
              <a:buClr>
                <a:srgbClr val="2A4E9E"/>
              </a:buClr>
              <a:buFont typeface="Wingdings" pitchFamily="2" charset="2"/>
              <a:buNone/>
            </a:pPr>
            <a:r>
              <a:rPr lang="en-US" sz="1400">
                <a:solidFill>
                  <a:schemeClr val="bg1"/>
                </a:solidFill>
              </a:rPr>
              <a:t>-</a:t>
            </a:r>
            <a:r>
              <a:rPr lang="ru-RU" sz="1400">
                <a:solidFill>
                  <a:schemeClr val="bg1"/>
                </a:solidFill>
              </a:rPr>
              <a:t>5,4%</a:t>
            </a:r>
          </a:p>
        </p:txBody>
      </p:sp>
      <p:sp>
        <p:nvSpPr>
          <p:cNvPr id="9297" name="AutoShape 498"/>
          <p:cNvSpPr>
            <a:spLocks noChangeArrowheads="1"/>
          </p:cNvSpPr>
          <p:nvPr/>
        </p:nvSpPr>
        <p:spPr bwMode="auto">
          <a:xfrm>
            <a:off x="8253413" y="5159375"/>
            <a:ext cx="858837" cy="381000"/>
          </a:xfrm>
          <a:prstGeom prst="upArrow">
            <a:avLst>
              <a:gd name="adj1" fmla="val 70481"/>
              <a:gd name="adj2" fmla="val 53569"/>
            </a:avLst>
          </a:prstGeom>
          <a:solidFill>
            <a:srgbClr val="2A4E9E"/>
          </a:solidFill>
          <a:ln w="9525" algn="ctr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>
              <a:buClr>
                <a:srgbClr val="2A4E9E"/>
              </a:buClr>
              <a:buFont typeface="Wingdings" pitchFamily="2" charset="2"/>
              <a:buNone/>
            </a:pPr>
            <a:r>
              <a:rPr lang="ru-RU" sz="1400">
                <a:solidFill>
                  <a:schemeClr val="bg1"/>
                </a:solidFill>
              </a:rPr>
              <a:t>+3,0%</a:t>
            </a:r>
          </a:p>
        </p:txBody>
      </p:sp>
      <p:sp>
        <p:nvSpPr>
          <p:cNvPr id="9298" name="AutoShape 500"/>
          <p:cNvSpPr>
            <a:spLocks noChangeArrowheads="1"/>
          </p:cNvSpPr>
          <p:nvPr/>
        </p:nvSpPr>
        <p:spPr bwMode="auto">
          <a:xfrm>
            <a:off x="8305800" y="6153150"/>
            <a:ext cx="779463" cy="381000"/>
          </a:xfrm>
          <a:prstGeom prst="upArrow">
            <a:avLst>
              <a:gd name="adj1" fmla="val 70481"/>
              <a:gd name="adj2" fmla="val 53569"/>
            </a:avLst>
          </a:prstGeom>
          <a:solidFill>
            <a:srgbClr val="2A4E9E"/>
          </a:solidFill>
          <a:ln w="9525" algn="ctr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>
              <a:buClr>
                <a:srgbClr val="2A4E9E"/>
              </a:buClr>
              <a:buFont typeface="Wingdings" pitchFamily="2" charset="2"/>
              <a:buNone/>
            </a:pPr>
            <a:r>
              <a:rPr lang="ru-RU" sz="1400">
                <a:solidFill>
                  <a:schemeClr val="bg1"/>
                </a:solidFill>
              </a:rPr>
              <a:t>+1,2%</a:t>
            </a:r>
          </a:p>
        </p:txBody>
      </p:sp>
      <p:sp>
        <p:nvSpPr>
          <p:cNvPr id="9299" name="AutoShape 501"/>
          <p:cNvSpPr>
            <a:spLocks noChangeArrowheads="1"/>
          </p:cNvSpPr>
          <p:nvPr/>
        </p:nvSpPr>
        <p:spPr bwMode="auto">
          <a:xfrm flipV="1">
            <a:off x="8294688" y="3590925"/>
            <a:ext cx="746125" cy="355600"/>
          </a:xfrm>
          <a:prstGeom prst="upArrow">
            <a:avLst>
              <a:gd name="adj1" fmla="val 71491"/>
              <a:gd name="adj2" fmla="val 51468"/>
            </a:avLst>
          </a:prstGeom>
          <a:solidFill>
            <a:srgbClr val="CC0000"/>
          </a:solidFill>
          <a:ln w="9525" algn="ctr">
            <a:noFill/>
            <a:miter lim="800000"/>
            <a:headEnd/>
            <a:tailEnd/>
          </a:ln>
        </p:spPr>
        <p:txBody>
          <a:bodyPr rot="10800000" wrap="none" lIns="0" tIns="0" rIns="0" bIns="0" anchor="ctr"/>
          <a:lstStyle/>
          <a:p>
            <a:pPr algn="ctr">
              <a:buClr>
                <a:srgbClr val="2A4E9E"/>
              </a:buClr>
              <a:buFont typeface="Wingdings" pitchFamily="2" charset="2"/>
              <a:buNone/>
            </a:pPr>
            <a:r>
              <a:rPr lang="en-US" sz="1400">
                <a:solidFill>
                  <a:schemeClr val="bg1"/>
                </a:solidFill>
              </a:rPr>
              <a:t>-</a:t>
            </a:r>
            <a:r>
              <a:rPr lang="ru-RU" sz="1400">
                <a:solidFill>
                  <a:schemeClr val="bg1"/>
                </a:solidFill>
              </a:rPr>
              <a:t>4,3%</a:t>
            </a:r>
          </a:p>
        </p:txBody>
      </p:sp>
      <p:sp>
        <p:nvSpPr>
          <p:cNvPr id="9300" name="AutoShape 501"/>
          <p:cNvSpPr>
            <a:spLocks noChangeArrowheads="1"/>
          </p:cNvSpPr>
          <p:nvPr/>
        </p:nvSpPr>
        <p:spPr bwMode="auto">
          <a:xfrm flipV="1">
            <a:off x="8285163" y="4097338"/>
            <a:ext cx="746125" cy="355600"/>
          </a:xfrm>
          <a:prstGeom prst="upArrow">
            <a:avLst>
              <a:gd name="adj1" fmla="val 71491"/>
              <a:gd name="adj2" fmla="val 51468"/>
            </a:avLst>
          </a:prstGeom>
          <a:solidFill>
            <a:srgbClr val="CC0000"/>
          </a:solidFill>
          <a:ln w="9525" algn="ctr">
            <a:noFill/>
            <a:miter lim="800000"/>
            <a:headEnd/>
            <a:tailEnd/>
          </a:ln>
        </p:spPr>
        <p:txBody>
          <a:bodyPr rot="10800000" wrap="none" lIns="0" tIns="0" rIns="0" bIns="0" anchor="ctr"/>
          <a:lstStyle/>
          <a:p>
            <a:pPr algn="ctr">
              <a:buClr>
                <a:srgbClr val="2A4E9E"/>
              </a:buClr>
              <a:buFont typeface="Wingdings" pitchFamily="2" charset="2"/>
              <a:buNone/>
            </a:pPr>
            <a:r>
              <a:rPr lang="en-US" sz="1400">
                <a:solidFill>
                  <a:schemeClr val="bg1"/>
                </a:solidFill>
              </a:rPr>
              <a:t>-</a:t>
            </a:r>
            <a:r>
              <a:rPr lang="ru-RU" sz="1400">
                <a:solidFill>
                  <a:schemeClr val="bg1"/>
                </a:solidFill>
              </a:rPr>
              <a:t>3,9%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7C37E12-4E88-417C-AB01-BBC661441552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  <p:sp>
        <p:nvSpPr>
          <p:cNvPr id="6" name="Заголовок 6"/>
          <p:cNvSpPr>
            <a:spLocks noGrp="1"/>
          </p:cNvSpPr>
          <p:nvPr>
            <p:ph type="title"/>
          </p:nvPr>
        </p:nvSpPr>
        <p:spPr>
          <a:xfrm>
            <a:off x="2073349" y="180753"/>
            <a:ext cx="6549656" cy="552894"/>
          </a:xfrm>
        </p:spPr>
        <p:txBody>
          <a:bodyPr anchor="ctr"/>
          <a:lstStyle/>
          <a:p>
            <a:pPr algn="l"/>
            <a:r>
              <a:rPr lang="ru-RU" sz="1800" b="0" kern="1200" dirty="0" smtClean="0">
                <a:solidFill>
                  <a:srgbClr val="FFFFFF"/>
                </a:solidFill>
                <a:latin typeface="Arial"/>
                <a:ea typeface="+mn-ea"/>
                <a:cs typeface="Arial" charset="0"/>
              </a:rPr>
              <a:t>Основные цели 2011 – 2012 гг.</a:t>
            </a:r>
          </a:p>
        </p:txBody>
      </p:sp>
      <p:graphicFrame>
        <p:nvGraphicFramePr>
          <p:cNvPr id="8" name="Схема 7"/>
          <p:cNvGraphicFramePr/>
          <p:nvPr/>
        </p:nvGraphicFramePr>
        <p:xfrm>
          <a:off x="237460" y="1095154"/>
          <a:ext cx="8906540" cy="57628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split orient="vert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Номер слайда 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84216B4-6C41-4129-8669-98687E524514}" type="slidenum">
              <a:rPr lang="ru-RU" smtClean="0">
                <a:latin typeface="Arial" charset="0"/>
                <a:cs typeface="Arial" charset="0"/>
              </a:rPr>
              <a:pPr/>
              <a:t>41</a:t>
            </a:fld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21507" name="TextBox 9"/>
          <p:cNvSpPr txBox="1">
            <a:spLocks noChangeArrowheads="1"/>
          </p:cNvSpPr>
          <p:nvPr/>
        </p:nvSpPr>
        <p:spPr bwMode="auto">
          <a:xfrm>
            <a:off x="1212112" y="5162118"/>
            <a:ext cx="70008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СПАСИБО ЗА ВНИМАНИЕ</a:t>
            </a:r>
          </a:p>
        </p:txBody>
      </p:sp>
      <p:pic>
        <p:nvPicPr>
          <p:cNvPr id="4" name="Рисунок 3" descr="q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37588" y="1088065"/>
            <a:ext cx="4762500" cy="381000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99" name="Rectangle 42"/>
          <p:cNvSpPr>
            <a:spLocks noChangeArrowheads="1"/>
          </p:cNvSpPr>
          <p:nvPr/>
        </p:nvSpPr>
        <p:spPr bwMode="auto">
          <a:xfrm>
            <a:off x="8712200" y="672729"/>
            <a:ext cx="4318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1400" dirty="0" smtClean="0">
                <a:solidFill>
                  <a:srgbClr val="FFFFFF"/>
                </a:solidFill>
              </a:rPr>
              <a:t>4</a:t>
            </a:r>
            <a:endParaRPr lang="ru-RU" sz="1400" dirty="0">
              <a:solidFill>
                <a:srgbClr val="FFFFFF"/>
              </a:solidFill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041451" y="0"/>
            <a:ext cx="6528391" cy="979488"/>
          </a:xfrm>
          <a:prstGeom prst="rect">
            <a:avLst/>
          </a:prstGeom>
          <a:noFill/>
        </p:spPr>
        <p:txBody>
          <a:bodyPr lIns="78885" tIns="40025" rIns="80049" bIns="40025" anchor="ctr"/>
          <a:lstStyle/>
          <a:p>
            <a:pPr eaLnBrk="0" hangingPunct="0">
              <a:spcBef>
                <a:spcPct val="50000"/>
              </a:spcBef>
              <a:defRPr/>
            </a:pPr>
            <a:r>
              <a:rPr lang="ru-RU" sz="1800" b="0" dirty="0">
                <a:solidFill>
                  <a:srgbClr val="FFFFFF"/>
                </a:solidFill>
                <a:latin typeface="Arial"/>
              </a:rPr>
              <a:t>Аномальные </a:t>
            </a:r>
            <a:r>
              <a:rPr lang="ru-RU" sz="1800" b="0" dirty="0" smtClean="0">
                <a:solidFill>
                  <a:srgbClr val="FFFFFF"/>
                </a:solidFill>
                <a:latin typeface="Arial"/>
              </a:rPr>
              <a:t>условия энергоснабжения в 2010-2011 гг.</a:t>
            </a:r>
            <a:endParaRPr lang="ru-RU" sz="1800" b="0" dirty="0">
              <a:solidFill>
                <a:srgbClr val="FFFFFF"/>
              </a:solidFill>
              <a:latin typeface="Arial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rot="5400000">
            <a:off x="1643054" y="3929054"/>
            <a:ext cx="58578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Скругленный прямоугольник 10"/>
          <p:cNvSpPr/>
          <p:nvPr/>
        </p:nvSpPr>
        <p:spPr>
          <a:xfrm>
            <a:off x="0" y="1000108"/>
            <a:ext cx="4572000" cy="50006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0" dirty="0">
              <a:solidFill>
                <a:prstClr val="white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2844" y="1071546"/>
            <a:ext cx="4357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0" dirty="0" smtClean="0">
                <a:solidFill>
                  <a:prstClr val="white"/>
                </a:solidFill>
              </a:rPr>
              <a:t>Пожары. Лето 2010 года.</a:t>
            </a:r>
            <a:endParaRPr lang="ru-RU" sz="1400" b="0" dirty="0">
              <a:solidFill>
                <a:prstClr val="white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572000" y="1000108"/>
            <a:ext cx="4572000" cy="500066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0" dirty="0">
              <a:solidFill>
                <a:prstClr val="white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43438" y="1071546"/>
            <a:ext cx="4357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0" dirty="0" smtClean="0">
                <a:solidFill>
                  <a:prstClr val="white"/>
                </a:solidFill>
              </a:rPr>
              <a:t>«Ледяной дождь». Зима 2010 года.</a:t>
            </a:r>
            <a:endParaRPr lang="ru-RU" sz="1400" b="0" dirty="0">
              <a:solidFill>
                <a:prstClr val="white"/>
              </a:solidFill>
            </a:endParaRPr>
          </a:p>
        </p:txBody>
      </p:sp>
      <p:pic>
        <p:nvPicPr>
          <p:cNvPr id="23" name="Picture 8" descr="Пожары на карте (Август- сентябрь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077537"/>
            <a:ext cx="4572000" cy="2589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Рисунок 27" descr="x_8796e31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5656521"/>
            <a:ext cx="1142976" cy="1201479"/>
          </a:xfrm>
          <a:prstGeom prst="rect">
            <a:avLst/>
          </a:prstGeom>
        </p:spPr>
      </p:pic>
      <p:sp>
        <p:nvSpPr>
          <p:cNvPr id="3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8593138" y="0"/>
            <a:ext cx="550862" cy="1039813"/>
          </a:xfrm>
        </p:spPr>
        <p:txBody>
          <a:bodyPr/>
          <a:lstStyle/>
          <a:p>
            <a:pPr>
              <a:defRPr/>
            </a:pPr>
            <a:fld id="{B6FB5013-BF4D-4B91-ADB7-752CC4529E24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0" y="1500778"/>
            <a:ext cx="452947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  <a:cs typeface="Arial" pitchFamily="34" charset="0"/>
              </a:rPr>
              <a:t>Всего пожаров с начала пожароопасного периода: </a:t>
            </a:r>
          </a:p>
          <a:p>
            <a:r>
              <a:rPr lang="ru-RU" b="0" dirty="0" smtClean="0">
                <a:solidFill>
                  <a:prstClr val="black"/>
                </a:solidFill>
                <a:cs typeface="Arial" pitchFamily="34" charset="0"/>
              </a:rPr>
              <a:t>Общая площадь возгорания</a:t>
            </a:r>
            <a:r>
              <a:rPr lang="ru-RU" dirty="0" smtClean="0">
                <a:solidFill>
                  <a:prstClr val="black"/>
                </a:solidFill>
                <a:cs typeface="Arial" pitchFamily="34" charset="0"/>
              </a:rPr>
              <a:t>: 1 567 318,7 га</a:t>
            </a:r>
            <a:endParaRPr lang="ru-RU" dirty="0" smtClean="0">
              <a:solidFill>
                <a:prstClr val="black"/>
              </a:solidFill>
            </a:endParaRPr>
          </a:p>
          <a:p>
            <a:pPr>
              <a:buFontTx/>
              <a:buChar char="-"/>
            </a:pPr>
            <a:r>
              <a:rPr lang="ru-RU" dirty="0" smtClean="0">
                <a:solidFill>
                  <a:prstClr val="black"/>
                </a:solidFill>
                <a:cs typeface="Arial" pitchFamily="34" charset="0"/>
              </a:rPr>
              <a:t>7 Регионов ЧС.</a:t>
            </a:r>
          </a:p>
          <a:p>
            <a:r>
              <a:rPr lang="ru-RU" b="0" dirty="0" err="1" smtClean="0">
                <a:solidFill>
                  <a:prstClr val="black"/>
                </a:solidFill>
                <a:cs typeface="Arial" pitchFamily="34" charset="0"/>
              </a:rPr>
              <a:t>Энергообъектов</a:t>
            </a:r>
            <a:r>
              <a:rPr lang="ru-RU" b="0" dirty="0" smtClean="0">
                <a:solidFill>
                  <a:prstClr val="black"/>
                </a:solidFill>
                <a:cs typeface="Arial" pitchFamily="34" charset="0"/>
              </a:rPr>
              <a:t> в зоне непосредственной близости к очагам возгорания</a:t>
            </a:r>
            <a:r>
              <a:rPr lang="ru-RU" dirty="0" smtClean="0">
                <a:solidFill>
                  <a:prstClr val="black"/>
                </a:solidFill>
                <a:cs typeface="Arial" pitchFamily="34" charset="0"/>
              </a:rPr>
              <a:t>:</a:t>
            </a:r>
          </a:p>
          <a:p>
            <a:r>
              <a:rPr lang="ru-RU" dirty="0" smtClean="0">
                <a:solidFill>
                  <a:prstClr val="black"/>
                </a:solidFill>
                <a:cs typeface="Arial" pitchFamily="34" charset="0"/>
              </a:rPr>
              <a:t>	Электростанций: </a:t>
            </a:r>
            <a:r>
              <a:rPr lang="ru-RU" sz="1300" dirty="0" smtClean="0">
                <a:solidFill>
                  <a:prstClr val="black"/>
                </a:solidFill>
                <a:cs typeface="Arial" pitchFamily="34" charset="0"/>
              </a:rPr>
              <a:t>42</a:t>
            </a:r>
          </a:p>
          <a:p>
            <a:r>
              <a:rPr lang="ru-RU" dirty="0" smtClean="0">
                <a:solidFill>
                  <a:prstClr val="black"/>
                </a:solidFill>
                <a:cs typeface="Arial" pitchFamily="34" charset="0"/>
              </a:rPr>
              <a:t>	Объектов РС: </a:t>
            </a:r>
            <a:r>
              <a:rPr lang="ru-RU" sz="1300" dirty="0" smtClean="0">
                <a:solidFill>
                  <a:prstClr val="black"/>
                </a:solidFill>
                <a:cs typeface="Arial" pitchFamily="34" charset="0"/>
              </a:rPr>
              <a:t>72 292</a:t>
            </a:r>
            <a:endParaRPr lang="ru-RU" sz="1300" dirty="0" smtClean="0">
              <a:solidFill>
                <a:prstClr val="black"/>
              </a:solidFill>
            </a:endParaRPr>
          </a:p>
          <a:p>
            <a:r>
              <a:rPr lang="ru-RU" dirty="0" smtClean="0">
                <a:solidFill>
                  <a:prstClr val="black"/>
                </a:solidFill>
                <a:cs typeface="Arial" pitchFamily="34" charset="0"/>
              </a:rPr>
              <a:t>	Общая протяженность линий: </a:t>
            </a:r>
            <a:r>
              <a:rPr lang="ru-RU" sz="1300" dirty="0" smtClean="0">
                <a:solidFill>
                  <a:prstClr val="black"/>
                </a:solidFill>
                <a:cs typeface="Arial" pitchFamily="34" charset="0"/>
              </a:rPr>
              <a:t>444 364 км</a:t>
            </a:r>
            <a:endParaRPr lang="ru-RU" sz="1300" dirty="0">
              <a:solidFill>
                <a:prstClr val="black"/>
              </a:solidFill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4649969" y="1445446"/>
            <a:ext cx="4419600" cy="18712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ru-RU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В операционной зоне Московского РДУ в период  25-31.12.2010 и 03-08.01.2011 вводился режим высоких рисков.</a:t>
            </a:r>
          </a:p>
          <a:p>
            <a:pPr>
              <a:spcBef>
                <a:spcPts val="300"/>
              </a:spcBef>
            </a:pPr>
            <a:r>
              <a:rPr lang="ru-RU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В 18 муниципальных районах объявлялся  режим ЧС.</a:t>
            </a:r>
          </a:p>
          <a:p>
            <a:pPr>
              <a:spcBef>
                <a:spcPts val="0"/>
              </a:spcBef>
            </a:pPr>
            <a:r>
              <a:rPr lang="ru-RU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Всего было отключено около 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425 000 </a:t>
            </a:r>
            <a:r>
              <a:rPr lang="ru-RU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человек в более чем </a:t>
            </a:r>
            <a:r>
              <a:rPr lang="ru-RU" sz="1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5,5 тыс</a:t>
            </a:r>
            <a:r>
              <a:rPr lang="ru-RU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. населенных пунктов.</a:t>
            </a:r>
          </a:p>
          <a:p>
            <a:pPr marL="0" lvl="1" algn="ctr">
              <a:spcBef>
                <a:spcPts val="0"/>
              </a:spcBef>
            </a:pPr>
            <a:r>
              <a:rPr lang="ru-RU" sz="1130" dirty="0" smtClean="0">
                <a:solidFill>
                  <a:schemeClr val="accent2">
                    <a:lumMod val="75000"/>
                  </a:schemeClr>
                </a:solidFill>
              </a:rPr>
              <a:t>Подобные погодные аномалии в последний раз наблюдались зимой 1979 года.</a:t>
            </a:r>
            <a:endParaRPr lang="ru-RU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44" name="Рисунок 143" descr="d01_2435863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27051" y="5671847"/>
            <a:ext cx="1903228" cy="1186153"/>
          </a:xfrm>
          <a:prstGeom prst="rect">
            <a:avLst/>
          </a:prstGeom>
        </p:spPr>
      </p:pic>
      <p:pic>
        <p:nvPicPr>
          <p:cNvPr id="145" name="Рисунок 144" descr="d03_24358707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019647" y="5664660"/>
            <a:ext cx="1573618" cy="1193339"/>
          </a:xfrm>
          <a:prstGeom prst="rect">
            <a:avLst/>
          </a:prstGeom>
        </p:spPr>
      </p:pic>
      <p:pic>
        <p:nvPicPr>
          <p:cNvPr id="146" name="Рисунок 145" descr="ledobledenenie_provodov1_2011-01-25_21.04.06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613866" y="5701806"/>
            <a:ext cx="1414794" cy="1156194"/>
          </a:xfrm>
          <a:prstGeom prst="rect">
            <a:avLst/>
          </a:prstGeom>
        </p:spPr>
      </p:pic>
      <p:pic>
        <p:nvPicPr>
          <p:cNvPr id="252" name="Рисунок 251" descr="Карта по отключениям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635996" y="3023907"/>
            <a:ext cx="4508004" cy="2643247"/>
          </a:xfrm>
          <a:prstGeom prst="rect">
            <a:avLst/>
          </a:prstGeom>
        </p:spPr>
      </p:pic>
      <p:pic>
        <p:nvPicPr>
          <p:cNvPr id="253" name="Picture 2" descr="IMG_463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302941" y="5663794"/>
            <a:ext cx="1841059" cy="1194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4" name="Рисунок 253" descr="2109166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018028" y="5677786"/>
            <a:ext cx="1286539" cy="1180213"/>
          </a:xfrm>
          <a:prstGeom prst="rect">
            <a:avLst/>
          </a:prstGeom>
        </p:spPr>
      </p:pic>
      <p:pic>
        <p:nvPicPr>
          <p:cNvPr id="20" name="Рисунок 19" descr="Картинка 8 из 2487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007395" y="5699051"/>
            <a:ext cx="1307805" cy="1158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6F9569-9E33-4529-8ED2-1940D4DAA401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graphicFrame>
        <p:nvGraphicFramePr>
          <p:cNvPr id="4" name="Схема 3"/>
          <p:cNvGraphicFramePr/>
          <p:nvPr/>
        </p:nvGraphicFramePr>
        <p:xfrm>
          <a:off x="142844" y="1214422"/>
          <a:ext cx="6143668" cy="5357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6215074" y="2536164"/>
            <a:ext cx="285752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2A4E9E"/>
                </a:solidFill>
                <a:cs typeface="Arial" pitchFamily="34" charset="0"/>
              </a:rPr>
              <a:t>С целью снижения рисков сетевого комплекса, связанных с повторением ледяных дождей, имевших место в течение ОЗП 2010/2011, предполагается организовать разработку методики и создание опытной технологии подготовки краткосрочных прогнозов повышенных гололедно-ветровых нагрузок на линии электропередач.</a:t>
            </a:r>
            <a:endParaRPr lang="ru-RU" sz="1400" b="1" dirty="0">
              <a:solidFill>
                <a:srgbClr val="2A4E9E"/>
              </a:solidFill>
              <a:cs typeface="Arial" pitchFamily="34" charset="0"/>
            </a:endParaRPr>
          </a:p>
        </p:txBody>
      </p:sp>
      <p:pic>
        <p:nvPicPr>
          <p:cNvPr id="9" name="Picture 4" descr="t_Nov2008_scast_ruTRIM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86578" y="1142984"/>
            <a:ext cx="1711354" cy="1137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7" descr="карта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43702" y="5572128"/>
            <a:ext cx="2161021" cy="1214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2000232" y="80222"/>
            <a:ext cx="664370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FFFFFF"/>
                </a:solidFill>
                <a:cs typeface="Arial" pitchFamily="34" charset="0"/>
              </a:rPr>
              <a:t>Необходимость использования гидрометеорологической информации при подготовке </a:t>
            </a:r>
            <a:r>
              <a:rPr lang="ru-RU" sz="2000" b="1" dirty="0" smtClean="0">
                <a:solidFill>
                  <a:srgbClr val="FFFFFF"/>
                </a:solidFill>
                <a:cs typeface="Arial" pitchFamily="34" charset="0"/>
              </a:rPr>
              <a:t>и прохождении </a:t>
            </a:r>
            <a:r>
              <a:rPr lang="ru-RU" sz="2000" b="1" dirty="0">
                <a:solidFill>
                  <a:srgbClr val="FFFFFF"/>
                </a:solidFill>
                <a:cs typeface="Arial" pitchFamily="34" charset="0"/>
              </a:rPr>
              <a:t>ОЗП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Chart 33"/>
          <p:cNvGraphicFramePr>
            <a:graphicFrameLocks/>
          </p:cNvGraphicFramePr>
          <p:nvPr/>
        </p:nvGraphicFramePr>
        <p:xfrm>
          <a:off x="4229100" y="3594538"/>
          <a:ext cx="4914900" cy="3263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0" name="Chart 31"/>
          <p:cNvGraphicFramePr>
            <a:graphicFrameLocks/>
          </p:cNvGraphicFramePr>
          <p:nvPr/>
        </p:nvGraphicFramePr>
        <p:xfrm>
          <a:off x="0" y="3641834"/>
          <a:ext cx="4552293" cy="32161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2" name="Chart 274"/>
          <p:cNvGraphicFramePr>
            <a:graphicFrameLocks/>
          </p:cNvGraphicFramePr>
          <p:nvPr/>
        </p:nvGraphicFramePr>
        <p:xfrm>
          <a:off x="3733800" y="1071546"/>
          <a:ext cx="5410200" cy="2500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077" name="Номер слайда 5"/>
          <p:cNvSpPr>
            <a:spLocks noGrp="1"/>
          </p:cNvSpPr>
          <p:nvPr>
            <p:ph type="sldNum" sz="quarter" idx="15"/>
          </p:nvPr>
        </p:nvSpPr>
        <p:spPr>
          <a:noFill/>
        </p:spPr>
        <p:txBody>
          <a:bodyPr/>
          <a:lstStyle/>
          <a:p>
            <a:pPr fontAlgn="base">
              <a:spcAft>
                <a:spcPct val="0"/>
              </a:spcAft>
            </a:pPr>
            <a:fld id="{5855C133-A350-4A12-B6A1-0290A2A2BECF}" type="slidenum">
              <a:rPr lang="ru-RU" smtClean="0">
                <a:latin typeface="Arial" charset="0"/>
                <a:cs typeface="Arial" charset="0"/>
              </a:rPr>
              <a:pPr fontAlgn="base">
                <a:spcAft>
                  <a:spcPct val="0"/>
                </a:spcAft>
              </a:pPr>
              <a:t>7</a:t>
            </a:fld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3078" name="Rectangle 5"/>
          <p:cNvSpPr>
            <a:spLocks noGrp="1"/>
          </p:cNvSpPr>
          <p:nvPr>
            <p:ph type="title" idx="4294967295"/>
          </p:nvPr>
        </p:nvSpPr>
        <p:spPr>
          <a:xfrm>
            <a:off x="2030819" y="138214"/>
            <a:ext cx="6544856" cy="669260"/>
          </a:xfrm>
        </p:spPr>
        <p:txBody>
          <a:bodyPr/>
          <a:lstStyle/>
          <a:p>
            <a:pPr algn="l">
              <a:spcBef>
                <a:spcPct val="50000"/>
              </a:spcBef>
              <a:defRPr/>
            </a:pPr>
            <a:r>
              <a:rPr lang="ru-RU" sz="1800" b="0" kern="1200" dirty="0" smtClean="0">
                <a:solidFill>
                  <a:srgbClr val="FFFFFF"/>
                </a:solidFill>
                <a:latin typeface="Arial"/>
                <a:ea typeface="+mn-ea"/>
                <a:cs typeface="Arial" charset="0"/>
              </a:rPr>
              <a:t>Основные показатели топливообеспечения электроэнергетики в 2010 году</a:t>
            </a: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0" y="1428736"/>
            <a:ext cx="3600450" cy="197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0" hangingPunct="0">
              <a:spcBef>
                <a:spcPct val="20000"/>
              </a:spcBef>
              <a:buFont typeface="Arial" charset="0"/>
              <a:buNone/>
            </a:pPr>
            <a:r>
              <a:rPr lang="ru-RU" sz="1700" b="1" dirty="0">
                <a:solidFill>
                  <a:srgbClr val="003399"/>
                </a:solidFill>
              </a:rPr>
              <a:t>В 2010 году по сравнению с 2009 годом увеличены поставки газа (на 7,8%) и угля (на 10,6</a:t>
            </a:r>
            <a:r>
              <a:rPr lang="ru-RU" sz="1700" b="1" dirty="0" smtClean="0">
                <a:solidFill>
                  <a:srgbClr val="003399"/>
                </a:solidFill>
              </a:rPr>
              <a:t>%).</a:t>
            </a:r>
          </a:p>
          <a:p>
            <a:pPr algn="just" eaLnBrk="0" hangingPunct="0">
              <a:spcBef>
                <a:spcPct val="20000"/>
              </a:spcBef>
              <a:buFont typeface="Arial" charset="0"/>
              <a:buNone/>
            </a:pPr>
            <a:r>
              <a:rPr lang="ru-RU" sz="1700" b="1" dirty="0" smtClean="0">
                <a:solidFill>
                  <a:srgbClr val="003399"/>
                </a:solidFill>
              </a:rPr>
              <a:t>Это связано </a:t>
            </a:r>
            <a:r>
              <a:rPr lang="ru-RU" sz="1700" b="1" dirty="0">
                <a:solidFill>
                  <a:srgbClr val="003399"/>
                </a:solidFill>
              </a:rPr>
              <a:t>с ростом электропотребления и </a:t>
            </a:r>
            <a:r>
              <a:rPr lang="ru-RU" sz="1700" b="1" dirty="0" smtClean="0">
                <a:solidFill>
                  <a:srgbClr val="003399"/>
                </a:solidFill>
              </a:rPr>
              <a:t>увеличением </a:t>
            </a:r>
            <a:r>
              <a:rPr lang="ru-RU" sz="1700" b="1" dirty="0">
                <a:solidFill>
                  <a:srgbClr val="003399"/>
                </a:solidFill>
              </a:rPr>
              <a:t>загрузки ТЭС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83150" y="4442754"/>
            <a:ext cx="7924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147,5%</a:t>
            </a:r>
            <a:endParaRPr lang="ru-RU" sz="12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215873" y="4739140"/>
            <a:ext cx="7858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140,6%</a:t>
            </a:r>
            <a:endParaRPr lang="ru-RU" sz="12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3523023" y="5056789"/>
            <a:ext cx="8722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</a:rPr>
              <a:t>197,4%</a:t>
            </a:r>
            <a:endParaRPr lang="ru-RU" sz="12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645029" y="4185911"/>
            <a:ext cx="7762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138,5%</a:t>
            </a:r>
            <a:endParaRPr lang="ru-RU" sz="12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8047872" y="4500570"/>
            <a:ext cx="9096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</a:rPr>
              <a:t>158,4%</a:t>
            </a:r>
            <a:endParaRPr lang="ru-RU" sz="1200" b="1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284716" y="4204185"/>
            <a:ext cx="8667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121,9%</a:t>
            </a:r>
            <a:endParaRPr lang="ru-RU" sz="12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4929190" y="3429000"/>
            <a:ext cx="78581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 smtClean="0"/>
              <a:t>2009 г.</a:t>
            </a:r>
            <a:endParaRPr lang="ru-RU" sz="8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7429520" y="3429000"/>
            <a:ext cx="78581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 smtClean="0"/>
              <a:t>2010 г.</a:t>
            </a:r>
            <a:endParaRPr lang="ru-RU" sz="8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8358182" y="1323975"/>
            <a:ext cx="7858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 smtClean="0">
                <a:latin typeface="Arial Cyr"/>
                <a:cs typeface="Arial Cyr"/>
              </a:rPr>
              <a:t>+10,6% к 2009 г.</a:t>
            </a:r>
            <a:endParaRPr lang="ru-RU" sz="800" dirty="0"/>
          </a:p>
        </p:txBody>
      </p:sp>
      <p:sp>
        <p:nvSpPr>
          <p:cNvPr id="18" name="TextBox 17"/>
          <p:cNvSpPr txBox="1"/>
          <p:nvPr/>
        </p:nvSpPr>
        <p:spPr>
          <a:xfrm>
            <a:off x="3625033" y="1571612"/>
            <a:ext cx="338554" cy="171451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ru-RU" sz="1000" dirty="0" smtClean="0"/>
              <a:t>млрд.куб.м/млн.т</a:t>
            </a:r>
            <a:endParaRPr lang="ru-RU" sz="1000" dirty="0"/>
          </a:p>
        </p:txBody>
      </p:sp>
      <p:sp>
        <p:nvSpPr>
          <p:cNvPr id="28" name="Выноска 1 27"/>
          <p:cNvSpPr/>
          <p:nvPr/>
        </p:nvSpPr>
        <p:spPr bwMode="auto">
          <a:xfrm>
            <a:off x="8358214" y="2500306"/>
            <a:ext cx="642942" cy="428628"/>
          </a:xfrm>
          <a:prstGeom prst="borderCallout1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Выноска 3 26"/>
          <p:cNvSpPr/>
          <p:nvPr/>
        </p:nvSpPr>
        <p:spPr bwMode="auto">
          <a:xfrm>
            <a:off x="8486775" y="2476499"/>
            <a:ext cx="457200" cy="333375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240138"/>
              <a:gd name="adj8" fmla="val -31120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453433" y="2470592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b="1" dirty="0" smtClean="0">
                <a:solidFill>
                  <a:srgbClr val="000000"/>
                </a:solidFill>
                <a:latin typeface="Arial Cyr"/>
                <a:cs typeface="Arial Cyr"/>
              </a:rPr>
              <a:t>+1,8% к 2009 г.</a:t>
            </a:r>
          </a:p>
          <a:p>
            <a:endParaRPr lang="ru-RU" sz="800" dirty="0"/>
          </a:p>
        </p:txBody>
      </p:sp>
      <p:sp>
        <p:nvSpPr>
          <p:cNvPr id="29" name="Выноска 3 28"/>
          <p:cNvSpPr/>
          <p:nvPr/>
        </p:nvSpPr>
        <p:spPr bwMode="auto">
          <a:xfrm>
            <a:off x="7710514" y="1323967"/>
            <a:ext cx="500036" cy="323858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230221"/>
              <a:gd name="adj8" fmla="val -73122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696200" y="1323975"/>
            <a:ext cx="6762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>
                <a:latin typeface="Arial Cyr"/>
                <a:cs typeface="Arial Cyr"/>
              </a:rPr>
              <a:t>+7,8% к  2009 г.</a:t>
            </a:r>
            <a:endParaRPr lang="ru-RU" sz="800" dirty="0"/>
          </a:p>
        </p:txBody>
      </p:sp>
      <p:sp>
        <p:nvSpPr>
          <p:cNvPr id="39" name="Выноска 3 38"/>
          <p:cNvSpPr/>
          <p:nvPr/>
        </p:nvSpPr>
        <p:spPr bwMode="auto">
          <a:xfrm>
            <a:off x="8462989" y="1314450"/>
            <a:ext cx="547661" cy="319083"/>
          </a:xfrm>
          <a:prstGeom prst="borderCallout3">
            <a:avLst>
              <a:gd name="adj1" fmla="val 18750"/>
              <a:gd name="adj2" fmla="val -8333"/>
              <a:gd name="adj3" fmla="val 18750"/>
              <a:gd name="adj4" fmla="val -16667"/>
              <a:gd name="adj5" fmla="val 100000"/>
              <a:gd name="adj6" fmla="val -16667"/>
              <a:gd name="adj7" fmla="val 313572"/>
              <a:gd name="adj8" fmla="val -101395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Номер слайда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FAEBB5C1-50E4-44C4-815E-94FA9C9C0670}" type="slidenum">
              <a:rPr lang="ru-RU"/>
              <a:pPr>
                <a:defRPr/>
              </a:pPr>
              <a:t>8</a:t>
            </a:fld>
            <a:endParaRPr lang="ru-RU" dirty="0"/>
          </a:p>
        </p:txBody>
      </p:sp>
      <p:sp>
        <p:nvSpPr>
          <p:cNvPr id="18433" name="Номер слайда 5"/>
          <p:cNvSpPr txBox="1">
            <a:spLocks noGrp="1"/>
          </p:cNvSpPr>
          <p:nvPr/>
        </p:nvSpPr>
        <p:spPr bwMode="auto">
          <a:xfrm>
            <a:off x="8593138" y="0"/>
            <a:ext cx="550862" cy="103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Ins="36000" anchor="b"/>
          <a:lstStyle/>
          <a:p>
            <a:pPr algn="ctr" eaLnBrk="0" hangingPunct="0"/>
            <a:endParaRPr lang="ru-RU" sz="1700">
              <a:solidFill>
                <a:srgbClr val="007DD2"/>
              </a:solidFill>
              <a:cs typeface="Arial" charset="0"/>
            </a:endParaRPr>
          </a:p>
        </p:txBody>
      </p:sp>
      <p:sp>
        <p:nvSpPr>
          <p:cNvPr id="18434" name="Rectangle 2"/>
          <p:cNvSpPr>
            <a:spLocks noGrp="1"/>
          </p:cNvSpPr>
          <p:nvPr>
            <p:ph type="title" idx="4294967295"/>
          </p:nvPr>
        </p:nvSpPr>
        <p:spPr>
          <a:xfrm>
            <a:off x="2066851" y="191387"/>
            <a:ext cx="6721475" cy="436156"/>
          </a:xfrm>
        </p:spPr>
        <p:txBody>
          <a:bodyPr/>
          <a:lstStyle/>
          <a:p>
            <a:pPr algn="l">
              <a:spcAft>
                <a:spcPts val="0"/>
              </a:spcAft>
            </a:pPr>
            <a:r>
              <a:rPr lang="ru-RU" sz="1800" b="0" kern="1200" dirty="0" smtClean="0">
                <a:solidFill>
                  <a:srgbClr val="FFFFFF"/>
                </a:solidFill>
                <a:latin typeface="Arial"/>
                <a:ea typeface="+mn-ea"/>
                <a:cs typeface="Arial" charset="0"/>
              </a:rPr>
              <a:t>Существующие проблемы </a:t>
            </a:r>
            <a:r>
              <a:rPr lang="ru-RU" sz="1800" b="0" kern="1200" dirty="0" err="1" smtClean="0">
                <a:solidFill>
                  <a:srgbClr val="FFFFFF"/>
                </a:solidFill>
                <a:latin typeface="Arial"/>
                <a:ea typeface="+mn-ea"/>
                <a:cs typeface="Arial" charset="0"/>
              </a:rPr>
              <a:t>топливообеспечения</a:t>
            </a:r>
            <a:endParaRPr lang="ru-RU" sz="1800" b="0" kern="1200" dirty="0" smtClean="0">
              <a:solidFill>
                <a:srgbClr val="FFFFFF"/>
              </a:solidFill>
              <a:latin typeface="Arial"/>
              <a:ea typeface="+mn-ea"/>
              <a:cs typeface="Arial" charset="0"/>
            </a:endParaRPr>
          </a:p>
        </p:txBody>
      </p:sp>
      <p:sp>
        <p:nvSpPr>
          <p:cNvPr id="18435" name="Rectangle 3"/>
          <p:cNvSpPr>
            <a:spLocks noGrp="1"/>
          </p:cNvSpPr>
          <p:nvPr>
            <p:ph type="body" idx="4294967295"/>
          </p:nvPr>
        </p:nvSpPr>
        <p:spPr>
          <a:xfrm>
            <a:off x="250825" y="1196975"/>
            <a:ext cx="8713788" cy="1800225"/>
          </a:xfrm>
        </p:spPr>
        <p:txBody>
          <a:bodyPr/>
          <a:lstStyle/>
          <a:p>
            <a:pPr marL="266700" indent="-180975" algn="just">
              <a:lnSpc>
                <a:spcPct val="110000"/>
              </a:lnSpc>
              <a:spcBef>
                <a:spcPct val="15000"/>
              </a:spcBef>
              <a:spcAft>
                <a:spcPct val="40000"/>
              </a:spcAft>
              <a:buFont typeface="Arial" charset="0"/>
              <a:buNone/>
            </a:pPr>
            <a:r>
              <a:rPr lang="ru-RU" sz="1400" smtClean="0">
                <a:solidFill>
                  <a:srgbClr val="003399"/>
                </a:solidFill>
              </a:rPr>
              <a:t>1. Обострение ситуации с перевозками угля на электростанции подвижным железнодорожным составом:</a:t>
            </a:r>
          </a:p>
          <a:p>
            <a:pPr marL="266700" indent="-180975" algn="just" eaLnBrk="1" hangingPunct="1">
              <a:lnSpc>
                <a:spcPct val="110000"/>
              </a:lnSpc>
              <a:spcBef>
                <a:spcPct val="0"/>
              </a:spcBef>
              <a:spcAft>
                <a:spcPct val="40000"/>
              </a:spcAft>
              <a:buClrTx/>
              <a:buFontTx/>
              <a:buChar char="•"/>
            </a:pPr>
            <a:r>
              <a:rPr lang="ru-RU" sz="1400" smtClean="0">
                <a:solidFill>
                  <a:srgbClr val="003399"/>
                </a:solidFill>
              </a:rPr>
              <a:t>В июле-октябре 2010 года обеспечение вагонами составило от 62 до 70% от потребности.</a:t>
            </a:r>
          </a:p>
          <a:p>
            <a:pPr marL="266700" indent="-180975" algn="just" eaLnBrk="1" hangingPunct="1">
              <a:lnSpc>
                <a:spcPct val="110000"/>
              </a:lnSpc>
              <a:spcBef>
                <a:spcPct val="0"/>
              </a:spcBef>
              <a:spcAft>
                <a:spcPct val="40000"/>
              </a:spcAft>
              <a:buClrTx/>
              <a:buFontTx/>
              <a:buChar char="•"/>
            </a:pPr>
            <a:r>
              <a:rPr lang="ru-RU" sz="1400" smtClean="0">
                <a:solidFill>
                  <a:srgbClr val="003399"/>
                </a:solidFill>
              </a:rPr>
              <a:t>Предоставление независимыми перевозчиками услуг по транспортировке угля по существенно завышенным ценам.</a:t>
            </a:r>
          </a:p>
          <a:p>
            <a:pPr marL="266700" indent="-180975" algn="just" eaLnBrk="1" hangingPunct="1">
              <a:spcBef>
                <a:spcPct val="0"/>
              </a:spcBef>
              <a:spcAft>
                <a:spcPct val="40000"/>
              </a:spcAft>
              <a:buClrTx/>
              <a:buFontTx/>
              <a:buNone/>
            </a:pPr>
            <a:r>
              <a:rPr lang="ru-RU" sz="1400" smtClean="0">
                <a:solidFill>
                  <a:srgbClr val="003399"/>
                </a:solidFill>
              </a:rPr>
              <a:t>2. Дефицит углей марок Т и СС кузнецкого бассейна для электростанций .</a:t>
            </a:r>
          </a:p>
          <a:p>
            <a:pPr marL="266700" indent="-180975" algn="just" eaLnBrk="1" hangingPunct="1">
              <a:lnSpc>
                <a:spcPct val="110000"/>
              </a:lnSpc>
              <a:spcBef>
                <a:spcPct val="0"/>
              </a:spcBef>
              <a:spcAft>
                <a:spcPct val="40000"/>
              </a:spcAft>
              <a:buClrTx/>
              <a:buFontTx/>
              <a:buNone/>
            </a:pPr>
            <a:endParaRPr lang="ru-RU" sz="1400" smtClean="0">
              <a:solidFill>
                <a:srgbClr val="003399"/>
              </a:solidFill>
            </a:endParaRPr>
          </a:p>
        </p:txBody>
      </p:sp>
      <p:graphicFrame>
        <p:nvGraphicFramePr>
          <p:cNvPr id="18498" name="Group 66"/>
          <p:cNvGraphicFramePr>
            <a:graphicFrameLocks noGrp="1"/>
          </p:cNvGraphicFramePr>
          <p:nvPr/>
        </p:nvGraphicFramePr>
        <p:xfrm>
          <a:off x="395288" y="3213100"/>
          <a:ext cx="8424862" cy="1589280"/>
        </p:xfrm>
        <a:graphic>
          <a:graphicData uri="http://schemas.openxmlformats.org/drawingml/2006/table">
            <a:tbl>
              <a:tblPr/>
              <a:tblGrid>
                <a:gridCol w="2105025"/>
                <a:gridCol w="1711325"/>
                <a:gridCol w="2016125"/>
                <a:gridCol w="2592387"/>
              </a:tblGrid>
              <a:tr h="2841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</a:rPr>
                        <a:t>Кузнецкий уголь(марка)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</a:rPr>
                        <a:t>Общая поставка в 2010 г.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</a:rPr>
                        <a:t>Общая потребность в 2011 г.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</a:rPr>
                        <a:t>Дефицит в 2011 г.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</a:rPr>
                        <a:t>марка Т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</a:rPr>
                        <a:t>4,0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</a:rPr>
                        <a:t>4,3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</a:rPr>
                        <a:t>Черепетская ГРЭС – 0,6 млн.тонн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</a:rPr>
                        <a:t>марка СС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</a:rPr>
                        <a:t>5,7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</a:rPr>
                        <a:t>7,5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5996"/>
                        </a:buClr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Arial" charset="0"/>
                        </a:rPr>
                        <a:t>Электростанции ОАО «Кузбассэнерго» - 0,6 млн.тонн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494" name="Rectangle 62"/>
          <p:cNvSpPr>
            <a:spLocks noChangeArrowheads="1"/>
          </p:cNvSpPr>
          <p:nvPr/>
        </p:nvSpPr>
        <p:spPr bwMode="auto">
          <a:xfrm>
            <a:off x="323850" y="5157788"/>
            <a:ext cx="8424863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10000"/>
              </a:lnSpc>
              <a:spcAft>
                <a:spcPct val="40000"/>
              </a:spcAft>
            </a:pPr>
            <a:r>
              <a:rPr lang="ru-RU" sz="1400" b="1">
                <a:solidFill>
                  <a:srgbClr val="003399"/>
                </a:solidFill>
              </a:rPr>
              <a:t>3. Наблюдается практика использования непроектного топлива без квалифицированного анализа и организации опытного сжигания, что приводит к повышению аварийности и снижению надежности работы электростанции.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7EA56555-A1B9-42AC-88D9-4AB89E80FE40}" type="slidenum">
              <a:rPr lang="ru-RU"/>
              <a:pPr>
                <a:defRPr/>
              </a:pPr>
              <a:t>9</a:t>
            </a:fld>
            <a:endParaRPr lang="ru-RU" dirty="0"/>
          </a:p>
        </p:txBody>
      </p:sp>
      <p:sp>
        <p:nvSpPr>
          <p:cNvPr id="33813" name="Номер слайда 5"/>
          <p:cNvSpPr txBox="1">
            <a:spLocks noGrp="1"/>
          </p:cNvSpPr>
          <p:nvPr/>
        </p:nvSpPr>
        <p:spPr bwMode="auto">
          <a:xfrm>
            <a:off x="8701088" y="815975"/>
            <a:ext cx="406400" cy="32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9586" tIns="34793" rIns="69586" bIns="34793" anchor="b"/>
          <a:lstStyle/>
          <a:p>
            <a:pPr algn="ctr"/>
            <a:endParaRPr kumimoji="1" lang="ru-RU" sz="1700" b="1">
              <a:solidFill>
                <a:srgbClr val="DAEDEF"/>
              </a:solidFill>
              <a:cs typeface="Arial" charset="0"/>
            </a:endParaRPr>
          </a:p>
        </p:txBody>
      </p:sp>
      <p:sp>
        <p:nvSpPr>
          <p:cNvPr id="33814" name="Rectangle 3"/>
          <p:cNvSpPr>
            <a:spLocks noGrp="1"/>
          </p:cNvSpPr>
          <p:nvPr>
            <p:ph type="body" sz="half" idx="4294967295"/>
          </p:nvPr>
        </p:nvSpPr>
        <p:spPr>
          <a:xfrm>
            <a:off x="0" y="1052513"/>
            <a:ext cx="5219700" cy="790575"/>
          </a:xfrm>
        </p:spPr>
        <p:txBody>
          <a:bodyPr lIns="69586" tIns="34793" rIns="69586" bIns="34793"/>
          <a:lstStyle/>
          <a:p>
            <a:pPr marL="179388" indent="-179388" defTabSz="695325">
              <a:lnSpc>
                <a:spcPct val="80000"/>
              </a:lnSpc>
            </a:pPr>
            <a:r>
              <a:rPr lang="ru-RU" sz="1100" smtClean="0"/>
              <a:t>С 15 февраля по 3 марта 2011 года ОАО «Газпром» вводил ограничения поставок газа электростанциям. Ежесуточное снижение суммарного потребления газа электростанциями в среднем составило 46 млн.куб.м/сутки (7%). Всего за период ограничений недопоставлено 756 млн.куб.м.</a:t>
            </a:r>
          </a:p>
        </p:txBody>
      </p:sp>
      <p:sp>
        <p:nvSpPr>
          <p:cNvPr id="33815" name="Rectangle 5"/>
          <p:cNvSpPr>
            <a:spLocks noChangeArrowheads="1"/>
          </p:cNvSpPr>
          <p:nvPr/>
        </p:nvSpPr>
        <p:spPr bwMode="auto">
          <a:xfrm>
            <a:off x="107950" y="5999163"/>
            <a:ext cx="9036050" cy="85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0975" indent="-180975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ru-RU" sz="1200" b="1" dirty="0"/>
              <a:t>Только наличие запасов резервного топлива на всех электростанциях позволило пройти этот сложный период организованно без проблем для потребителей.</a:t>
            </a:r>
          </a:p>
          <a:p>
            <a:pPr marL="180975" indent="-180975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ru-RU" sz="1200" b="1" dirty="0"/>
              <a:t>ОАО «Газпром» необходимо предусмотреть в инвестиционной программе меры по предотвращению сокращения поставок газа для электростанций в осенне-зимний период.</a:t>
            </a:r>
          </a:p>
        </p:txBody>
      </p:sp>
      <p:sp>
        <p:nvSpPr>
          <p:cNvPr id="33816" name="Rectangle 12"/>
          <p:cNvSpPr>
            <a:spLocks noChangeArrowheads="1"/>
          </p:cNvSpPr>
          <p:nvPr/>
        </p:nvSpPr>
        <p:spPr bwMode="auto">
          <a:xfrm>
            <a:off x="5148263" y="1052513"/>
            <a:ext cx="410845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0975" indent="-180975" eaLnBrk="0" hangingPunct="0">
              <a:lnSpc>
                <a:spcPct val="80000"/>
              </a:lnSpc>
              <a:spcBef>
                <a:spcPct val="20000"/>
              </a:spcBef>
              <a:buClr>
                <a:srgbClr val="005996"/>
              </a:buClr>
              <a:buFont typeface="Arial" charset="0"/>
              <a:buChar char="■"/>
            </a:pPr>
            <a:r>
              <a:rPr lang="ru-RU" sz="1100" b="1"/>
              <a:t>Дополнительно электростанциями в период ограничений сожжено мазута - 801 тыс.тонн  и угля - 408 тыс.тонн. </a:t>
            </a:r>
          </a:p>
        </p:txBody>
      </p:sp>
      <p:graphicFrame>
        <p:nvGraphicFramePr>
          <p:cNvPr id="11" name="Object 13"/>
          <p:cNvGraphicFramePr>
            <a:graphicFrameLocks noChangeAspect="1"/>
          </p:cNvGraphicFramePr>
          <p:nvPr/>
        </p:nvGraphicFramePr>
        <p:xfrm>
          <a:off x="539750" y="1557338"/>
          <a:ext cx="8258175" cy="2463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Object 20"/>
          <p:cNvGraphicFramePr>
            <a:graphicFrameLocks noChangeAspect="1"/>
          </p:cNvGraphicFramePr>
          <p:nvPr/>
        </p:nvGraphicFramePr>
        <p:xfrm>
          <a:off x="539750" y="3573463"/>
          <a:ext cx="6597650" cy="2574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3817" name="Rectangle 21"/>
          <p:cNvSpPr>
            <a:spLocks noChangeArrowheads="1"/>
          </p:cNvSpPr>
          <p:nvPr/>
        </p:nvSpPr>
        <p:spPr bwMode="auto">
          <a:xfrm>
            <a:off x="2033587" y="126990"/>
            <a:ext cx="7110413" cy="677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spcAft>
                <a:spcPts val="0"/>
              </a:spcAft>
            </a:pPr>
            <a:r>
              <a:rPr lang="ru-RU" sz="1800" b="0" dirty="0">
                <a:solidFill>
                  <a:srgbClr val="FFFFFF"/>
                </a:solidFill>
                <a:latin typeface="Arial"/>
              </a:rPr>
              <a:t>Существующие проблемы </a:t>
            </a:r>
            <a:r>
              <a:rPr lang="ru-RU" sz="1800" b="0" dirty="0" err="1">
                <a:solidFill>
                  <a:srgbClr val="FFFFFF"/>
                </a:solidFill>
                <a:latin typeface="Arial"/>
              </a:rPr>
              <a:t>топливообеспечения</a:t>
            </a:r>
            <a:r>
              <a:rPr lang="ru-RU" sz="1800" b="0" dirty="0">
                <a:solidFill>
                  <a:srgbClr val="FFFFFF"/>
                </a:solidFill>
                <a:latin typeface="Arial"/>
              </a:rPr>
              <a:t/>
            </a:r>
            <a:br>
              <a:rPr lang="ru-RU" sz="1800" b="0" dirty="0">
                <a:solidFill>
                  <a:srgbClr val="FFFFFF"/>
                </a:solidFill>
                <a:latin typeface="Arial"/>
              </a:rPr>
            </a:br>
            <a:r>
              <a:rPr lang="ru-RU" sz="1800" b="0" dirty="0" smtClean="0">
                <a:solidFill>
                  <a:srgbClr val="FFFFFF"/>
                </a:solidFill>
                <a:latin typeface="Arial"/>
              </a:rPr>
              <a:t>Ограничения </a:t>
            </a:r>
            <a:r>
              <a:rPr lang="ru-RU" sz="1800" b="0" dirty="0">
                <a:solidFill>
                  <a:srgbClr val="FFFFFF"/>
                </a:solidFill>
                <a:latin typeface="Arial"/>
              </a:rPr>
              <a:t>поставок газа в феврале 2011 г. </a:t>
            </a:r>
          </a:p>
        </p:txBody>
      </p:sp>
      <p:sp>
        <p:nvSpPr>
          <p:cNvPr id="33818" name="Rectangle 22"/>
          <p:cNvSpPr>
            <a:spLocks noChangeArrowheads="1"/>
          </p:cNvSpPr>
          <p:nvPr/>
        </p:nvSpPr>
        <p:spPr bwMode="auto">
          <a:xfrm>
            <a:off x="7308850" y="4508500"/>
            <a:ext cx="183515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  <a:spcBef>
                <a:spcPct val="20000"/>
              </a:spcBef>
              <a:buClr>
                <a:srgbClr val="005996"/>
              </a:buClr>
              <a:buFont typeface="Arial" charset="0"/>
              <a:buNone/>
            </a:pPr>
            <a:r>
              <a:rPr lang="ru-RU" sz="1200" b="1"/>
              <a:t>Цена на электроэнергию на рынке РВС выросла на 17,8 коп/кВт*ч или на 18,5%.</a:t>
            </a:r>
          </a:p>
        </p:txBody>
      </p:sp>
    </p:spTree>
  </p:cSld>
  <p:clrMapOvr>
    <a:masterClrMapping/>
  </p:clrMapOvr>
  <p:transition>
    <p:split orient="vert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.vUQGMtwFkmiCbZwC5RHlA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Q6Nbd.zo06Y6hv_mocHEQ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SwOfREgXUSl_nzy7qCwWA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sTQNzMvLE2ROdET.1tNWw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VB10bQ_EEqtiUoIoQfz3w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frmLx6tDkO6SIm7fKuuXw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lt1nJOEBkqUFGNSnzWwCg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4CXMfTkxUG50Q4lvobggQ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OmJ8fLEh0GVxWdIt35EIw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bIL3km5kkmxlz_I4SMAug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EmH7G0aP0GOJhLKN1kYT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k6SxopCSEK0ihb2PH4e1A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SppQ3g9qUilvy5j26WrBA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FTvnpECdEOxRtLaQk1y1w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LB4LOZtYU2t9RQh0tDCrw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I6vfrbHPEOokgteRW6ghQ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VE24AYirkGEkL9oe812fw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v8KebKX0kmYIznxGNuELA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pU_xsI6v02bTctYzDPCmQ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wsG3YFfxUyAHwjAw_FwQw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tsObSalE0u4Tnwgu7pcAg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Litw3DddkGMEoiL_P28_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Ud8x6nuQ0iZrRw0EkRngQ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.mL3.Dro4UC.Y3UwcbffOQ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_UQ0PRTeEK2pKV47JI2nA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8QTKoUMmU.0RqRjpa.9DA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a63XE2SdUyfjR3UcL_f_Q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tZhQ1hOIkeqkp9QQtjcxQ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ZOQcKxYgEKPA8RoR8bCWQ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QGBFy9SLEuryyvrs0Tmaw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6y2HLkRr0W3_zCPJs6ufg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TqlRHHT6kmAW.fLjwHGfQ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LYeZnhFbk2IQ7wD63zEP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l80KcAUO0iD9kh7ZeVQYg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hn5aEpd_USXo4jSNEOmz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UJLmUKdkUq1Qk4Oylfm2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8IVb70T_Uymcw_ZMV2jNA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ALzxZKEEESHXZur2dkDO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DtXxK7gg0Wq4U7oenOtBQ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hIDXlF07E2yIRFwcEasnQ"/>
</p:tagLst>
</file>

<file path=ppt/theme/theme1.xml><?xml version="1.0" encoding="utf-8"?>
<a:theme xmlns:a="http://schemas.openxmlformats.org/drawingml/2006/main" name="Специальное оформление">
  <a:themeElements>
    <a:clrScheme name="Специальное оформлени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пециальное оформление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ru-RU" sz="1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ru-RU" sz="1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Специальное оформление">
  <a:themeElements>
    <a:clrScheme name="Специальное оформлени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пециальное оформление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ru-RU" sz="1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ru-RU" sz="1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21787</TotalTime>
  <Words>6169</Words>
  <Application>Microsoft Office PowerPoint</Application>
  <PresentationFormat>Экран (4:3)</PresentationFormat>
  <Paragraphs>1090</Paragraphs>
  <Slides>41</Slides>
  <Notes>15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4</vt:i4>
      </vt:variant>
      <vt:variant>
        <vt:lpstr>Заголовки слайдов</vt:lpstr>
      </vt:variant>
      <vt:variant>
        <vt:i4>41</vt:i4>
      </vt:variant>
    </vt:vector>
  </HeadingPairs>
  <TitlesOfParts>
    <vt:vector size="47" baseType="lpstr">
      <vt:lpstr>Специальное оформление</vt:lpstr>
      <vt:lpstr>1_Специальное оформление</vt:lpstr>
      <vt:lpstr>Диаграмма</vt:lpstr>
      <vt:lpstr>Worksheet</vt:lpstr>
      <vt:lpstr>Слайд</vt:lpstr>
      <vt:lpstr>Лист Microsoft Office Excel 97-2003</vt:lpstr>
      <vt:lpstr>Итоги прохождения осенне-зимнего периода 2010-2011 гг.</vt:lpstr>
      <vt:lpstr>Итоги ОЗП 2010-2011 гг.</vt:lpstr>
      <vt:lpstr>Установление новых исторических максимумов нагрузки в ОЗП 2010-2011 гг.</vt:lpstr>
      <vt:lpstr>Условия прохождения максимума в ОЗП 2010-2011 гг.</vt:lpstr>
      <vt:lpstr>Слайд 5</vt:lpstr>
      <vt:lpstr>Слайд 6</vt:lpstr>
      <vt:lpstr>Основные показатели топливообеспечения электроэнергетики в 2010 году</vt:lpstr>
      <vt:lpstr>Существующие проблемы топливообеспечения</vt:lpstr>
      <vt:lpstr>Слайд 9</vt:lpstr>
      <vt:lpstr>Существующие проблемы топливообеспечения  Рост цен на уголь в 2009-2011 годы.</vt:lpstr>
      <vt:lpstr>Меры, необходимые для надежного топливообеспечения электростанций отрасли в 2011-2012 годы</vt:lpstr>
      <vt:lpstr>Выполнение годового плана капитальных и средних ремонтов на 31.12.2010 г. и планы на 2011 год</vt:lpstr>
      <vt:lpstr>Выездные мероприятия</vt:lpstr>
      <vt:lpstr>Регионы высоких рисков в ОЗП 2010-2011 гг. Программы снижения рисков</vt:lpstr>
      <vt:lpstr>Слайд 15</vt:lpstr>
      <vt:lpstr>Слайд 16</vt:lpstr>
      <vt:lpstr>Слайд 17</vt:lpstr>
      <vt:lpstr>Слайд 18</vt:lpstr>
      <vt:lpstr>Основные вводы сетевого оборудования в 2010 – 1 кв. 2011 г. Новые вводы подстанций и ЛЭП</vt:lpstr>
      <vt:lpstr>Слайд 20</vt:lpstr>
      <vt:lpstr>Целевые индикаторы развития энергетики до 2020 года</vt:lpstr>
      <vt:lpstr>Слайд 22</vt:lpstr>
      <vt:lpstr>Цель государственной политики в области повышения энергоэффективности – снижение энергоёмкости ВВП на 40% к 2020 году</vt:lpstr>
      <vt:lpstr>Слайд 24</vt:lpstr>
      <vt:lpstr>Слайд 25</vt:lpstr>
      <vt:lpstr>Слайд 26</vt:lpstr>
      <vt:lpstr>Основные итоги и выводы инвестиционной и инновационной деятельности и планы на 2011 год</vt:lpstr>
      <vt:lpstr>Слайд 28</vt:lpstr>
      <vt:lpstr>Объемы и цены на оптовом рынке электроэнергии (мощности)</vt:lpstr>
      <vt:lpstr>Динамика цены на оптовом рынке электроэнергии (мощности)</vt:lpstr>
      <vt:lpstr>Неплатежи за электроэнергию и мощность</vt:lpstr>
      <vt:lpstr>Принятые изменения в нормативно-правовую базу электроэнергетической отрасли</vt:lpstr>
      <vt:lpstr>Принятые изменения в нормативно-правовую базу электроэнергетической отрасли</vt:lpstr>
      <vt:lpstr>Принятые изменения в нормативно-правовую базу электроэнергетической отрасли – Дальнейшее развитие</vt:lpstr>
      <vt:lpstr>Слайд 35</vt:lpstr>
      <vt:lpstr>Планируемые изменения в нормативно-правовую базу электроэнергетической отрасли</vt:lpstr>
      <vt:lpstr>Слайд 37</vt:lpstr>
      <vt:lpstr>Конкурентный отбор мощности на 2012 год</vt:lpstr>
      <vt:lpstr>Основные результаты функционирования рынка электроэнергетики и задачи на 2011-2012 год</vt:lpstr>
      <vt:lpstr>Основные цели 2011 – 2012 гг.</vt:lpstr>
      <vt:lpstr>Слайд 41</vt:lpstr>
    </vt:vector>
  </TitlesOfParts>
  <Company>EnergoData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belkin-dy</dc:creator>
  <cp:lastModifiedBy>MashtakovSA</cp:lastModifiedBy>
  <cp:revision>2340</cp:revision>
  <dcterms:created xsi:type="dcterms:W3CDTF">2009-08-18T07:16:29Z</dcterms:created>
  <dcterms:modified xsi:type="dcterms:W3CDTF">2011-04-25T14:18:49Z</dcterms:modified>
</cp:coreProperties>
</file>